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09" r:id="rId2"/>
    <p:sldMasterId id="2147483722" r:id="rId3"/>
  </p:sldMasterIdLst>
  <p:notesMasterIdLst>
    <p:notesMasterId r:id="rId14"/>
  </p:notesMasterIdLst>
  <p:sldIdLst>
    <p:sldId id="379" r:id="rId4"/>
    <p:sldId id="385" r:id="rId5"/>
    <p:sldId id="384" r:id="rId6"/>
    <p:sldId id="381" r:id="rId7"/>
    <p:sldId id="380" r:id="rId8"/>
    <p:sldId id="382" r:id="rId9"/>
    <p:sldId id="388" r:id="rId10"/>
    <p:sldId id="383" r:id="rId11"/>
    <p:sldId id="387" r:id="rId12"/>
    <p:sldId id="32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20E46"/>
    <a:srgbClr val="067022"/>
    <a:srgbClr val="1A44CC"/>
    <a:srgbClr val="F25212"/>
    <a:srgbClr val="530000"/>
    <a:srgbClr val="571D00"/>
    <a:srgbClr val="4A1D00"/>
    <a:srgbClr val="531D00"/>
    <a:srgbClr val="611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5" autoAdjust="0"/>
    <p:restoredTop sz="94595" autoAdjust="0"/>
  </p:normalViewPr>
  <p:slideViewPr>
    <p:cSldViewPr snapToGrid="0">
      <p:cViewPr varScale="1">
        <p:scale>
          <a:sx n="66" d="100"/>
          <a:sy n="66" d="100"/>
        </p:scale>
        <p:origin x="2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22/3/2022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0B311E-38A0-455E-B5E8-CE28B09187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602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9278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423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18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63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130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71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942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200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49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336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688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507399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427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987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552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863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055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4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7283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6046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315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174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237793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6485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882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616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49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8711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160262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700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060327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82600" y="337747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9330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442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94930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BDAF84-1E3A-44C3-A70F-FBE1017CA6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D6D0A17-20C4-430A-8429-844DB007B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67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92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1733266" y="3202098"/>
            <a:ext cx="89802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 err="1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ÔN</a:t>
            </a:r>
            <a:r>
              <a:rPr kumimoji="0" lang="en-US" sz="6600" b="0" i="0" u="none" strike="noStrike" kern="0" cap="none" spc="0" normalizeH="0" baseline="0" noProof="0" dirty="0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6600" b="0" i="0" u="none" strike="noStrike" kern="0" cap="none" spc="0" normalizeH="0" baseline="0" noProof="0" dirty="0" err="1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6600" b="0" i="0" u="none" strike="noStrike" kern="0" cap="none" spc="0" normalizeH="0" baseline="0" noProof="0" dirty="0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6600" b="0" i="0" u="none" strike="noStrike" kern="0" cap="none" spc="0" normalizeH="0" baseline="0" noProof="0" dirty="0" err="1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GIỮA</a:t>
            </a:r>
            <a:r>
              <a:rPr kumimoji="0" lang="en-US" sz="6600" b="0" i="0" u="none" strike="noStrike" kern="0" cap="none" spc="0" normalizeH="0" baseline="0" noProof="0" dirty="0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6600" b="0" i="0" u="none" strike="noStrike" kern="0" cap="none" spc="0" normalizeH="0" baseline="0" noProof="0" dirty="0" err="1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KÌ</a:t>
            </a:r>
            <a:r>
              <a:rPr kumimoji="0" lang="en-US" sz="6600" b="0" i="0" u="none" strike="noStrike" kern="0" cap="none" spc="0" normalizeH="0" baseline="0" noProof="0" dirty="0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II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3150DF-0506-41E3-B68D-E8CBB1929D2B}"/>
              </a:ext>
            </a:extLst>
          </p:cNvPr>
          <p:cNvSpPr txBox="1"/>
          <p:nvPr/>
        </p:nvSpPr>
        <p:spPr>
          <a:xfrm>
            <a:off x="4179255" y="1865483"/>
            <a:ext cx="4274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kumimoji="0" lang="en-US" sz="72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27</a:t>
            </a:r>
          </a:p>
        </p:txBody>
      </p:sp>
      <p:pic>
        <p:nvPicPr>
          <p:cNvPr id="13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B63A6E71-939A-4C8A-A73B-907804487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35" y="430253"/>
            <a:ext cx="1679950" cy="1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D757828B-57CA-4EC8-BB63-E92080477F15}"/>
              </a:ext>
            </a:extLst>
          </p:cNvPr>
          <p:cNvSpPr txBox="1"/>
          <p:nvPr/>
        </p:nvSpPr>
        <p:spPr>
          <a:xfrm>
            <a:off x="4350824" y="4446380"/>
            <a:ext cx="3745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5 - 6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75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460" y="3796406"/>
            <a:ext cx="4196397" cy="33489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611383" cy="2362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D02EC1-BC4C-465C-9871-7F98E37280A0}"/>
              </a:ext>
            </a:extLst>
          </p:cNvPr>
          <p:cNvSpPr txBox="1"/>
          <p:nvPr/>
        </p:nvSpPr>
        <p:spPr>
          <a:xfrm>
            <a:off x="972457" y="1488082"/>
            <a:ext cx="102325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8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47324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tư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23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Tiếng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Việt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Ôn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giữa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kì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2  (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5, 6)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251566" y="576896"/>
            <a:ext cx="606526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altLang="en-US" sz="4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1758951" y="1573214"/>
            <a:ext cx="9051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512823" y="5029200"/>
            <a:ext cx="9134398" cy="18218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36979" y="1422034"/>
            <a:ext cx="10822675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50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16C2136C-01C1-4D5D-A88A-4CB8A337BB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53" b="884"/>
          <a:stretch/>
        </p:blipFill>
        <p:spPr>
          <a:xfrm>
            <a:off x="6195349" y="1531827"/>
            <a:ext cx="5001607" cy="3291649"/>
          </a:xfrm>
          <a:prstGeom prst="roundRect">
            <a:avLst>
              <a:gd name="adj" fmla="val 10321"/>
            </a:avLst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9ADEEB2-F5A6-42BA-90D6-F52A09A62C3E}"/>
              </a:ext>
            </a:extLst>
          </p:cNvPr>
          <p:cNvSpPr txBox="1"/>
          <p:nvPr/>
        </p:nvSpPr>
        <p:spPr>
          <a:xfrm>
            <a:off x="1363097" y="1449750"/>
            <a:ext cx="9664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endParaRPr lang="en-US" sz="3200" dirty="0"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665DF18-AA10-44CE-8843-BB803B433DF9}"/>
              </a:ext>
            </a:extLst>
          </p:cNvPr>
          <p:cNvSpPr txBox="1"/>
          <p:nvPr/>
        </p:nvSpPr>
        <p:spPr>
          <a:xfrm>
            <a:off x="1363097" y="2844225"/>
            <a:ext cx="5001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b)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endParaRPr lang="en-US" sz="3200" dirty="0"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186BB4-93CE-458D-8F36-1C0108755727}"/>
              </a:ext>
            </a:extLst>
          </p:cNvPr>
          <p:cNvSpPr txBox="1"/>
          <p:nvPr/>
        </p:nvSpPr>
        <p:spPr>
          <a:xfrm>
            <a:off x="1363097" y="2193755"/>
            <a:ext cx="291861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thuyền</a:t>
            </a:r>
            <a:endParaRPr lang="en-US" sz="3200" dirty="0">
              <a:solidFill>
                <a:schemeClr val="tx1">
                  <a:lumMod val="50000"/>
                </a:schemeClr>
              </a:solidFill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D22D6F-4FCC-44BE-AF31-1534B07F7CE2}"/>
              </a:ext>
            </a:extLst>
          </p:cNvPr>
          <p:cNvSpPr txBox="1"/>
          <p:nvPr/>
        </p:nvSpPr>
        <p:spPr>
          <a:xfrm>
            <a:off x="1350496" y="3612329"/>
            <a:ext cx="223453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ea typeface="Arial-Rounded" panose="020B0500000000000000" pitchFamily="34" charset="0"/>
                <a:cs typeface="Times New Roman" panose="02020603050405020304" pitchFamily="18" charset="0"/>
              </a:rPr>
              <a:t>nâu</a:t>
            </a:r>
            <a:endParaRPr lang="en-US" sz="3200" dirty="0">
              <a:solidFill>
                <a:schemeClr val="tx1">
                  <a:lumMod val="50000"/>
                </a:schemeClr>
              </a:solidFill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3C608F3-5BD0-4FB1-806B-CD02E98C00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1869536" y="4449112"/>
            <a:ext cx="3384635" cy="2101808"/>
          </a:xfrm>
          <a:prstGeom prst="rect">
            <a:avLst/>
          </a:prstGeom>
        </p:spPr>
      </p:pic>
      <p:sp>
        <p:nvSpPr>
          <p:cNvPr id="11" name="文本框 22">
            <a:extLst>
              <a:ext uri="{FF2B5EF4-FFF2-40B4-BE49-F238E27FC236}">
                <a16:creationId xmlns:a16="http://schemas.microsoft.com/office/drawing/2014/main" id="{BA759F65-F4DE-41E6-B106-DF1450B871C7}"/>
              </a:ext>
            </a:extLst>
          </p:cNvPr>
          <p:cNvSpPr txBox="1"/>
          <p:nvPr/>
        </p:nvSpPr>
        <p:spPr>
          <a:xfrm>
            <a:off x="1077988" y="621817"/>
            <a:ext cx="796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smtClean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6.</a:t>
            </a:r>
            <a:r>
              <a:rPr lang="en-US" altLang="zh-CN" sz="3200" dirty="0" smtClean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</a:t>
            </a:r>
            <a:r>
              <a:rPr lang="en-US" altLang="zh-CN" sz="32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sát</a:t>
            </a:r>
            <a:r>
              <a:rPr lang="en-US" altLang="zh-CN" sz="32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altLang="zh-CN" sz="32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zh-CN" sz="32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altLang="zh-CN" sz="32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altLang="zh-CN" sz="32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lang="en-US" altLang="zh-CN" sz="32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04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16C2136C-01C1-4D5D-A88A-4CB8A337BB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53" b="884"/>
          <a:stretch/>
        </p:blipFill>
        <p:spPr>
          <a:xfrm>
            <a:off x="5811012" y="1555396"/>
            <a:ext cx="5898106" cy="3658720"/>
          </a:xfrm>
          <a:prstGeom prst="roundRect">
            <a:avLst>
              <a:gd name="adj" fmla="val 10321"/>
            </a:avLst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CD13DA-B8F1-4B33-88D2-1220EAC6C5F4}"/>
              </a:ext>
            </a:extLst>
          </p:cNvPr>
          <p:cNvSpPr txBox="1"/>
          <p:nvPr/>
        </p:nvSpPr>
        <p:spPr>
          <a:xfrm>
            <a:off x="1208354" y="1292912"/>
            <a:ext cx="4438348" cy="5221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000"/>
              </a:lnSpc>
            </a:pP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endParaRPr lang="en-US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000"/>
              </a:lnSpc>
            </a:pP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endParaRPr lang="en-US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000"/>
              </a:lnSpc>
            </a:pP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ts val="4000"/>
              </a:lnSpc>
            </a:pP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Dãy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núi</a:t>
            </a:r>
            <a:endParaRPr lang="en-US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000"/>
              </a:lnSpc>
            </a:pP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endParaRPr lang="en-US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000"/>
              </a:lnSpc>
            </a:pP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endParaRPr lang="en-US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000"/>
              </a:lnSpc>
            </a:pP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bò</a:t>
            </a:r>
            <a:endParaRPr lang="en-US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000"/>
              </a:lnSpc>
            </a:pP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Dòng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endParaRPr lang="en-US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000"/>
              </a:lnSpc>
            </a:pP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thuyền</a:t>
            </a:r>
            <a:endParaRPr lang="en-US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000"/>
              </a:lnSpc>
            </a:pP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endParaRPr lang="vi-VN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CB342DC-F748-4B4F-A85C-A133F026057E}"/>
              </a:ext>
            </a:extLst>
          </p:cNvPr>
          <p:cNvCxnSpPr>
            <a:cxnSpLocks/>
            <a:endCxn id="17" idx="1"/>
          </p:cNvCxnSpPr>
          <p:nvPr/>
        </p:nvCxnSpPr>
        <p:spPr>
          <a:xfrm flipH="1" flipV="1">
            <a:off x="2341335" y="1587478"/>
            <a:ext cx="4408050" cy="142025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F8377A2-AE87-45FA-9D85-F39D5F88E636}"/>
              </a:ext>
            </a:extLst>
          </p:cNvPr>
          <p:cNvCxnSpPr>
            <a:cxnSpLocks/>
          </p:cNvCxnSpPr>
          <p:nvPr/>
        </p:nvCxnSpPr>
        <p:spPr>
          <a:xfrm flipH="1" flipV="1">
            <a:off x="2367880" y="2104893"/>
            <a:ext cx="3805412" cy="1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6387829-83A9-4D00-B822-6C1A1A66FF68}"/>
              </a:ext>
            </a:extLst>
          </p:cNvPr>
          <p:cNvCxnSpPr>
            <a:cxnSpLocks/>
          </p:cNvCxnSpPr>
          <p:nvPr/>
        </p:nvCxnSpPr>
        <p:spPr>
          <a:xfrm flipH="1">
            <a:off x="2547591" y="2094962"/>
            <a:ext cx="5485061" cy="494679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FCCFDB3-E11A-4923-92DF-22853ED4A001}"/>
              </a:ext>
            </a:extLst>
          </p:cNvPr>
          <p:cNvCxnSpPr>
            <a:cxnSpLocks/>
          </p:cNvCxnSpPr>
          <p:nvPr/>
        </p:nvCxnSpPr>
        <p:spPr>
          <a:xfrm flipH="1">
            <a:off x="2367880" y="2537514"/>
            <a:ext cx="6593240" cy="591693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BC23900-A775-4B4B-9224-7B42167D390E}"/>
              </a:ext>
            </a:extLst>
          </p:cNvPr>
          <p:cNvCxnSpPr>
            <a:cxnSpLocks/>
          </p:cNvCxnSpPr>
          <p:nvPr/>
        </p:nvCxnSpPr>
        <p:spPr>
          <a:xfrm flipH="1">
            <a:off x="3427528" y="2956732"/>
            <a:ext cx="2919400" cy="699757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0285E07-8DDF-44D7-ABF9-0B7D6CBE99FA}"/>
              </a:ext>
            </a:extLst>
          </p:cNvPr>
          <p:cNvCxnSpPr>
            <a:cxnSpLocks/>
          </p:cNvCxnSpPr>
          <p:nvPr/>
        </p:nvCxnSpPr>
        <p:spPr>
          <a:xfrm flipH="1">
            <a:off x="2160697" y="2779852"/>
            <a:ext cx="8340857" cy="140002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E454025-A8BD-4AF2-9864-ACBA3BBED630}"/>
              </a:ext>
            </a:extLst>
          </p:cNvPr>
          <p:cNvCxnSpPr>
            <a:cxnSpLocks/>
          </p:cNvCxnSpPr>
          <p:nvPr/>
        </p:nvCxnSpPr>
        <p:spPr>
          <a:xfrm flipH="1">
            <a:off x="2271558" y="4405655"/>
            <a:ext cx="6040899" cy="279384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118C364-2F85-4CCF-B522-62284E6B90B9}"/>
              </a:ext>
            </a:extLst>
          </p:cNvPr>
          <p:cNvCxnSpPr>
            <a:cxnSpLocks/>
          </p:cNvCxnSpPr>
          <p:nvPr/>
        </p:nvCxnSpPr>
        <p:spPr>
          <a:xfrm flipH="1">
            <a:off x="2785403" y="3798704"/>
            <a:ext cx="3626096" cy="1397044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9FE7F90-D781-4704-8FA1-5F73FCE22D2A}"/>
              </a:ext>
            </a:extLst>
          </p:cNvPr>
          <p:cNvCxnSpPr>
            <a:cxnSpLocks/>
          </p:cNvCxnSpPr>
          <p:nvPr/>
        </p:nvCxnSpPr>
        <p:spPr>
          <a:xfrm flipH="1">
            <a:off x="2785403" y="4054539"/>
            <a:ext cx="3820611" cy="1513455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AC31345-2E91-4CE6-BDB0-E13A0785D258}"/>
              </a:ext>
            </a:extLst>
          </p:cNvPr>
          <p:cNvCxnSpPr>
            <a:cxnSpLocks/>
          </p:cNvCxnSpPr>
          <p:nvPr/>
        </p:nvCxnSpPr>
        <p:spPr>
          <a:xfrm flipH="1">
            <a:off x="2835741" y="4698891"/>
            <a:ext cx="3511187" cy="1523577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FF4EC31-2D8F-4A96-B7D2-71E22223DB3F}"/>
              </a:ext>
            </a:extLst>
          </p:cNvPr>
          <p:cNvSpPr txBox="1"/>
          <p:nvPr/>
        </p:nvSpPr>
        <p:spPr>
          <a:xfrm>
            <a:off x="2341335" y="1264312"/>
            <a:ext cx="3482097" cy="646331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endParaRPr lang="vi-VN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B70C6C-7AFE-4EAD-A99F-365AB1143818}"/>
              </a:ext>
            </a:extLst>
          </p:cNvPr>
          <p:cNvSpPr txBox="1"/>
          <p:nvPr/>
        </p:nvSpPr>
        <p:spPr>
          <a:xfrm>
            <a:off x="1900615" y="1751015"/>
            <a:ext cx="4873742" cy="577850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C20E4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solidFill>
                  <a:srgbClr val="C20E4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2400" dirty="0" smtClean="0">
                <a:solidFill>
                  <a:srgbClr val="C20E4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C20E4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xốp</a:t>
            </a:r>
            <a:endParaRPr lang="vi-VN" sz="2400" dirty="0">
              <a:solidFill>
                <a:srgbClr val="C20E46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BED2BB-D01A-4B9E-8A28-B2B35A604349}"/>
              </a:ext>
            </a:extLst>
          </p:cNvPr>
          <p:cNvSpPr txBox="1"/>
          <p:nvPr/>
        </p:nvSpPr>
        <p:spPr>
          <a:xfrm>
            <a:off x="2576427" y="2306233"/>
            <a:ext cx="1907648" cy="577850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endParaRPr lang="vi-VN" sz="2400" dirty="0">
              <a:solidFill>
                <a:srgbClr val="00B05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5A1062-51BA-429D-893E-F13D668E89C4}"/>
              </a:ext>
            </a:extLst>
          </p:cNvPr>
          <p:cNvSpPr txBox="1"/>
          <p:nvPr/>
        </p:nvSpPr>
        <p:spPr>
          <a:xfrm>
            <a:off x="2266934" y="2816409"/>
            <a:ext cx="3226531" cy="646331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thẫm</a:t>
            </a:r>
            <a:endParaRPr lang="vi-VN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CFA60B-6FE3-4A06-91CE-A476A78C6BEE}"/>
              </a:ext>
            </a:extLst>
          </p:cNvPr>
          <p:cNvSpPr txBox="1"/>
          <p:nvPr/>
        </p:nvSpPr>
        <p:spPr>
          <a:xfrm>
            <a:off x="3594206" y="3303288"/>
            <a:ext cx="2359604" cy="646331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lIns="0" r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2521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F2521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400" dirty="0">
                <a:solidFill>
                  <a:srgbClr val="F2521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2521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rờn</a:t>
            </a:r>
            <a:endParaRPr lang="vi-VN" sz="2400" dirty="0">
              <a:solidFill>
                <a:srgbClr val="F25212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6B3726-C900-4F69-A52F-884396E6EA67}"/>
              </a:ext>
            </a:extLst>
          </p:cNvPr>
          <p:cNvSpPr txBox="1"/>
          <p:nvPr/>
        </p:nvSpPr>
        <p:spPr>
          <a:xfrm>
            <a:off x="2266934" y="3850895"/>
            <a:ext cx="2459079" cy="646331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lIns="0" r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1A44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1A44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400" dirty="0">
                <a:solidFill>
                  <a:srgbClr val="1A44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A44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rì</a:t>
            </a:r>
            <a:endParaRPr lang="vi-VN" sz="2400" dirty="0">
              <a:solidFill>
                <a:srgbClr val="1A44CC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418083-3341-4D1E-8584-5628EDCAEAC5}"/>
              </a:ext>
            </a:extLst>
          </p:cNvPr>
          <p:cNvSpPr txBox="1"/>
          <p:nvPr/>
        </p:nvSpPr>
        <p:spPr>
          <a:xfrm>
            <a:off x="2341335" y="4325986"/>
            <a:ext cx="3332181" cy="577850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lIns="0" r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mượt</a:t>
            </a:r>
            <a:endParaRPr lang="vi-VN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47A822-D580-4ADD-A30A-C7C36FA63707}"/>
              </a:ext>
            </a:extLst>
          </p:cNvPr>
          <p:cNvSpPr txBox="1"/>
          <p:nvPr/>
        </p:nvSpPr>
        <p:spPr>
          <a:xfrm>
            <a:off x="2723088" y="4809829"/>
            <a:ext cx="2435671" cy="646331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lIns="0" r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6702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06702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400" dirty="0">
                <a:solidFill>
                  <a:srgbClr val="06702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702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mát</a:t>
            </a:r>
            <a:endParaRPr lang="vi-VN" sz="2400" dirty="0">
              <a:solidFill>
                <a:srgbClr val="067022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354978-E9B3-4B2A-8263-2352EEC4F455}"/>
              </a:ext>
            </a:extLst>
          </p:cNvPr>
          <p:cNvSpPr txBox="1"/>
          <p:nvPr/>
        </p:nvSpPr>
        <p:spPr>
          <a:xfrm>
            <a:off x="2835741" y="5335259"/>
            <a:ext cx="1753600" cy="577850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lIns="0" r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C20E4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C20E4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endParaRPr lang="vi-VN" sz="2400" dirty="0">
              <a:solidFill>
                <a:srgbClr val="C20E46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9CAFE1-F271-447C-8F3A-A69FF199B142}"/>
              </a:ext>
            </a:extLst>
          </p:cNvPr>
          <p:cNvSpPr txBox="1"/>
          <p:nvPr/>
        </p:nvSpPr>
        <p:spPr>
          <a:xfrm>
            <a:off x="2801377" y="5832251"/>
            <a:ext cx="2118461" cy="646331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lIns="0" r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nâu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đỏ</a:t>
            </a:r>
            <a:endParaRPr lang="vi-VN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22">
            <a:extLst>
              <a:ext uri="{FF2B5EF4-FFF2-40B4-BE49-F238E27FC236}">
                <a16:creationId xmlns:a16="http://schemas.microsoft.com/office/drawing/2014/main" id="{BA759F65-F4DE-41E6-B106-DF1450B871C7}"/>
              </a:ext>
            </a:extLst>
          </p:cNvPr>
          <p:cNvSpPr txBox="1"/>
          <p:nvPr/>
        </p:nvSpPr>
        <p:spPr>
          <a:xfrm>
            <a:off x="1077988" y="621817"/>
            <a:ext cx="796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smtClean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6.</a:t>
            </a:r>
            <a:r>
              <a:rPr lang="en-US" altLang="zh-CN" sz="3200" dirty="0" smtClean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</a:t>
            </a:r>
            <a:r>
              <a:rPr lang="en-US" altLang="zh-CN" sz="32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sát</a:t>
            </a:r>
            <a:r>
              <a:rPr lang="en-US" altLang="zh-CN" sz="32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altLang="zh-CN" sz="32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zh-CN" sz="32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altLang="zh-CN" sz="32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altLang="zh-CN" sz="32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lang="en-US" altLang="zh-CN" sz="32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79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7" grpId="0" uiExpand="1" build="p" animBg="1"/>
      <p:bldP spid="18" grpId="0" uiExpand="1" build="p"/>
      <p:bldP spid="19" grpId="0" uiExpand="1" build="p"/>
      <p:bldP spid="20" grpId="0" uiExpand="1" build="p"/>
      <p:bldP spid="21" grpId="0" uiExpand="1" build="p"/>
      <p:bldP spid="22" grpId="0" uiExpand="1" build="p"/>
      <p:bldP spid="23" grpId="0" uiExpand="1" build="p"/>
      <p:bldP spid="24" grpId="0" uiExpand="1" build="p"/>
      <p:bldP spid="25" grpId="0" uiExpand="1" build="p"/>
      <p:bldP spid="2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82DB8F-2CA3-4174-92AC-E0B11E0EF657}"/>
              </a:ext>
            </a:extLst>
          </p:cNvPr>
          <p:cNvSpPr txBox="1"/>
          <p:nvPr/>
        </p:nvSpPr>
        <p:spPr>
          <a:xfrm>
            <a:off x="1516168" y="1415535"/>
            <a:ext cx="9173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M: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Dòng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uốn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khúc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xóm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D14FA3-0F8A-4DD3-BB1E-2F16F9DDDF56}"/>
              </a:ext>
            </a:extLst>
          </p:cNvPr>
          <p:cNvSpPr txBox="1"/>
          <p:nvPr/>
        </p:nvSpPr>
        <p:spPr>
          <a:xfrm>
            <a:off x="711200" y="2973596"/>
            <a:ext cx="10580913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Bức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cảnh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thanh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bình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yên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ả.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Dòng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uốn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khúc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quanh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xóm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bờ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mơn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mởn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Đàn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bò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dung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61C153-EE66-4255-B14C-405C83689D19}"/>
              </a:ext>
            </a:extLst>
          </p:cNvPr>
          <p:cNvSpPr txBox="1"/>
          <p:nvPr/>
        </p:nvSpPr>
        <p:spPr>
          <a:xfrm>
            <a:off x="1516168" y="2117076"/>
            <a:ext cx="8962446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bay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liệng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文本框 22">
            <a:extLst>
              <a:ext uri="{FF2B5EF4-FFF2-40B4-BE49-F238E27FC236}">
                <a16:creationId xmlns:a16="http://schemas.microsoft.com/office/drawing/2014/main" id="{BA759F65-F4DE-41E6-B106-DF1450B871C7}"/>
              </a:ext>
            </a:extLst>
          </p:cNvPr>
          <p:cNvSpPr txBox="1"/>
          <p:nvPr/>
        </p:nvSpPr>
        <p:spPr>
          <a:xfrm>
            <a:off x="1194103" y="713994"/>
            <a:ext cx="8835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altLang="zh-CN" sz="3200" b="1" dirty="0" smtClean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7. </a:t>
            </a:r>
            <a:r>
              <a:rPr lang="en-US" altLang="zh-CN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 – 3 </a:t>
            </a:r>
            <a:r>
              <a:rPr lang="en-US" altLang="zh-CN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altLang="zh-CN" sz="32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32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04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14839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22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3" y="753796"/>
            <a:ext cx="9784069" cy="6271118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Tiếng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Việt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Ôn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giữa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kì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2  (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5, 6)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7.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Đặt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2-3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câu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với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từ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ngữ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em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vừa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tìm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được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.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M;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Dòng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sông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uốn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khúc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quanh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làng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xóm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.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10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2">
            <a:extLst>
              <a:ext uri="{FF2B5EF4-FFF2-40B4-BE49-F238E27FC236}">
                <a16:creationId xmlns:a16="http://schemas.microsoft.com/office/drawing/2014/main" id="{CA1885C4-28D2-409A-88D9-2E3EDBE95301}"/>
              </a:ext>
            </a:extLst>
          </p:cNvPr>
          <p:cNvSpPr txBox="1"/>
          <p:nvPr/>
        </p:nvSpPr>
        <p:spPr>
          <a:xfrm>
            <a:off x="1417228" y="886771"/>
            <a:ext cx="8742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altLang="zh-CN" sz="3200" b="1" dirty="0" smtClean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8. </a:t>
            </a:r>
            <a:r>
              <a:rPr kumimoji="0" lang="en-US" altLang="zh-CN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</a:t>
            </a:r>
            <a:r>
              <a:rPr kumimoji="0" lang="en-US" altLang="zh-CN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phù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ô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E1D55-242B-4B4A-BB6B-6A44ABD3BC54}"/>
              </a:ext>
            </a:extLst>
          </p:cNvPr>
          <p:cNvSpPr txBox="1"/>
          <p:nvPr/>
        </p:nvSpPr>
        <p:spPr>
          <a:xfrm>
            <a:off x="1504287" y="1673504"/>
            <a:ext cx="89413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bã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bận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4DA59856-E08E-4B61-B0B8-24224370D0E8}"/>
              </a:ext>
            </a:extLst>
          </p:cNvPr>
          <p:cNvSpPr/>
          <p:nvPr/>
        </p:nvSpPr>
        <p:spPr>
          <a:xfrm>
            <a:off x="6085635" y="1899747"/>
            <a:ext cx="458661" cy="4352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82E854C2-4B41-49C5-976F-5975EC7CA821}"/>
              </a:ext>
            </a:extLst>
          </p:cNvPr>
          <p:cNvSpPr/>
          <p:nvPr/>
        </p:nvSpPr>
        <p:spPr>
          <a:xfrm>
            <a:off x="4572001" y="2602416"/>
            <a:ext cx="508135" cy="4419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DF6350CC-A320-4C72-8E1F-2C4292A90ED6}"/>
              </a:ext>
            </a:extLst>
          </p:cNvPr>
          <p:cNvSpPr/>
          <p:nvPr/>
        </p:nvSpPr>
        <p:spPr>
          <a:xfrm>
            <a:off x="2224679" y="3364089"/>
            <a:ext cx="466006" cy="4825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05A90A6D-C564-40AA-91CE-9C940DF0D1D8}"/>
              </a:ext>
            </a:extLst>
          </p:cNvPr>
          <p:cNvSpPr/>
          <p:nvPr/>
        </p:nvSpPr>
        <p:spPr>
          <a:xfrm>
            <a:off x="10437010" y="2625868"/>
            <a:ext cx="466006" cy="4425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D3F9DBFD-577F-4680-B5EB-9F286BEAFACF}"/>
              </a:ext>
            </a:extLst>
          </p:cNvPr>
          <p:cNvSpPr/>
          <p:nvPr/>
        </p:nvSpPr>
        <p:spPr>
          <a:xfrm>
            <a:off x="4916088" y="3365955"/>
            <a:ext cx="466006" cy="4425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F585E8-E6D7-4587-BEE5-4C173DEDA405}"/>
              </a:ext>
            </a:extLst>
          </p:cNvPr>
          <p:cNvSpPr txBox="1"/>
          <p:nvPr/>
        </p:nvSpPr>
        <p:spPr>
          <a:xfrm>
            <a:off x="4677288" y="2474945"/>
            <a:ext cx="40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338650-87E7-4011-AACB-0E8DB3F93DCB}"/>
              </a:ext>
            </a:extLst>
          </p:cNvPr>
          <p:cNvSpPr txBox="1"/>
          <p:nvPr/>
        </p:nvSpPr>
        <p:spPr>
          <a:xfrm>
            <a:off x="10550894" y="2474945"/>
            <a:ext cx="34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260E89-EC43-4911-BEB4-7709DB462A52}"/>
              </a:ext>
            </a:extLst>
          </p:cNvPr>
          <p:cNvSpPr txBox="1"/>
          <p:nvPr/>
        </p:nvSpPr>
        <p:spPr>
          <a:xfrm>
            <a:off x="2257693" y="3195126"/>
            <a:ext cx="34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047FF9-C67D-4B4B-94A1-6611399EAF00}"/>
              </a:ext>
            </a:extLst>
          </p:cNvPr>
          <p:cNvSpPr txBox="1"/>
          <p:nvPr/>
        </p:nvSpPr>
        <p:spPr>
          <a:xfrm>
            <a:off x="5080136" y="3233223"/>
            <a:ext cx="34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0966F9-EB49-402D-B28B-2B7EDB0FF683}"/>
              </a:ext>
            </a:extLst>
          </p:cNvPr>
          <p:cNvSpPr txBox="1"/>
          <p:nvPr/>
        </p:nvSpPr>
        <p:spPr>
          <a:xfrm>
            <a:off x="6060218" y="1726652"/>
            <a:ext cx="40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91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3193068" y="794799"/>
            <a:ext cx="5434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/>
                <a:ea typeface="+mn-ea"/>
                <a:cs typeface="+mn-cs"/>
              </a:rPr>
              <a:t>DẶN DÒ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932150" y="4240941"/>
            <a:ext cx="9956800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7,8.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213054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3AB30-D153-4E0E-907A-F126F1E4D7AF}"/>
              </a:ext>
            </a:extLst>
          </p:cNvPr>
          <p:cNvSpPr txBox="1"/>
          <p:nvPr/>
        </p:nvSpPr>
        <p:spPr>
          <a:xfrm>
            <a:off x="932150" y="2645394"/>
            <a:ext cx="10697029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19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26.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213054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932150" y="1725258"/>
            <a:ext cx="9956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ô li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213054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52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2008</TotalTime>
  <Words>412</Words>
  <Application>Microsoft Office PowerPoint</Application>
  <PresentationFormat>Widescreen</PresentationFormat>
  <Paragraphs>60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SimSun</vt:lpstr>
      <vt:lpstr>Arial</vt:lpstr>
      <vt:lpstr>Arial-Rounded</vt:lpstr>
      <vt:lpstr>Calibri</vt:lpstr>
      <vt:lpstr>Calibri Light</vt:lpstr>
      <vt:lpstr>HP001 4 hàng</vt:lpstr>
      <vt:lpstr>HP001 5 hàng</vt:lpstr>
      <vt:lpstr>Kalam</vt:lpstr>
      <vt:lpstr>Montserrat</vt:lpstr>
      <vt:lpstr>Times New Roman</vt:lpstr>
      <vt:lpstr>思源黑体 CN Bold</vt:lpstr>
      <vt:lpstr>Doodle Sketchbook by Slidesgo</vt:lpstr>
      <vt:lpstr>5_Office Theme</vt:lpstr>
      <vt:lpstr>2_Office Theme</vt:lpstr>
      <vt:lpstr>PowerPoint Presentation</vt:lpstr>
      <vt:lpstr>Thứ tư ngày 23 tháng 3 năm 2022</vt:lpstr>
      <vt:lpstr>PowerPoint Presentation</vt:lpstr>
      <vt:lpstr>PowerPoint Presentation</vt:lpstr>
      <vt:lpstr>PowerPoint Presentation</vt:lpstr>
      <vt:lpstr>PowerPoint Presentation</vt:lpstr>
      <vt:lpstr>Thứ ba ngày 22 tháng 3 năm 2022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</cp:lastModifiedBy>
  <cp:revision>215</cp:revision>
  <dcterms:created xsi:type="dcterms:W3CDTF">2019-11-27T07:37:57Z</dcterms:created>
  <dcterms:modified xsi:type="dcterms:W3CDTF">2022-03-22T07:26:17Z</dcterms:modified>
</cp:coreProperties>
</file>