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358" r:id="rId3"/>
    <p:sldId id="317" r:id="rId4"/>
    <p:sldId id="319" r:id="rId5"/>
    <p:sldId id="356" r:id="rId6"/>
    <p:sldId id="357" r:id="rId7"/>
    <p:sldId id="314" r:id="rId8"/>
    <p:sldId id="359" r:id="rId9"/>
    <p:sldId id="36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72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2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221" y="59075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4246" y="530101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46913" y="1808951"/>
            <a:ext cx="6757862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6: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0511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7951" y="353649"/>
            <a:ext cx="1071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chemeClr val="accent4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600" kern="0" dirty="0">
                <a:solidFill>
                  <a:schemeClr val="accent4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nói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việc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bảo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vệ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82" y="1553978"/>
            <a:ext cx="5475142" cy="4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A384895-50F5-4A21-935F-90B6C1BC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4" y="0"/>
            <a:ext cx="72923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5E8C29-3E8A-4F1B-A67C-E741248CC89A}"/>
              </a:ext>
            </a:extLst>
          </p:cNvPr>
          <p:cNvSpPr txBox="1"/>
          <p:nvPr/>
        </p:nvSpPr>
        <p:spPr>
          <a:xfrm>
            <a:off x="6908800" y="2502710"/>
            <a:ext cx="4457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7C33C5-ECE1-4E32-9B1C-E98D9884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2489978"/>
            <a:ext cx="5366393" cy="5259389"/>
          </a:xfrm>
          <a:prstGeom prst="rect">
            <a:avLst/>
          </a:prstGeom>
        </p:spPr>
      </p:pic>
      <p:pic>
        <p:nvPicPr>
          <p:cNvPr id="5" name="Picture 4" descr="A lion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BF0E0266-73E0-48B8-905F-E167216E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9431"/>
            <a:ext cx="5085276" cy="330229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0CF65E6-AFD9-49E6-97A4-545C439B5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567"/>
            <a:ext cx="5085276" cy="330229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D007F15-8E02-45E9-8FB5-6CE6F26810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-716193"/>
            <a:ext cx="5366393" cy="4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657937" y="710408"/>
            <a:ext cx="1024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 smtClean="0">
                <a:solidFill>
                  <a:schemeClr val="accent4">
                    <a:lumMod val="75000"/>
                  </a:schemeClr>
                </a:solidFill>
                <a:ea typeface="Arial-Rounded" pitchFamily="34" charset="0"/>
                <a:cs typeface="Arial-Rounded" pitchFamily="34" charset="0"/>
                <a:sym typeface="Arial"/>
              </a:rPr>
              <a:t>2.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2B91F6A0-682C-45AD-B23E-57C5C81F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4" y="1589013"/>
            <a:ext cx="8468272" cy="42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406399" y="-107837"/>
            <a:ext cx="12633242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44694" y="293562"/>
            <a:ext cx="6411885" cy="7464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591158" y="1368551"/>
            <a:ext cx="1118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27.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9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9946" y="-51508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426" y="2244987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815" y="268681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73106" y="2686816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4470" y="2373354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9821" y="-74415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8631314" y="1069513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29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104</Words>
  <Application>Microsoft Office PowerPoint</Application>
  <PresentationFormat>Widescreen</PresentationFormat>
  <Paragraphs>17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iCiel Cucho Bold</vt:lpstr>
      <vt:lpstr>Times New Roman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34</cp:revision>
  <dcterms:created xsi:type="dcterms:W3CDTF">2021-12-12T11:29:38Z</dcterms:created>
  <dcterms:modified xsi:type="dcterms:W3CDTF">2022-03-17T07:54:05Z</dcterms:modified>
</cp:coreProperties>
</file>