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0"/>
  </p:notesMasterIdLst>
  <p:sldIdLst>
    <p:sldId id="258" r:id="rId3"/>
    <p:sldId id="259" r:id="rId4"/>
    <p:sldId id="260" r:id="rId5"/>
    <p:sldId id="511" r:id="rId6"/>
    <p:sldId id="496" r:id="rId7"/>
    <p:sldId id="524" r:id="rId8"/>
    <p:sldId id="525" r:id="rId9"/>
    <p:sldId id="535" r:id="rId10"/>
    <p:sldId id="512" r:id="rId11"/>
    <p:sldId id="526" r:id="rId12"/>
    <p:sldId id="528" r:id="rId13"/>
    <p:sldId id="529" r:id="rId14"/>
    <p:sldId id="538" r:id="rId15"/>
    <p:sldId id="530" r:id="rId16"/>
    <p:sldId id="534" r:id="rId17"/>
    <p:sldId id="537" r:id="rId18"/>
    <p:sldId id="261" r:id="rId19"/>
  </p:sldIdLst>
  <p:sldSz cx="18288000" cy="10287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#9Slide01 Noi dung ngan" panose="020B0604020202020204" charset="0"/>
      <p:regular r:id="rId22"/>
    </p:embeddedFont>
    <p:embeddedFont>
      <p:font typeface="#9Slide02 Noi dung dai" panose="020B0604020202020204" charset="0"/>
      <p:regular r:id="rId23"/>
    </p:embeddedFont>
    <p:embeddedFont>
      <p:font typeface="#9Slide05 SVNKitten" panose="020B0604020202020204" charset="0"/>
      <p:regular r:id="rId24"/>
    </p:embeddedFont>
    <p:embeddedFont>
      <p:font typeface="#9Slide07 Crocante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 Math" panose="02040503050406030204" pitchFamily="18" charset="0"/>
      <p:regular r:id="rId32"/>
    </p:embeddedFont>
    <p:embeddedFont>
      <p:font typeface="LNTH-Oliver" panose="020B0604020202020204" charset="0"/>
      <p:regular r:id="rId33"/>
    </p:embeddedFont>
    <p:embeddedFont>
      <p:font typeface="SVN-Larch Shaded" panose="02000000000000000000" charset="0"/>
      <p:regular r:id="rId34"/>
    </p:embeddedFont>
  </p:embeddedFontLst>
  <p:custDataLst>
    <p:tags r:id="rId35"/>
  </p:custDataLst>
  <p:defaultTextStyle>
    <a:defPPr>
      <a:defRPr lang="zh-CN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6" userDrawn="1">
          <p15:clr>
            <a:srgbClr val="A4A3A4"/>
          </p15:clr>
        </p15:guide>
        <p15:guide id="2" pos="103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E6E6E6"/>
    <a:srgbClr val="924900"/>
    <a:srgbClr val="663300"/>
    <a:srgbClr val="F2E0F7"/>
    <a:srgbClr val="E2F0D9"/>
    <a:srgbClr val="FFC776"/>
    <a:srgbClr val="51347B"/>
    <a:srgbClr val="BBCE1D"/>
    <a:srgbClr val="9B97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600" y="48"/>
      </p:cViewPr>
      <p:guideLst>
        <p:guide orient="horz" pos="3206"/>
        <p:guide pos="103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ông Trương" userId="5ee39a359a88c745" providerId="LiveId" clId="{DABBCB3A-BA87-48EF-8A26-5B027F8CF106}"/>
    <pc:docChg chg="undo custSel modSld modMainMaster">
      <pc:chgData name="Hoàng Thông Trương" userId="5ee39a359a88c745" providerId="LiveId" clId="{DABBCB3A-BA87-48EF-8A26-5B027F8CF106}" dt="2022-01-31T16:57:58.053" v="1395"/>
      <pc:docMkLst>
        <pc:docMk/>
      </pc:docMkLst>
      <pc:sldChg chg="modSp mod">
        <pc:chgData name="Hoàng Thông Trương" userId="5ee39a359a88c745" providerId="LiveId" clId="{DABBCB3A-BA87-48EF-8A26-5B027F8CF106}" dt="2022-01-31T16:39:31.281" v="2" actId="207"/>
        <pc:sldMkLst>
          <pc:docMk/>
          <pc:sldMk cId="3227919957" sldId="496"/>
        </pc:sldMkLst>
        <pc:spChg chg="mod">
          <ac:chgData name="Hoàng Thông Trương" userId="5ee39a359a88c745" providerId="LiveId" clId="{DABBCB3A-BA87-48EF-8A26-5B027F8CF106}" dt="2022-01-31T16:39:31.281" v="2" actId="207"/>
          <ac:spMkLst>
            <pc:docMk/>
            <pc:sldMk cId="3227919957" sldId="496"/>
            <ac:spMk id="10" creationId="{88755F71-DD95-4B4C-8C20-338F2F2006C2}"/>
          </ac:spMkLst>
        </pc:spChg>
      </pc:sldChg>
      <pc:sldChg chg="modAnim">
        <pc:chgData name="Hoàng Thông Trương" userId="5ee39a359a88c745" providerId="LiveId" clId="{DABBCB3A-BA87-48EF-8A26-5B027F8CF106}" dt="2022-01-31T16:39:05.031" v="1"/>
        <pc:sldMkLst>
          <pc:docMk/>
          <pc:sldMk cId="3002098183" sldId="511"/>
        </pc:sldMkLst>
      </pc:sldChg>
      <pc:sldChg chg="modSp mod">
        <pc:chgData name="Hoàng Thông Trương" userId="5ee39a359a88c745" providerId="LiveId" clId="{DABBCB3A-BA87-48EF-8A26-5B027F8CF106}" dt="2022-01-31T16:39:50.170" v="9" actId="20577"/>
        <pc:sldMkLst>
          <pc:docMk/>
          <pc:sldMk cId="2604365719" sldId="524"/>
        </pc:sldMkLst>
        <pc:spChg chg="mod">
          <ac:chgData name="Hoàng Thông Trương" userId="5ee39a359a88c745" providerId="LiveId" clId="{DABBCB3A-BA87-48EF-8A26-5B027F8CF106}" dt="2022-01-31T16:39:50.170" v="9" actId="20577"/>
          <ac:spMkLst>
            <pc:docMk/>
            <pc:sldMk cId="2604365719" sldId="524"/>
            <ac:spMk id="14" creationId="{B87B013A-2052-4BD1-A736-6999A76A5980}"/>
          </ac:spMkLst>
        </pc:spChg>
      </pc:sldChg>
      <pc:sldChg chg="modSp mod">
        <pc:chgData name="Hoàng Thông Trương" userId="5ee39a359a88c745" providerId="LiveId" clId="{DABBCB3A-BA87-48EF-8A26-5B027F8CF106}" dt="2022-01-31T16:39:55.938" v="19" actId="20577"/>
        <pc:sldMkLst>
          <pc:docMk/>
          <pc:sldMk cId="35494008" sldId="525"/>
        </pc:sldMkLst>
        <pc:spChg chg="mod">
          <ac:chgData name="Hoàng Thông Trương" userId="5ee39a359a88c745" providerId="LiveId" clId="{DABBCB3A-BA87-48EF-8A26-5B027F8CF106}" dt="2022-01-31T16:39:55.938" v="19" actId="20577"/>
          <ac:spMkLst>
            <pc:docMk/>
            <pc:sldMk cId="35494008" sldId="525"/>
            <ac:spMk id="9" creationId="{A576D946-A3B5-474A-8EA8-20011C5A028D}"/>
          </ac:spMkLst>
        </pc:spChg>
      </pc:sldChg>
      <pc:sldChg chg="modSp mod">
        <pc:chgData name="Hoàng Thông Trương" userId="5ee39a359a88c745" providerId="LiveId" clId="{DABBCB3A-BA87-48EF-8A26-5B027F8CF106}" dt="2022-01-31T16:43:12.746" v="70" actId="1076"/>
        <pc:sldMkLst>
          <pc:docMk/>
          <pc:sldMk cId="2649621931" sldId="526"/>
        </pc:sldMkLst>
        <pc:spChg chg="mod">
          <ac:chgData name="Hoàng Thông Trương" userId="5ee39a359a88c745" providerId="LiveId" clId="{DABBCB3A-BA87-48EF-8A26-5B027F8CF106}" dt="2022-01-31T16:41:53.261" v="46" actId="20577"/>
          <ac:spMkLst>
            <pc:docMk/>
            <pc:sldMk cId="2649621931" sldId="526"/>
            <ac:spMk id="7" creationId="{40DFF794-E18E-4EB4-88A1-79C45F825501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2" creationId="{9BB22224-EBAC-4D5C-B61E-2E0F97487350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3" creationId="{A53F96D7-A6BF-4829-BDEA-05109EA0E9E2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4" creationId="{D3DB5A35-A586-41AA-9A0B-2027DAAA48AF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6" creationId="{0D52C06C-3798-443C-A346-1F5D02ED2AD2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7" creationId="{0EE77950-48BD-4B76-87E4-3EA6F163F027}"/>
          </ac:spMkLst>
        </pc:spChg>
        <pc:spChg chg="mod">
          <ac:chgData name="Hoàng Thông Trương" userId="5ee39a359a88c745" providerId="LiveId" clId="{DABBCB3A-BA87-48EF-8A26-5B027F8CF106}" dt="2022-01-31T16:42:51.691" v="61" actId="1076"/>
          <ac:spMkLst>
            <pc:docMk/>
            <pc:sldMk cId="2649621931" sldId="526"/>
            <ac:spMk id="18" creationId="{96735B86-C289-4B5C-A964-E47AE163F0B1}"/>
          </ac:spMkLst>
        </pc:spChg>
        <pc:spChg chg="mod">
          <ac:chgData name="Hoàng Thông Trương" userId="5ee39a359a88c745" providerId="LiveId" clId="{DABBCB3A-BA87-48EF-8A26-5B027F8CF106}" dt="2022-01-31T16:42:59.628" v="69" actId="403"/>
          <ac:spMkLst>
            <pc:docMk/>
            <pc:sldMk cId="2649621931" sldId="526"/>
            <ac:spMk id="19" creationId="{592DEFE4-224A-4E46-8B65-35C57297CEEE}"/>
          </ac:spMkLst>
        </pc:spChg>
        <pc:spChg chg="mod">
          <ac:chgData name="Hoàng Thông Trương" userId="5ee39a359a88c745" providerId="LiveId" clId="{DABBCB3A-BA87-48EF-8A26-5B027F8CF106}" dt="2022-01-31T16:42:21.355" v="52" actId="1076"/>
          <ac:spMkLst>
            <pc:docMk/>
            <pc:sldMk cId="2649621931" sldId="526"/>
            <ac:spMk id="20" creationId="{645E41A2-1F37-4E99-8BDA-6F763EBC9090}"/>
          </ac:spMkLst>
        </pc:spChg>
        <pc:spChg chg="mod">
          <ac:chgData name="Hoàng Thông Trương" userId="5ee39a359a88c745" providerId="LiveId" clId="{DABBCB3A-BA87-48EF-8A26-5B027F8CF106}" dt="2022-01-31T16:42:26.827" v="53" actId="1076"/>
          <ac:spMkLst>
            <pc:docMk/>
            <pc:sldMk cId="2649621931" sldId="526"/>
            <ac:spMk id="21" creationId="{E247BAAA-B081-4AFF-A787-2A4764701683}"/>
          </ac:spMkLst>
        </pc:spChg>
        <pc:spChg chg="mod">
          <ac:chgData name="Hoàng Thông Trương" userId="5ee39a359a88c745" providerId="LiveId" clId="{DABBCB3A-BA87-48EF-8A26-5B027F8CF106}" dt="2022-01-31T16:42:29.298" v="54" actId="1076"/>
          <ac:spMkLst>
            <pc:docMk/>
            <pc:sldMk cId="2649621931" sldId="526"/>
            <ac:spMk id="22" creationId="{B37A43B5-1FE7-43BB-8377-623969EDB925}"/>
          </ac:spMkLst>
        </pc:spChg>
        <pc:spChg chg="mod">
          <ac:chgData name="Hoàng Thông Trương" userId="5ee39a359a88c745" providerId="LiveId" clId="{DABBCB3A-BA87-48EF-8A26-5B027F8CF106}" dt="2022-01-31T16:42:55.921" v="66" actId="1076"/>
          <ac:spMkLst>
            <pc:docMk/>
            <pc:sldMk cId="2649621931" sldId="526"/>
            <ac:spMk id="23" creationId="{C6CCB4A8-5804-4BC0-AD8F-8E0331884377}"/>
          </ac:spMkLst>
        </pc:spChg>
        <pc:spChg chg="mod">
          <ac:chgData name="Hoàng Thông Trương" userId="5ee39a359a88c745" providerId="LiveId" clId="{DABBCB3A-BA87-48EF-8A26-5B027F8CF106}" dt="2022-01-31T16:42:34.373" v="56" actId="1076"/>
          <ac:spMkLst>
            <pc:docMk/>
            <pc:sldMk cId="2649621931" sldId="526"/>
            <ac:spMk id="24" creationId="{3B09EC8D-224E-4034-AA73-994878744135}"/>
          </ac:spMkLst>
        </pc:spChg>
        <pc:spChg chg="mod">
          <ac:chgData name="Hoàng Thông Trương" userId="5ee39a359a88c745" providerId="LiveId" clId="{DABBCB3A-BA87-48EF-8A26-5B027F8CF106}" dt="2022-01-31T16:42:39.003" v="58" actId="1076"/>
          <ac:spMkLst>
            <pc:docMk/>
            <pc:sldMk cId="2649621931" sldId="526"/>
            <ac:spMk id="25" creationId="{6EC96C38-3F70-4486-A53C-135385DF4DC9}"/>
          </ac:spMkLst>
        </pc:spChg>
        <pc:spChg chg="mod">
          <ac:chgData name="Hoàng Thông Trương" userId="5ee39a359a88c745" providerId="LiveId" clId="{DABBCB3A-BA87-48EF-8A26-5B027F8CF106}" dt="2022-01-31T16:42:36.772" v="57" actId="1076"/>
          <ac:spMkLst>
            <pc:docMk/>
            <pc:sldMk cId="2649621931" sldId="526"/>
            <ac:spMk id="26" creationId="{3B5A045E-1542-481D-8170-B5AA9C6F02BF}"/>
          </ac:spMkLst>
        </pc:spChg>
        <pc:spChg chg="mod">
          <ac:chgData name="Hoàng Thông Trương" userId="5ee39a359a88c745" providerId="LiveId" clId="{DABBCB3A-BA87-48EF-8A26-5B027F8CF106}" dt="2022-01-31T16:41:36.330" v="44" actId="1076"/>
          <ac:spMkLst>
            <pc:docMk/>
            <pc:sldMk cId="2649621931" sldId="526"/>
            <ac:spMk id="29" creationId="{162E7ECC-9F03-454D-971F-7D6C207FA251}"/>
          </ac:spMkLst>
        </pc:spChg>
        <pc:spChg chg="mod">
          <ac:chgData name="Hoàng Thông Trương" userId="5ee39a359a88c745" providerId="LiveId" clId="{DABBCB3A-BA87-48EF-8A26-5B027F8CF106}" dt="2022-01-31T16:40:58.378" v="39" actId="20577"/>
          <ac:spMkLst>
            <pc:docMk/>
            <pc:sldMk cId="2649621931" sldId="526"/>
            <ac:spMk id="30" creationId="{DDDE199D-9390-4855-9210-F1FD44F9E154}"/>
          </ac:spMkLst>
        </pc:spChg>
        <pc:grpChg chg="mod">
          <ac:chgData name="Hoàng Thông Trương" userId="5ee39a359a88c745" providerId="LiveId" clId="{DABBCB3A-BA87-48EF-8A26-5B027F8CF106}" dt="2022-01-31T16:42:54.874" v="65" actId="1076"/>
          <ac:grpSpMkLst>
            <pc:docMk/>
            <pc:sldMk cId="2649621931" sldId="526"/>
            <ac:grpSpMk id="31" creationId="{FBA51979-E868-4551-A92D-6F8E7BF41A9D}"/>
          </ac:grpSpMkLst>
        </pc:grpChg>
        <pc:picChg chg="mod">
          <ac:chgData name="Hoàng Thông Trương" userId="5ee39a359a88c745" providerId="LiveId" clId="{DABBCB3A-BA87-48EF-8A26-5B027F8CF106}" dt="2022-01-31T16:43:12.746" v="70" actId="1076"/>
          <ac:picMkLst>
            <pc:docMk/>
            <pc:sldMk cId="2649621931" sldId="526"/>
            <ac:picMk id="2" creationId="{835F685F-39D5-416F-9A26-72E527F1CDC2}"/>
          </ac:picMkLst>
        </pc:picChg>
      </pc:sldChg>
      <pc:sldChg chg="modSp mod">
        <pc:chgData name="Hoàng Thông Trương" userId="5ee39a359a88c745" providerId="LiveId" clId="{DABBCB3A-BA87-48EF-8A26-5B027F8CF106}" dt="2022-01-31T16:43:25.317" v="72" actId="20577"/>
        <pc:sldMkLst>
          <pc:docMk/>
          <pc:sldMk cId="980797049" sldId="528"/>
        </pc:sldMkLst>
        <pc:spChg chg="mod">
          <ac:chgData name="Hoàng Thông Trương" userId="5ee39a359a88c745" providerId="LiveId" clId="{DABBCB3A-BA87-48EF-8A26-5B027F8CF106}" dt="2022-01-31T16:43:25.317" v="72" actId="20577"/>
          <ac:spMkLst>
            <pc:docMk/>
            <pc:sldMk cId="980797049" sldId="528"/>
            <ac:spMk id="38" creationId="{9F73EFE4-E02D-4DB0-A42A-02301A3659F3}"/>
          </ac:spMkLst>
        </pc:spChg>
      </pc:sldChg>
      <pc:sldChg chg="modSp">
        <pc:chgData name="Hoàng Thông Trương" userId="5ee39a359a88c745" providerId="LiveId" clId="{DABBCB3A-BA87-48EF-8A26-5B027F8CF106}" dt="2022-01-31T16:45:20.494" v="94" actId="20577"/>
        <pc:sldMkLst>
          <pc:docMk/>
          <pc:sldMk cId="1465661664" sldId="529"/>
        </pc:sldMkLst>
        <pc:spChg chg="mod">
          <ac:chgData name="Hoàng Thông Trương" userId="5ee39a359a88c745" providerId="LiveId" clId="{DABBCB3A-BA87-48EF-8A26-5B027F8CF106}" dt="2022-01-31T16:44:54.483" v="84" actId="1076"/>
          <ac:spMkLst>
            <pc:docMk/>
            <pc:sldMk cId="1465661664" sldId="529"/>
            <ac:spMk id="29" creationId="{78352BE2-FF54-4209-B1B4-5A7146733CC0}"/>
          </ac:spMkLst>
        </pc:spChg>
        <pc:spChg chg="mod">
          <ac:chgData name="Hoàng Thông Trương" userId="5ee39a359a88c745" providerId="LiveId" clId="{DABBCB3A-BA87-48EF-8A26-5B027F8CF106}" dt="2022-01-31T16:45:20.494" v="94" actId="20577"/>
          <ac:spMkLst>
            <pc:docMk/>
            <pc:sldMk cId="1465661664" sldId="529"/>
            <ac:spMk id="30" creationId="{3DB7E8BF-D6F5-41E1-8769-2170CE753BC9}"/>
          </ac:spMkLst>
        </pc:spChg>
      </pc:sldChg>
      <pc:sldChg chg="addSp delSp modSp mod delAnim modAnim">
        <pc:chgData name="Hoàng Thông Trương" userId="5ee39a359a88c745" providerId="LiveId" clId="{DABBCB3A-BA87-48EF-8A26-5B027F8CF106}" dt="2022-01-31T16:51:56.898" v="476" actId="20577"/>
        <pc:sldMkLst>
          <pc:docMk/>
          <pc:sldMk cId="1922946765" sldId="531"/>
        </pc:sldMkLst>
        <pc:spChg chg="mod">
          <ac:chgData name="Hoàng Thông Trương" userId="5ee39a359a88c745" providerId="LiveId" clId="{DABBCB3A-BA87-48EF-8A26-5B027F8CF106}" dt="2022-01-31T16:49:22.282" v="103" actId="1076"/>
          <ac:spMkLst>
            <pc:docMk/>
            <pc:sldMk cId="1922946765" sldId="531"/>
            <ac:spMk id="47" creationId="{8C562560-39F5-4ED9-8F64-2EA26498301A}"/>
          </ac:spMkLst>
        </pc:spChg>
        <pc:spChg chg="mod">
          <ac:chgData name="Hoàng Thông Trương" userId="5ee39a359a88c745" providerId="LiveId" clId="{DABBCB3A-BA87-48EF-8A26-5B027F8CF106}" dt="2022-01-31T16:49:17.362" v="101" actId="14100"/>
          <ac:spMkLst>
            <pc:docMk/>
            <pc:sldMk cId="1922946765" sldId="531"/>
            <ac:spMk id="49" creationId="{6F31523A-C7C1-4F74-9E81-A8D78047CB4E}"/>
          </ac:spMkLst>
        </pc:spChg>
        <pc:spChg chg="add mod">
          <ac:chgData name="Hoàng Thông Trương" userId="5ee39a359a88c745" providerId="LiveId" clId="{DABBCB3A-BA87-48EF-8A26-5B027F8CF106}" dt="2022-01-31T16:51:56.898" v="476" actId="20577"/>
          <ac:spMkLst>
            <pc:docMk/>
            <pc:sldMk cId="1922946765" sldId="531"/>
            <ac:spMk id="72" creationId="{A778167D-894D-4609-8C29-28E1328F3EE2}"/>
          </ac:spMkLst>
        </pc:spChg>
        <pc:spChg chg="mod">
          <ac:chgData name="Hoàng Thông Trương" userId="5ee39a359a88c745" providerId="LiveId" clId="{DABBCB3A-BA87-48EF-8A26-5B027F8CF106}" dt="2022-01-31T16:47:35.052" v="97" actId="1076"/>
          <ac:spMkLst>
            <pc:docMk/>
            <pc:sldMk cId="1922946765" sldId="531"/>
            <ac:spMk id="104" creationId="{E0268676-FB58-4610-95FA-15789F57CD0A}"/>
          </ac:spMkLst>
        </pc:spChg>
        <pc:spChg chg="del mod">
          <ac:chgData name="Hoàng Thông Trương" userId="5ee39a359a88c745" providerId="LiveId" clId="{DABBCB3A-BA87-48EF-8A26-5B027F8CF106}" dt="2022-01-31T16:51:09.942" v="203" actId="478"/>
          <ac:spMkLst>
            <pc:docMk/>
            <pc:sldMk cId="1922946765" sldId="531"/>
            <ac:spMk id="105" creationId="{A5B7AD24-F53B-4819-9F35-61AD4B74319F}"/>
          </ac:spMkLst>
        </pc:s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77" creationId="{10D31634-4EBE-485E-A990-7681E9C7AC9A}"/>
          </ac:grpSpMkLst>
        </pc:gr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86" creationId="{FE57A3FD-893B-4F00-973D-53352989A934}"/>
          </ac:grpSpMkLst>
        </pc:gr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95" creationId="{CD0631EE-72B6-4029-ABDA-5BC01617F800}"/>
          </ac:grpSpMkLst>
        </pc:grpChg>
      </pc:sldChg>
      <pc:sldChg chg="modSp mod">
        <pc:chgData name="Hoàng Thông Trương" userId="5ee39a359a88c745" providerId="LiveId" clId="{DABBCB3A-BA87-48EF-8A26-5B027F8CF106}" dt="2022-01-31T16:52:48.046" v="763" actId="20577"/>
        <pc:sldMkLst>
          <pc:docMk/>
          <pc:sldMk cId="647408828" sldId="532"/>
        </pc:sldMkLst>
        <pc:spChg chg="mod">
          <ac:chgData name="Hoàng Thông Trương" userId="5ee39a359a88c745" providerId="LiveId" clId="{DABBCB3A-BA87-48EF-8A26-5B027F8CF106}" dt="2022-01-31T16:52:48.046" v="763" actId="20577"/>
          <ac:spMkLst>
            <pc:docMk/>
            <pc:sldMk cId="647408828" sldId="532"/>
            <ac:spMk id="133" creationId="{EEC1E709-92DA-4D47-B2F6-78B8EF225D81}"/>
          </ac:spMkLst>
        </pc:spChg>
      </pc:sldChg>
      <pc:sldChg chg="modSp mod">
        <pc:chgData name="Hoàng Thông Trương" userId="5ee39a359a88c745" providerId="LiveId" clId="{DABBCB3A-BA87-48EF-8A26-5B027F8CF106}" dt="2022-01-31T16:56:32.170" v="1326" actId="1076"/>
        <pc:sldMkLst>
          <pc:docMk/>
          <pc:sldMk cId="3453172001" sldId="533"/>
        </pc:sldMkLst>
        <pc:spChg chg="mod">
          <ac:chgData name="Hoàng Thông Trương" userId="5ee39a359a88c745" providerId="LiveId" clId="{DABBCB3A-BA87-48EF-8A26-5B027F8CF106}" dt="2022-01-31T16:55:02.795" v="918" actId="1076"/>
          <ac:spMkLst>
            <pc:docMk/>
            <pc:sldMk cId="3453172001" sldId="533"/>
            <ac:spMk id="77" creationId="{6EA208E2-F49B-4D7F-89FD-1654C66E2510}"/>
          </ac:spMkLst>
        </pc:spChg>
        <pc:spChg chg="mod">
          <ac:chgData name="Hoàng Thông Trương" userId="5ee39a359a88c745" providerId="LiveId" clId="{DABBCB3A-BA87-48EF-8A26-5B027F8CF106}" dt="2022-01-31T16:56:32.170" v="1326" actId="1076"/>
          <ac:spMkLst>
            <pc:docMk/>
            <pc:sldMk cId="3453172001" sldId="533"/>
            <ac:spMk id="78" creationId="{5AA82087-6863-4051-9B3A-AA893C137B64}"/>
          </ac:spMkLst>
        </pc:spChg>
        <pc:spChg chg="mod">
          <ac:chgData name="Hoàng Thông Trương" userId="5ee39a359a88c745" providerId="LiveId" clId="{DABBCB3A-BA87-48EF-8A26-5B027F8CF106}" dt="2022-01-31T16:56:30.066" v="1325" actId="1076"/>
          <ac:spMkLst>
            <pc:docMk/>
            <pc:sldMk cId="3453172001" sldId="533"/>
            <ac:spMk id="79" creationId="{F21D61FF-A23F-4426-9A68-A15741E9C25A}"/>
          </ac:spMkLst>
        </pc:s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80" creationId="{88CFB3CA-44A4-4895-9408-044B8291A925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89" creationId="{B8153640-EDBE-4EDF-995F-BB97A7ABB960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98" creationId="{7073790A-94B1-4FA8-AAE7-B25FF51F7838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135" creationId="{3BAC0F1C-2563-40CE-9E3E-D81A416B3A8A}"/>
          </ac:grpSpMkLst>
        </pc:grpChg>
      </pc:sldChg>
      <pc:sldChg chg="modSp mod">
        <pc:chgData name="Hoàng Thông Trương" userId="5ee39a359a88c745" providerId="LiveId" clId="{DABBCB3A-BA87-48EF-8A26-5B027F8CF106}" dt="2022-01-31T16:57:36.706" v="1341" actId="1076"/>
        <pc:sldMkLst>
          <pc:docMk/>
          <pc:sldMk cId="1520731868" sldId="534"/>
        </pc:sldMkLst>
        <pc:spChg chg="mod">
          <ac:chgData name="Hoàng Thông Trương" userId="5ee39a359a88c745" providerId="LiveId" clId="{DABBCB3A-BA87-48EF-8A26-5B027F8CF106}" dt="2022-01-31T16:57:26.321" v="1336" actId="20577"/>
          <ac:spMkLst>
            <pc:docMk/>
            <pc:sldMk cId="1520731868" sldId="534"/>
            <ac:spMk id="11" creationId="{EA5CACAC-ACF6-4C7C-BBF5-5BA01FF10E76}"/>
          </ac:spMkLst>
        </pc:spChg>
        <pc:spChg chg="mod">
          <ac:chgData name="Hoàng Thông Trương" userId="5ee39a359a88c745" providerId="LiveId" clId="{DABBCB3A-BA87-48EF-8A26-5B027F8CF106}" dt="2022-01-31T16:57:36.706" v="1341" actId="1076"/>
          <ac:spMkLst>
            <pc:docMk/>
            <pc:sldMk cId="1520731868" sldId="534"/>
            <ac:spMk id="51" creationId="{07968DC9-C6AE-4854-9737-19C13AD58177}"/>
          </ac:spMkLst>
        </pc:spChg>
        <pc:spChg chg="mod">
          <ac:chgData name="Hoàng Thông Trương" userId="5ee39a359a88c745" providerId="LiveId" clId="{DABBCB3A-BA87-48EF-8A26-5B027F8CF106}" dt="2022-01-31T16:56:43.061" v="1327" actId="20577"/>
          <ac:spMkLst>
            <pc:docMk/>
            <pc:sldMk cId="1520731868" sldId="534"/>
            <ac:spMk id="197" creationId="{610DF165-D92C-4727-B4A2-44AA7B31B322}"/>
          </ac:spMkLst>
        </pc:spChg>
      </pc:sldChg>
      <pc:sldChg chg="modSp mod">
        <pc:chgData name="Hoàng Thông Trương" userId="5ee39a359a88c745" providerId="LiveId" clId="{DABBCB3A-BA87-48EF-8A26-5B027F8CF106}" dt="2022-01-31T16:40:17.132" v="22" actId="255"/>
        <pc:sldMkLst>
          <pc:docMk/>
          <pc:sldMk cId="7888105" sldId="535"/>
        </pc:sldMkLst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4" creationId="{5AA56DB5-DB04-4182-959D-F26A780BCC60}"/>
          </ac:spMkLst>
        </pc:spChg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6" creationId="{F7F18E17-FFA7-42D3-87A9-B37F4154B41B}"/>
          </ac:spMkLst>
        </pc:spChg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8" creationId="{4C478EEA-A372-4A74-B2A8-890839374AEE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3" creationId="{04E71132-2C14-4090-A9D0-E57B8373752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4" creationId="{3A6F4945-C1EC-4B35-B8B4-310085128C39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5" creationId="{16CDAFE6-9EF6-474A-AD3E-77A910EB966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9" creationId="{75D445AB-F051-47A4-B27C-0CDA4CA8050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0" creationId="{FFBA8800-0448-4519-8821-16018CFC56A7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1" creationId="{3C7CDBEC-F941-4329-BA4B-410644542FAD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5" creationId="{93485F9A-2539-4390-B861-96002EBAC2A5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6" creationId="{B4E92F97-605A-4A00-88F7-A44D9E74D4D2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7" creationId="{E2BD9741-E7DF-4CD8-B7D8-168EABED7471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1" creationId="{EAD4FDE6-FFFF-49E1-A617-E5357AEBA459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2" creationId="{6E39CED1-56EB-4E4C-A8C6-7A950B6CE98C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3" creationId="{2FC45892-1B10-45AC-8707-07A67E2B6C7B}"/>
          </ac:spMkLst>
        </pc:s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5" creationId="{2B510811-80F0-44E8-9DFA-BBD198F1FB49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0" creationId="{39F9525F-2485-42C6-A9B3-27512B7D2310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1" creationId="{2B1AB2AA-7D19-4BFE-8531-0171734B2DBA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6" creationId="{6BE26BED-2FE6-41D3-8257-CED169910102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7" creationId="{DFC96B3C-8002-44BA-8881-B5C1F2BF3F19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2" creationId="{A9A897C7-D596-4CAF-AEEC-8F4A1846697F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3" creationId="{7567BC6C-06B9-4FEB-B2D8-99A0FA3A8E02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8" creationId="{2A88AB55-9FDA-42A6-BD7C-66B338CFF87F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9" creationId="{DA207355-8B89-4F5A-BF8B-93AD01BB59AF}"/>
          </ac:grpSpMkLst>
        </pc:grp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2" creationId="{60A23620-2B0D-413D-9320-6735BCB7F35D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3" creationId="{F3EE4269-0962-45BA-A753-EB24A4E9A3C4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7" creationId="{F4F4A71A-B93F-4C6A-83B1-4A6F48317146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9" creationId="{1FDCACF1-64A4-4FAC-A698-E9EF1C9C8F81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12" creationId="{4EB0C5C6-A2DE-435E-BA6F-F590CF6172EB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18" creationId="{E7EFBBFD-ABCD-4119-9A14-8261C716DB70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24" creationId="{3B639580-C806-4A1B-8392-68CEB15C0E0B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30" creationId="{9B99BC35-19DB-456E-9FDA-CA5386B195FA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34" creationId="{32DB13F7-DC61-40CF-A6A0-9B74FBC1A57E}"/>
          </ac:picMkLst>
        </pc:picChg>
      </pc:sldChg>
      <pc:sldMasterChg chg="addSp delSp modSp mod">
        <pc:chgData name="Hoàng Thông Trương" userId="5ee39a359a88c745" providerId="LiveId" clId="{DABBCB3A-BA87-48EF-8A26-5B027F8CF106}" dt="2022-01-31T16:57:58.043" v="1380"/>
        <pc:sldMasterMkLst>
          <pc:docMk/>
          <pc:sldMasterMk cId="0" sldId="2147483648"/>
        </pc:sldMasterMkLst>
        <pc:spChg chg="mod modVis">
          <ac:chgData name="Hoàng Thông Trương" userId="5ee39a359a88c745" providerId="LiveId" clId="{DABBCB3A-BA87-48EF-8A26-5B027F8CF106}" dt="2022-01-31T16:57:57.976" v="1347"/>
          <ac:spMkLst>
            <pc:docMk/>
            <pc:sldMasterMk cId="0" sldId="2147483648"/>
            <ac:spMk id="3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6" v="1349"/>
          <ac:spMkLst>
            <pc:docMk/>
            <pc:sldMasterMk cId="0" sldId="2147483648"/>
            <ac:spMk id="4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6" v="1351"/>
          <ac:spMkLst>
            <pc:docMk/>
            <pc:sldMasterMk cId="0" sldId="2147483648"/>
            <ac:spMk id="5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7" v="1353"/>
          <ac:spMkLst>
            <pc:docMk/>
            <pc:sldMasterMk cId="0" sldId="2147483648"/>
            <ac:spMk id="6" creationId="{00000000-0000-0000-0000-000000000000}"/>
          </ac:spMkLst>
        </pc:spChg>
        <pc:spChg chg="add mod ord">
          <ac:chgData name="Hoàng Thông Trương" userId="5ee39a359a88c745" providerId="LiveId" clId="{DABBCB3A-BA87-48EF-8A26-5B027F8CF106}" dt="2022-01-31T16:57:58.043" v="1380"/>
          <ac:spMkLst>
            <pc:docMk/>
            <pc:sldMasterMk cId="0" sldId="2147483648"/>
            <ac:spMk id="7" creationId="{43D99814-CBB0-4F03-B10D-5D36C5681F83}"/>
          </ac:spMkLst>
        </pc:spChg>
        <pc:spChg chg="del mod modVis">
          <ac:chgData name="Hoàng Thông Trương" userId="5ee39a359a88c745" providerId="LiveId" clId="{DABBCB3A-BA87-48EF-8A26-5B027F8CF106}" dt="2022-01-31T16:57:57.975" v="1345"/>
          <ac:spMkLst>
            <pc:docMk/>
            <pc:sldMasterMk cId="0" sldId="2147483648"/>
            <ac:spMk id="9" creationId="{E7FC1A32-8E71-40E4-AD36-8D029D5631C6}"/>
          </ac:spMkLst>
        </pc:spChg>
      </pc:sldMasterChg>
      <pc:sldMasterChg chg="addSp delSp modSp mod">
        <pc:chgData name="Hoàng Thông Trương" userId="5ee39a359a88c745" providerId="LiveId" clId="{DABBCB3A-BA87-48EF-8A26-5B027F8CF106}" dt="2022-01-31T16:57:58.053" v="1395"/>
        <pc:sldMasterMkLst>
          <pc:docMk/>
          <pc:sldMasterMk cId="4093587851" sldId="2147483664"/>
        </pc:sldMasterMkLst>
        <pc:spChg chg="mod modVis">
          <ac:chgData name="Hoàng Thông Trương" userId="5ee39a359a88c745" providerId="LiveId" clId="{DABBCB3A-BA87-48EF-8A26-5B027F8CF106}" dt="2022-01-31T16:57:57.979" v="1359"/>
          <ac:spMkLst>
            <pc:docMk/>
            <pc:sldMasterMk cId="4093587851" sldId="2147483664"/>
            <ac:spMk id="3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9" v="1361"/>
          <ac:spMkLst>
            <pc:docMk/>
            <pc:sldMasterMk cId="4093587851" sldId="2147483664"/>
            <ac:spMk id="4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80" v="1363"/>
          <ac:spMkLst>
            <pc:docMk/>
            <pc:sldMasterMk cId="4093587851" sldId="2147483664"/>
            <ac:spMk id="5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80" v="1365"/>
          <ac:spMkLst>
            <pc:docMk/>
            <pc:sldMasterMk cId="4093587851" sldId="2147483664"/>
            <ac:spMk id="6" creationId="{00000000-0000-0000-0000-000000000000}"/>
          </ac:spMkLst>
        </pc:spChg>
        <pc:spChg chg="add mod ord">
          <ac:chgData name="Hoàng Thông Trương" userId="5ee39a359a88c745" providerId="LiveId" clId="{DABBCB3A-BA87-48EF-8A26-5B027F8CF106}" dt="2022-01-31T16:57:58.053" v="1395"/>
          <ac:spMkLst>
            <pc:docMk/>
            <pc:sldMasterMk cId="4093587851" sldId="2147483664"/>
            <ac:spMk id="7" creationId="{6420E236-B067-4809-85CD-CF7F0FC578F0}"/>
          </ac:spMkLst>
        </pc:spChg>
        <pc:spChg chg="del mod modVis">
          <ac:chgData name="Hoàng Thông Trương" userId="5ee39a359a88c745" providerId="LiveId" clId="{DABBCB3A-BA87-48EF-8A26-5B027F8CF106}" dt="2022-01-31T16:57:57.978" v="1357"/>
          <ac:spMkLst>
            <pc:docMk/>
            <pc:sldMasterMk cId="4093587851" sldId="2147483664"/>
            <ac:spMk id="9" creationId="{D5A004C5-8BAF-4DDF-B20F-2BC7813048F6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20427-0EAF-451C-9BA3-0137DF591C0D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12722-9A19-4BB8-9F6E-BF77D86EE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40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19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0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072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5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45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146284" y="-1365243"/>
            <a:ext cx="8299485" cy="121729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0871193" y="1416026"/>
            <a:ext cx="6419850" cy="86296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7999416" y="6373584"/>
            <a:ext cx="2959092" cy="17388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1" y="1"/>
            <a:ext cx="3122561" cy="36152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736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024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801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970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4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420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352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015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22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542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115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134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1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75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5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2265" y="5555531"/>
            <a:ext cx="4885608" cy="35013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644845" y="3429001"/>
            <a:ext cx="4757786" cy="6395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7388" y="2374190"/>
            <a:ext cx="4759478" cy="7450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231679" y="5881590"/>
            <a:ext cx="9338543" cy="43761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2699752" y="3452641"/>
            <a:ext cx="3018191" cy="40570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3D99814-CBB0-4F03-B10D-5D36C5681F8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420E236-B067-4809-85CD-CF7F0FC578F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58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svg"/><Relationship Id="rId11" Type="http://schemas.openxmlformats.org/officeDocument/2006/relationships/image" Target="../media/image37.sv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sv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svg"/><Relationship Id="rId11" Type="http://schemas.openxmlformats.org/officeDocument/2006/relationships/image" Target="../media/image37.sv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sv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svg"/><Relationship Id="rId11" Type="http://schemas.openxmlformats.org/officeDocument/2006/relationships/image" Target="../media/image37.svg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image" Target="../media/image33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976876" y="1226318"/>
            <a:ext cx="6970389" cy="170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6600">
                <a:ln w="952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rocante" panose="02000000000000000000" pitchFamily="2" charset="0"/>
              </a:rPr>
              <a:t>TOÁN 5</a:t>
            </a:r>
            <a:endParaRPr lang="en-US" sz="6600" dirty="0">
              <a:ln w="9525">
                <a:solidFill>
                  <a:schemeClr val="tx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Crocante" panose="0200000000000000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53667" y="3708067"/>
            <a:ext cx="11816808" cy="220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numCol="1" anchor="t" anchorCtr="0">
            <a:prstTxWarp prst="textArchUp">
              <a:avLst>
                <a:gd name="adj" fmla="val 10414379"/>
              </a:avLst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7200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LUYỆN TẬP CHUNG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57302" y="5143501"/>
            <a:ext cx="7373396" cy="1146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BDECBB-FC72-44F7-8187-EBC1D8F3DB14}"/>
              </a:ext>
            </a:extLst>
          </p:cNvPr>
          <p:cNvSpPr txBox="1"/>
          <p:nvPr/>
        </p:nvSpPr>
        <p:spPr>
          <a:xfrm>
            <a:off x="4559037" y="5231892"/>
            <a:ext cx="9169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Trang 124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  <a:latin typeface="#9Slide05 SVNKitten" pitchFamily="2" charset="0"/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A7FF86EA-EB13-4B30-8A33-86FC68AC49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917184"/>
            <a:ext cx="7373397" cy="4605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F685F-39D5-416F-9A26-72E527F1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947" y="144006"/>
            <a:ext cx="19466805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970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Dung tính nhẩm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18.</a:t>
            </a:r>
          </a:p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a. Hãy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17,5%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: 17,5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35%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F0F2E9C3-D549-4F37-832B-40631B5D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350931"/>
            <a:ext cx="2417425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7A0BE2-D854-477F-BDD1-045C6EEE37DD}"/>
              </a:ext>
            </a:extLst>
          </p:cNvPr>
          <p:cNvSpPr/>
          <p:nvPr/>
        </p:nvSpPr>
        <p:spPr>
          <a:xfrm>
            <a:off x="1296037" y="401390"/>
            <a:ext cx="1059906" cy="699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Bài 1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9BB22224-EBAC-4D5C-B61E-2E0F97487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8939" y="3658303"/>
            <a:ext cx="5314275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là…......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A53F96D7-A6BF-4829-BDEA-05109EA0E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1127" y="4406025"/>
            <a:ext cx="544251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 …......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D3DB5A35-A586-41AA-9A0B-2027DAAA4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5148" y="5110876"/>
            <a:ext cx="544251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là:…......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051AC3DE-CB02-4371-B3E4-430169D5D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1180" y="6090361"/>
            <a:ext cx="5339508" cy="69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000"/>
              <a:t>Vậy: 17,5% của 240 là: ......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0D52C06C-3798-443C-A346-1F5D02ED2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455" y="2632821"/>
            <a:ext cx="6789038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Ta có: 17,5% = ...... + ...... + ......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0EE77950-48BD-4B76-87E4-3EA6F163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2131" y="2540953"/>
            <a:ext cx="110799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10%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96735B86-C289-4B5C-A964-E47AE163F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5634" y="2513538"/>
            <a:ext cx="851515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5%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592DEFE4-224A-4E46-8B65-35C57297C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5539" y="2546087"/>
            <a:ext cx="123623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2,5%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645E41A2-1F37-4E99-8BDA-6F763EBC9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9291" y="3575138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E247BAAA-B081-4AFF-A787-2A4764701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7898" y="3561266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B37A43B5-1FE7-43BB-8377-623969EDB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0373" y="4311486"/>
            <a:ext cx="44114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C6CCB4A8-5804-4BC0-AD8F-8E0331884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2126" y="4339992"/>
            <a:ext cx="1183061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4" name="Text Box 18">
            <a:extLst>
              <a:ext uri="{FF2B5EF4-FFF2-40B4-BE49-F238E27FC236}">
                <a16:creationId xmlns:a16="http://schemas.microsoft.com/office/drawing/2014/main" id="{3B09EC8D-224E-4034-AA73-994878744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4635" y="4988133"/>
            <a:ext cx="82586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2,5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6EC96C38-3F70-4486-A53C-135385DF4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5572" y="5862758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5A045E-1542-481D-8170-B5AA9C6F0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6125" y="4965699"/>
            <a:ext cx="441146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6</a:t>
            </a:r>
            <a:endParaRPr lang="vi-VN" altLang="en-US" sz="3600" b="1">
              <a:solidFill>
                <a:srgbClr val="FF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A51979-E868-4551-A92D-6F8E7BF41A9D}"/>
              </a:ext>
            </a:extLst>
          </p:cNvPr>
          <p:cNvGrpSpPr/>
          <p:nvPr/>
        </p:nvGrpSpPr>
        <p:grpSpPr>
          <a:xfrm>
            <a:off x="9144000" y="74216"/>
            <a:ext cx="8400753" cy="2708058"/>
            <a:chOff x="9144000" y="74216"/>
            <a:chExt cx="8400753" cy="270805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D8E656B-68B1-44F3-995D-21A507824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13000"/>
                      </a14:imgEffect>
                      <a14:imgEffect>
                        <a14:colorTemperature colorTemp="5354"/>
                      </a14:imgEffect>
                      <a14:imgEffect>
                        <a14:saturation sat="94000"/>
                      </a14:imgEffect>
                      <a14:imgEffect>
                        <a14:brightnessContrast bright="5000"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74216"/>
              <a:ext cx="8400753" cy="270805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2E7ECC-9F03-454D-971F-7D6C207FA251}"/>
                </a:ext>
              </a:extLst>
            </p:cNvPr>
            <p:cNvSpPr txBox="1"/>
            <p:nvPr/>
          </p:nvSpPr>
          <p:spPr>
            <a:xfrm>
              <a:off x="10176454" y="517113"/>
              <a:ext cx="19409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  <a:latin typeface="#9Slide01 Noi dung ngan" panose="00000600000000000000" pitchFamily="2" charset="0"/>
                </a:rPr>
                <a:t>a</a:t>
              </a:r>
              <a:endParaRPr lang="en-US" sz="5400" b="1" dirty="0">
                <a:solidFill>
                  <a:schemeClr val="bg1"/>
                </a:solidFill>
                <a:latin typeface="#9Slide01 Noi dung ngan" panose="00000600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DDE199D-9390-4855-9210-F1FD44F9E154}"/>
                </a:ext>
              </a:extLst>
            </p:cNvPr>
            <p:cNvSpPr txBox="1"/>
            <p:nvPr/>
          </p:nvSpPr>
          <p:spPr>
            <a:xfrm>
              <a:off x="11314019" y="470423"/>
              <a:ext cx="5796903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>
                  <a:latin typeface="SVN-Larch Shaded" panose="02000000000000000000" pitchFamily="50" charset="0"/>
                </a:rPr>
                <a:t>Hãy viết số thích hợp vào chỗ chấm để tìm 17,5% của 240 theo cách tính của bạn Dung: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621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F685F-39D5-416F-9A26-72E527F1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03" y="36683"/>
            <a:ext cx="19466805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970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Dung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18.</a:t>
            </a:r>
          </a:p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a. Hãy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17,5%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17.5%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35%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D09A70-30B9-427A-AF16-4B2856C6ACCB}"/>
              </a:ext>
            </a:extLst>
          </p:cNvPr>
          <p:cNvGrpSpPr/>
          <p:nvPr/>
        </p:nvGrpSpPr>
        <p:grpSpPr>
          <a:xfrm>
            <a:off x="557212" y="350931"/>
            <a:ext cx="2417425" cy="957740"/>
            <a:chOff x="557212" y="350931"/>
            <a:chExt cx="2417425" cy="957740"/>
          </a:xfrm>
        </p:grpSpPr>
        <p:pic>
          <p:nvPicPr>
            <p:cNvPr id="9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F0F2E9C3-D549-4F37-832B-40631B5DE3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7A0BE2-D854-477F-BDD1-045C6EEE37DD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1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F83DEA5-5B5D-42B4-8ADE-36DD1B32B66D}"/>
              </a:ext>
            </a:extLst>
          </p:cNvPr>
          <p:cNvSpPr/>
          <p:nvPr/>
        </p:nvSpPr>
        <p:spPr>
          <a:xfrm>
            <a:off x="10263778" y="3053795"/>
            <a:ext cx="6096000" cy="27767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26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</a:p>
          <a:p>
            <a:pPr algn="just">
              <a:lnSpc>
                <a:spcPct val="150000"/>
              </a:lnSpc>
            </a:pP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1DAD97-4085-41E6-BDBB-176D1212B35D}"/>
              </a:ext>
            </a:extLst>
          </p:cNvPr>
          <p:cNvGrpSpPr/>
          <p:nvPr/>
        </p:nvGrpSpPr>
        <p:grpSpPr>
          <a:xfrm>
            <a:off x="9237344" y="36683"/>
            <a:ext cx="8400753" cy="2708058"/>
            <a:chOff x="9144000" y="-81618"/>
            <a:chExt cx="8400753" cy="27080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7057853-F764-462F-97DA-22F73585B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13000"/>
                      </a14:imgEffect>
                      <a14:imgEffect>
                        <a14:colorTemperature colorTemp="5354"/>
                      </a14:imgEffect>
                      <a14:imgEffect>
                        <a14:saturation sat="94000"/>
                      </a14:imgEffect>
                      <a14:imgEffect>
                        <a14:brightnessContrast bright="5000"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-81618"/>
              <a:ext cx="8400753" cy="270805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F73EFE4-E02D-4DB0-A42A-02301A3659F3}"/>
                </a:ext>
              </a:extLst>
            </p:cNvPr>
            <p:cNvSpPr txBox="1"/>
            <p:nvPr/>
          </p:nvSpPr>
          <p:spPr>
            <a:xfrm>
              <a:off x="10170434" y="434190"/>
              <a:ext cx="19409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  <a:latin typeface="#9Slide01 Noi dung ngan" panose="00000600000000000000" pitchFamily="2" charset="0"/>
                </a:rPr>
                <a:t>b</a:t>
              </a:r>
              <a:endParaRPr lang="en-US" sz="5400" b="1" dirty="0">
                <a:solidFill>
                  <a:schemeClr val="bg1"/>
                </a:solidFill>
                <a:latin typeface="#9Slide01 Noi dung ngan" panose="000006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2A2D7EB-65BD-4564-8078-17C0CE41EF82}"/>
                </a:ext>
              </a:extLst>
            </p:cNvPr>
            <p:cNvSpPr txBox="1"/>
            <p:nvPr/>
          </p:nvSpPr>
          <p:spPr>
            <a:xfrm>
              <a:off x="11421811" y="514222"/>
              <a:ext cx="579690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>
                  <a:latin typeface="SVN-Larch Shaded" panose="02000000000000000000" pitchFamily="50" charset="0"/>
                </a:rPr>
                <a:t>Hãy tính 35% của 520 và nêu cách tính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797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90C512-ECC1-4EE3-A636-AE5C23480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6" y="14288"/>
            <a:ext cx="19466805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CA5813-3374-41D9-8C7B-098DFE10903E}"/>
              </a:ext>
            </a:extLst>
          </p:cNvPr>
          <p:cNvSpPr txBox="1"/>
          <p:nvPr/>
        </p:nvSpPr>
        <p:spPr>
          <a:xfrm>
            <a:off x="3018345" y="350931"/>
            <a:ext cx="66694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Biết tỉ số thể tích của hai hình lập phương là 2:3 (xem hình vẽ)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F7BEA6-F4B3-49BE-B234-9A2DE3A579FD}"/>
              </a:ext>
            </a:extLst>
          </p:cNvPr>
          <p:cNvGrpSpPr/>
          <p:nvPr/>
        </p:nvGrpSpPr>
        <p:grpSpPr>
          <a:xfrm>
            <a:off x="557212" y="350931"/>
            <a:ext cx="2417425" cy="957740"/>
            <a:chOff x="557212" y="350931"/>
            <a:chExt cx="2417425" cy="957740"/>
          </a:xfrm>
        </p:grpSpPr>
        <p:pic>
          <p:nvPicPr>
            <p:cNvPr id="6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B32960A3-09B0-454A-B074-227D059B5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4DFBEE-AC37-42B5-B1E8-2AB6DB0CE215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 Box 7">
            <a:extLst>
              <a:ext uri="{FF2B5EF4-FFF2-40B4-BE49-F238E27FC236}">
                <a16:creationId xmlns:a16="http://schemas.microsoft.com/office/drawing/2014/main" id="{FFEA8FA1-4EEC-4984-BB0A-8405113B4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026" y="4495493"/>
            <a:ext cx="39792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/>
              <a:t>Thể tích : 64 cm</a:t>
            </a:r>
            <a:r>
              <a:rPr lang="en-US" altLang="en-US" sz="3000" baseline="30000"/>
              <a:t>3</a:t>
            </a:r>
            <a:endParaRPr lang="en-US" altLang="en-US" sz="3000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3037CB11-ECE3-4B80-811D-D49EE1495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855" y="4495493"/>
            <a:ext cx="481990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/>
              <a:t>Thể tích : …….cm</a:t>
            </a:r>
            <a:r>
              <a:rPr lang="en-US" altLang="en-US" sz="3000" baseline="30000"/>
              <a:t>3</a:t>
            </a:r>
            <a:r>
              <a:rPr lang="en-US" altLang="en-US" sz="3000"/>
              <a:t> ?</a:t>
            </a:r>
          </a:p>
        </p:txBody>
      </p:sp>
      <p:grpSp>
        <p:nvGrpSpPr>
          <p:cNvPr id="10" name="Group 25">
            <a:extLst>
              <a:ext uri="{FF2B5EF4-FFF2-40B4-BE49-F238E27FC236}">
                <a16:creationId xmlns:a16="http://schemas.microsoft.com/office/drawing/2014/main" id="{CB9F3744-1D50-4490-B043-391EC503758A}"/>
              </a:ext>
            </a:extLst>
          </p:cNvPr>
          <p:cNvGrpSpPr>
            <a:grpSpLocks/>
          </p:cNvGrpSpPr>
          <p:nvPr/>
        </p:nvGrpSpPr>
        <p:grpSpPr bwMode="auto">
          <a:xfrm>
            <a:off x="1365906" y="2426213"/>
            <a:ext cx="1964135" cy="1964137"/>
            <a:chOff x="703" y="1071"/>
            <a:chExt cx="771" cy="771"/>
          </a:xfrm>
        </p:grpSpPr>
        <p:sp>
          <p:nvSpPr>
            <p:cNvPr id="11" name="AutoShape 13">
              <a:extLst>
                <a:ext uri="{FF2B5EF4-FFF2-40B4-BE49-F238E27FC236}">
                  <a16:creationId xmlns:a16="http://schemas.microsoft.com/office/drawing/2014/main" id="{FCBDCF25-0E12-43DB-8C49-A6386C8D9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1071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grpSp>
          <p:nvGrpSpPr>
            <p:cNvPr id="12" name="Group 24">
              <a:extLst>
                <a:ext uri="{FF2B5EF4-FFF2-40B4-BE49-F238E27FC236}">
                  <a16:creationId xmlns:a16="http://schemas.microsoft.com/office/drawing/2014/main" id="{0842983C-76EA-4E8D-A354-1F8169D0AB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3" y="1071"/>
              <a:ext cx="771" cy="771"/>
              <a:chOff x="839" y="1026"/>
              <a:chExt cx="771" cy="771"/>
            </a:xfrm>
          </p:grpSpPr>
          <p:sp>
            <p:nvSpPr>
              <p:cNvPr id="13" name="Line 21">
                <a:extLst>
                  <a:ext uri="{FF2B5EF4-FFF2-40B4-BE49-F238E27FC236}">
                    <a16:creationId xmlns:a16="http://schemas.microsoft.com/office/drawing/2014/main" id="{06228330-B5E6-4644-AE04-0A3B74E4C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9" y="1616"/>
                <a:ext cx="22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22">
                <a:extLst>
                  <a:ext uri="{FF2B5EF4-FFF2-40B4-BE49-F238E27FC236}">
                    <a16:creationId xmlns:a16="http://schemas.microsoft.com/office/drawing/2014/main" id="{173A5017-203E-4D4F-945C-8C9501A89A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1026"/>
                <a:ext cx="0" cy="5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3">
                <a:extLst>
                  <a:ext uri="{FF2B5EF4-FFF2-40B4-BE49-F238E27FC236}">
                    <a16:creationId xmlns:a16="http://schemas.microsoft.com/office/drawing/2014/main" id="{4B5B58C9-BD49-4B93-8D56-BA6B99E49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1616"/>
                <a:ext cx="5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43">
            <a:extLst>
              <a:ext uri="{FF2B5EF4-FFF2-40B4-BE49-F238E27FC236}">
                <a16:creationId xmlns:a16="http://schemas.microsoft.com/office/drawing/2014/main" id="{243C4781-5BF3-4CD5-A34E-37FEFB6749CA}"/>
              </a:ext>
            </a:extLst>
          </p:cNvPr>
          <p:cNvGrpSpPr>
            <a:grpSpLocks/>
          </p:cNvGrpSpPr>
          <p:nvPr/>
        </p:nvGrpSpPr>
        <p:grpSpPr bwMode="auto">
          <a:xfrm>
            <a:off x="5253470" y="1733290"/>
            <a:ext cx="2542423" cy="2657060"/>
            <a:chOff x="2925" y="890"/>
            <a:chExt cx="998" cy="1043"/>
          </a:xfrm>
        </p:grpSpPr>
        <p:grpSp>
          <p:nvGrpSpPr>
            <p:cNvPr id="17" name="Group 37">
              <a:extLst>
                <a:ext uri="{FF2B5EF4-FFF2-40B4-BE49-F238E27FC236}">
                  <a16:creationId xmlns:a16="http://schemas.microsoft.com/office/drawing/2014/main" id="{C6659345-337C-4BED-9043-20DD980633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5" y="890"/>
              <a:ext cx="998" cy="1043"/>
              <a:chOff x="2925" y="890"/>
              <a:chExt cx="998" cy="1043"/>
            </a:xfrm>
          </p:grpSpPr>
          <p:grpSp>
            <p:nvGrpSpPr>
              <p:cNvPr id="19" name="Group 38">
                <a:extLst>
                  <a:ext uri="{FF2B5EF4-FFF2-40B4-BE49-F238E27FC236}">
                    <a16:creationId xmlns:a16="http://schemas.microsoft.com/office/drawing/2014/main" id="{42289A93-B4A4-4549-A2B2-47A487E0FD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25" y="890"/>
                <a:ext cx="998" cy="1043"/>
                <a:chOff x="2925" y="890"/>
                <a:chExt cx="998" cy="1043"/>
              </a:xfrm>
            </p:grpSpPr>
            <p:sp>
              <p:nvSpPr>
                <p:cNvPr id="21" name="AutoShape 39">
                  <a:extLst>
                    <a:ext uri="{FF2B5EF4-FFF2-40B4-BE49-F238E27FC236}">
                      <a16:creationId xmlns:a16="http://schemas.microsoft.com/office/drawing/2014/main" id="{E9854192-E56F-4B8C-9EA6-F065278945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5" y="890"/>
                  <a:ext cx="998" cy="1043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en-US"/>
                </a:p>
              </p:txBody>
            </p:sp>
            <p:sp>
              <p:nvSpPr>
                <p:cNvPr id="22" name="Line 40">
                  <a:extLst>
                    <a:ext uri="{FF2B5EF4-FFF2-40B4-BE49-F238E27FC236}">
                      <a16:creationId xmlns:a16="http://schemas.microsoft.com/office/drawing/2014/main" id="{6BEAFE85-CC8A-4FDC-AE05-A1865C06A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2" y="890"/>
                  <a:ext cx="0" cy="79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" name="Line 41">
                <a:extLst>
                  <a:ext uri="{FF2B5EF4-FFF2-40B4-BE49-F238E27FC236}">
                    <a16:creationId xmlns:a16="http://schemas.microsoft.com/office/drawing/2014/main" id="{A78FCF6F-14ED-49E3-A3F1-34819A6DEE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8" y="1671"/>
                <a:ext cx="7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Line 42">
              <a:extLst>
                <a:ext uri="{FF2B5EF4-FFF2-40B4-BE49-F238E27FC236}">
                  <a16:creationId xmlns:a16="http://schemas.microsoft.com/office/drawing/2014/main" id="{CC6A3D5A-9085-4A1A-8FBA-84305734DF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5" y="1661"/>
              <a:ext cx="273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6AA32DE-6D3F-4220-92F7-467153192E22}"/>
              </a:ext>
            </a:extLst>
          </p:cNvPr>
          <p:cNvSpPr txBox="1"/>
          <p:nvPr/>
        </p:nvSpPr>
        <p:spPr>
          <a:xfrm>
            <a:off x="769188" y="5443980"/>
            <a:ext cx="7360400" cy="3469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45">
                <a:extLst>
                  <a:ext uri="{FF2B5EF4-FFF2-40B4-BE49-F238E27FC236}">
                    <a16:creationId xmlns:a16="http://schemas.microsoft.com/office/drawing/2014/main" id="{78352BE2-FF54-4209-B1B4-5A7146733C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06930" y="262816"/>
                <a:ext cx="7514192" cy="5598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Tỉ số thể tích của </a:t>
                </a:r>
                <a:r>
                  <a:rPr lang="en-US" sz="3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lập phương lớn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với </a:t>
                </a:r>
                <a:r>
                  <a:rPr lang="en-US" sz="3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lập phương bé 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là: 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Vậy, tỉ số phần trăm thể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3  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2 = 1,5 = 150%</a:t>
                </a:r>
                <a:endParaRPr lang="en-US" sz="3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 Box 45">
                <a:extLst>
                  <a:ext uri="{FF2B5EF4-FFF2-40B4-BE49-F238E27FC236}">
                    <a16:creationId xmlns:a16="http://schemas.microsoft.com/office/drawing/2014/main" id="{78352BE2-FF54-4209-B1B4-5A7146733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6930" y="262816"/>
                <a:ext cx="7514192" cy="5598007"/>
              </a:xfrm>
              <a:prstGeom prst="rect">
                <a:avLst/>
              </a:prstGeom>
              <a:blipFill>
                <a:blip r:embed="rId4"/>
                <a:stretch>
                  <a:fillRect l="-1946" r="-3244" b="-23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Box 47">
                <a:extLst>
                  <a:ext uri="{FF2B5EF4-FFF2-40B4-BE49-F238E27FC236}">
                    <a16:creationId xmlns:a16="http://schemas.microsoft.com/office/drawing/2014/main" id="{3DB7E8BF-D6F5-41E1-8769-2170CE753B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04620" y="5601741"/>
                <a:ext cx="8621713" cy="3520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Thể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64 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 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96 (cm</a:t>
                </a:r>
                <a:r>
                  <a:rPr lang="en-US" sz="30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</a:t>
                </a:r>
                <a:r>
                  <a:rPr lang="en-US" sz="3000" u="sng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</a:t>
                </a:r>
                <a:r>
                  <a:rPr lang="en-US" sz="3000" u="sng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a. 150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%; 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b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96 cm</a:t>
                </a:r>
                <a:r>
                  <a:rPr lang="en-US" sz="30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 Box 47">
                <a:extLst>
                  <a:ext uri="{FF2B5EF4-FFF2-40B4-BE49-F238E27FC236}">
                    <a16:creationId xmlns:a16="http://schemas.microsoft.com/office/drawing/2014/main" id="{3DB7E8BF-D6F5-41E1-8769-2170CE753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4620" y="5601741"/>
                <a:ext cx="8621713" cy="3520516"/>
              </a:xfrm>
              <a:prstGeom prst="rect">
                <a:avLst/>
              </a:prstGeom>
              <a:blipFill>
                <a:blip r:embed="rId5"/>
                <a:stretch>
                  <a:fillRect l="-1625" b="-45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5661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34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b) Nếu sơn các mặt ngoài cả hình bên thì diện tích cần sơn          bằng bao nhiêu mét vuông?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9421459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1" name="Line 85">
            <a:extLst>
              <a:ext uri="{FF2B5EF4-FFF2-40B4-BE49-F238E27FC236}">
                <a16:creationId xmlns:a16="http://schemas.microsoft.com/office/drawing/2014/main" id="{15EDD373-B22E-481B-8D06-4010E65BFF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75" y="4602601"/>
            <a:ext cx="0" cy="446996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 Box 116">
            <a:extLst>
              <a:ext uri="{FF2B5EF4-FFF2-40B4-BE49-F238E27FC236}">
                <a16:creationId xmlns:a16="http://schemas.microsoft.com/office/drawing/2014/main" id="{C815C90A-A391-4054-8189-58D1D261C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604" y="5046483"/>
            <a:ext cx="70770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 hình bên thành 3 hình lập phương lớn.</a:t>
            </a:r>
          </a:p>
        </p:txBody>
      </p:sp>
      <p:sp>
        <p:nvSpPr>
          <p:cNvPr id="73" name="Text Box 117">
            <a:extLst>
              <a:ext uri="{FF2B5EF4-FFF2-40B4-BE49-F238E27FC236}">
                <a16:creationId xmlns:a16="http://schemas.microsoft.com/office/drawing/2014/main" id="{34EE8E56-1610-435B-97AB-74C6C6D13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411" y="4446656"/>
            <a:ext cx="42082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74" name="Text Box 118">
            <a:extLst>
              <a:ext uri="{FF2B5EF4-FFF2-40B4-BE49-F238E27FC236}">
                <a16:creationId xmlns:a16="http://schemas.microsoft.com/office/drawing/2014/main" id="{1D9A45A2-EA53-4D12-A9AD-348610F9A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3470" y="6012302"/>
            <a:ext cx="838914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Coi hình đã cho gồm 3 hình lập phương, mỗi hình lập phương đó đều được xếp bởi 8 hình lập phương nhỏ (có cạnh 1 cm), như vậy hình vẽ bên có tất cả: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8 x 3 = 24 ( hình lập phương nhỏ)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Đáp số: 24 ( hình lập phương nhỏ)</a:t>
            </a:r>
          </a:p>
        </p:txBody>
      </p: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60792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18 0.02531 C -0.12578 0.1784 -0.08238 0.33133 -0.13238 0.38133 C -0.18238 0.43133 -0.32578 0.3784 -0.46918 0.32531 " pathEditMode="relative" rAng="0" ptsTypes="AAA">
                                      <p:cBhvr>
                                        <p:cTn id="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879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109 0.08811 C -0.22769 0.2412 -0.1842 0.39413 -0.23429 0.44413 C -0.28429 0.49413 -0.42769 0.4412 -0.57109 0.38811 " pathEditMode="relative" rAng="0" ptsTypes="AAA">
                                      <p:cBhvr>
                                        <p:cTn id="3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0" y="1879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28 0.16729 C -0.26988 0.32037 -0.22648 0.4733 -0.27648 0.5233 C -0.32648 0.5733 -0.46988 0.52037 -0.61328 0.46729 " pathEditMode="relative" rAng="0" ptsTypes="AAA">
                                      <p:cBhvr>
                                        <p:cTn id="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038 0.3554 C -0.46267 0.38796 -0.49496 0.42037 -0.52465 0.42238 C -0.55425 0.42423 -0.58212 0.36759 -0.60816 0.36651 C -0.6342 0.36543 -0.66918 0.40772 -0.68099 0.4159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334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767 0.30417 C -0.4434 0.37685 -0.44913 0.44954 -0.47934 0.47361 C -0.50955 0.49769 -0.56424 0.47315 -0.61892 0.44861 " pathEditMode="relative" rAng="0" ptsTypes="AA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895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354 0.29784 C -0.47717 0.37824 -0.49088 0.45879 -0.51805 0.43997 C -0.54522 0.42129 -0.60816 0.22855 -0.62682 0.18518 " pathEditMode="relative" rAng="1260000" ptsTypes="AAA">
                                      <p:cBhvr>
                                        <p:cTn id="4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8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5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73" grpId="0"/>
      <p:bldP spid="74" grpId="0"/>
      <p:bldP spid="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Box 133">
            <a:extLst>
              <a:ext uri="{FF2B5EF4-FFF2-40B4-BE49-F238E27FC236}">
                <a16:creationId xmlns:a16="http://schemas.microsoft.com/office/drawing/2014/main" id="{07968DC9-C6AE-4854-9737-19C13AD58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307" y="3584075"/>
            <a:ext cx="9329738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Ta có hình 1 được sơn 5 mặt, hình 2 được sơn 4 mặt, hình 3 được sơn 5 mặt.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mặt cần sơn của hình đã cho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5 + 4 + 5 = 14 (mặt)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cần sơn của hình đã cho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2 x 2 x 14 = 56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Đáp số: 56 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sp>
        <p:nvSpPr>
          <p:cNvPr id="197" name="Text Box 87">
            <a:extLst>
              <a:ext uri="{FF2B5EF4-FFF2-40B4-BE49-F238E27FC236}">
                <a16:creationId xmlns:a16="http://schemas.microsoft.com/office/drawing/2014/main" id="{610DF165-D92C-4727-B4A2-44AA7B31B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819394"/>
            <a:ext cx="15154274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 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b) Nếu sơn các mặt ngoài cả hình bên thì diện tích cần sơn bằng bao nhiêu mét vuông?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32773D6D-98B1-4A29-83B6-BC3FE48E9D52}"/>
              </a:ext>
            </a:extLst>
          </p:cNvPr>
          <p:cNvGrpSpPr/>
          <p:nvPr/>
        </p:nvGrpSpPr>
        <p:grpSpPr>
          <a:xfrm>
            <a:off x="2009774" y="711440"/>
            <a:ext cx="1847850" cy="919813"/>
            <a:chOff x="557213" y="498273"/>
            <a:chExt cx="1456363" cy="919813"/>
          </a:xfrm>
        </p:grpSpPr>
        <p:pic>
          <p:nvPicPr>
            <p:cNvPr id="199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3914AE3-DA86-4B54-B731-6317B8458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3" y="509637"/>
              <a:ext cx="1456363" cy="908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3D31D966-9506-40E6-892E-06E9808926A5}"/>
                </a:ext>
              </a:extLst>
            </p:cNvPr>
            <p:cNvSpPr/>
            <p:nvPr/>
          </p:nvSpPr>
          <p:spPr>
            <a:xfrm>
              <a:off x="849475" y="498273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71">
            <a:extLst>
              <a:ext uri="{FF2B5EF4-FFF2-40B4-BE49-F238E27FC236}">
                <a16:creationId xmlns:a16="http://schemas.microsoft.com/office/drawing/2014/main" id="{936CE448-8444-4F34-B936-D6692B5C720A}"/>
              </a:ext>
            </a:extLst>
          </p:cNvPr>
          <p:cNvGrpSpPr>
            <a:grpSpLocks/>
          </p:cNvGrpSpPr>
          <p:nvPr/>
        </p:nvGrpSpPr>
        <p:grpSpPr bwMode="auto">
          <a:xfrm>
            <a:off x="14189009" y="6223564"/>
            <a:ext cx="1576386" cy="1576386"/>
            <a:chOff x="4464" y="2208"/>
            <a:chExt cx="768" cy="768"/>
          </a:xfrm>
        </p:grpSpPr>
        <p:sp>
          <p:nvSpPr>
            <p:cNvPr id="57" name="AutoShape 30">
              <a:extLst>
                <a:ext uri="{FF2B5EF4-FFF2-40B4-BE49-F238E27FC236}">
                  <a16:creationId xmlns:a16="http://schemas.microsoft.com/office/drawing/2014/main" id="{2AD0C751-16A7-4859-B7FB-067A4032A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35">
              <a:extLst>
                <a:ext uri="{FF2B5EF4-FFF2-40B4-BE49-F238E27FC236}">
                  <a16:creationId xmlns:a16="http://schemas.microsoft.com/office/drawing/2014/main" id="{84F7F912-08FC-42E0-9BB0-06A48A407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37">
              <a:extLst>
                <a:ext uri="{FF2B5EF4-FFF2-40B4-BE49-F238E27FC236}">
                  <a16:creationId xmlns:a16="http://schemas.microsoft.com/office/drawing/2014/main" id="{394D47EC-33FC-49C3-992E-E8671EDA8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40">
              <a:extLst>
                <a:ext uri="{FF2B5EF4-FFF2-40B4-BE49-F238E27FC236}">
                  <a16:creationId xmlns:a16="http://schemas.microsoft.com/office/drawing/2014/main" id="{1422660B-7A6C-4C60-9C8B-7EAD2AD3C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44">
              <a:extLst>
                <a:ext uri="{FF2B5EF4-FFF2-40B4-BE49-F238E27FC236}">
                  <a16:creationId xmlns:a16="http://schemas.microsoft.com/office/drawing/2014/main" id="{CDB5E6F9-EFC3-4EC3-94AB-3FE738D9A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AutoShape 49">
              <a:extLst>
                <a:ext uri="{FF2B5EF4-FFF2-40B4-BE49-F238E27FC236}">
                  <a16:creationId xmlns:a16="http://schemas.microsoft.com/office/drawing/2014/main" id="{9C26F6B8-9380-437C-91C3-834E8B308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AutoShape 53">
              <a:extLst>
                <a:ext uri="{FF2B5EF4-FFF2-40B4-BE49-F238E27FC236}">
                  <a16:creationId xmlns:a16="http://schemas.microsoft.com/office/drawing/2014/main" id="{5DD19116-80B6-486C-9AF1-7DCC7BD80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54">
              <a:extLst>
                <a:ext uri="{FF2B5EF4-FFF2-40B4-BE49-F238E27FC236}">
                  <a16:creationId xmlns:a16="http://schemas.microsoft.com/office/drawing/2014/main" id="{2A41CF0A-9380-454F-9C7B-4BCB4EC70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73">
            <a:extLst>
              <a:ext uri="{FF2B5EF4-FFF2-40B4-BE49-F238E27FC236}">
                <a16:creationId xmlns:a16="http://schemas.microsoft.com/office/drawing/2014/main" id="{3331EBE8-A0B2-48D3-B7D4-C8BC35F3E7BF}"/>
              </a:ext>
            </a:extLst>
          </p:cNvPr>
          <p:cNvGrpSpPr>
            <a:grpSpLocks/>
          </p:cNvGrpSpPr>
          <p:nvPr/>
        </p:nvGrpSpPr>
        <p:grpSpPr bwMode="auto">
          <a:xfrm>
            <a:off x="14189307" y="5043609"/>
            <a:ext cx="1576386" cy="1576386"/>
            <a:chOff x="4656" y="2448"/>
            <a:chExt cx="768" cy="768"/>
          </a:xfrm>
        </p:grpSpPr>
        <p:sp>
          <p:nvSpPr>
            <p:cNvPr id="66" name="AutoShape 26">
              <a:extLst>
                <a:ext uri="{FF2B5EF4-FFF2-40B4-BE49-F238E27FC236}">
                  <a16:creationId xmlns:a16="http://schemas.microsoft.com/office/drawing/2014/main" id="{4A1DA52C-EC94-43BB-8861-82A59F755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34">
              <a:extLst>
                <a:ext uri="{FF2B5EF4-FFF2-40B4-BE49-F238E27FC236}">
                  <a16:creationId xmlns:a16="http://schemas.microsoft.com/office/drawing/2014/main" id="{64C0ED4A-A834-4141-AA3F-91C25D813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38">
              <a:extLst>
                <a:ext uri="{FF2B5EF4-FFF2-40B4-BE49-F238E27FC236}">
                  <a16:creationId xmlns:a16="http://schemas.microsoft.com/office/drawing/2014/main" id="{837050EC-E3FD-4192-9345-38AE595BE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39">
              <a:extLst>
                <a:ext uri="{FF2B5EF4-FFF2-40B4-BE49-F238E27FC236}">
                  <a16:creationId xmlns:a16="http://schemas.microsoft.com/office/drawing/2014/main" id="{A143615E-1EAE-497F-BA1F-F25E2A9DE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41">
              <a:extLst>
                <a:ext uri="{FF2B5EF4-FFF2-40B4-BE49-F238E27FC236}">
                  <a16:creationId xmlns:a16="http://schemas.microsoft.com/office/drawing/2014/main" id="{7AFB074F-C532-4C49-BB68-F67EE5A298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AutoShape 51">
              <a:extLst>
                <a:ext uri="{FF2B5EF4-FFF2-40B4-BE49-F238E27FC236}">
                  <a16:creationId xmlns:a16="http://schemas.microsoft.com/office/drawing/2014/main" id="{6EB4ACF1-50EB-493F-A1B9-303B011BF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AutoShape 52">
              <a:extLst>
                <a:ext uri="{FF2B5EF4-FFF2-40B4-BE49-F238E27FC236}">
                  <a16:creationId xmlns:a16="http://schemas.microsoft.com/office/drawing/2014/main" id="{ECF0437E-AB52-4C74-B185-004371A925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AutoShape 72">
              <a:extLst>
                <a:ext uri="{FF2B5EF4-FFF2-40B4-BE49-F238E27FC236}">
                  <a16:creationId xmlns:a16="http://schemas.microsoft.com/office/drawing/2014/main" id="{63799CDF-3A1B-43E5-A6A9-C53AC8D9D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4">
            <a:extLst>
              <a:ext uri="{FF2B5EF4-FFF2-40B4-BE49-F238E27FC236}">
                <a16:creationId xmlns:a16="http://schemas.microsoft.com/office/drawing/2014/main" id="{1A23BE6C-5974-46DD-B0BC-3C2841E1AB14}"/>
              </a:ext>
            </a:extLst>
          </p:cNvPr>
          <p:cNvGrpSpPr>
            <a:grpSpLocks/>
          </p:cNvGrpSpPr>
          <p:nvPr/>
        </p:nvGrpSpPr>
        <p:grpSpPr bwMode="auto">
          <a:xfrm>
            <a:off x="15360583" y="6221221"/>
            <a:ext cx="1576386" cy="1576386"/>
            <a:chOff x="4464" y="2208"/>
            <a:chExt cx="768" cy="768"/>
          </a:xfrm>
        </p:grpSpPr>
        <p:sp>
          <p:nvSpPr>
            <p:cNvPr id="75" name="AutoShape 75">
              <a:extLst>
                <a:ext uri="{FF2B5EF4-FFF2-40B4-BE49-F238E27FC236}">
                  <a16:creationId xmlns:a16="http://schemas.microsoft.com/office/drawing/2014/main" id="{A6646F2C-6DCC-4DE1-AD3F-A24C39341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AutoShape 76">
              <a:extLst>
                <a:ext uri="{FF2B5EF4-FFF2-40B4-BE49-F238E27FC236}">
                  <a16:creationId xmlns:a16="http://schemas.microsoft.com/office/drawing/2014/main" id="{2E74C3F5-95C9-4BB0-BA8B-97CF78C69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AutoShape 77">
              <a:extLst>
                <a:ext uri="{FF2B5EF4-FFF2-40B4-BE49-F238E27FC236}">
                  <a16:creationId xmlns:a16="http://schemas.microsoft.com/office/drawing/2014/main" id="{34E8DEE5-73EF-48F9-9601-CA693F7E1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AutoShape 78">
              <a:extLst>
                <a:ext uri="{FF2B5EF4-FFF2-40B4-BE49-F238E27FC236}">
                  <a16:creationId xmlns:a16="http://schemas.microsoft.com/office/drawing/2014/main" id="{2A92794F-1DCE-4C29-92BE-82C8D6867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AutoShape 79">
              <a:extLst>
                <a:ext uri="{FF2B5EF4-FFF2-40B4-BE49-F238E27FC236}">
                  <a16:creationId xmlns:a16="http://schemas.microsoft.com/office/drawing/2014/main" id="{0BEDFA5F-D8A9-4B47-86BD-265220F63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AutoShape 80">
              <a:extLst>
                <a:ext uri="{FF2B5EF4-FFF2-40B4-BE49-F238E27FC236}">
                  <a16:creationId xmlns:a16="http://schemas.microsoft.com/office/drawing/2014/main" id="{9AFA4AE0-52C1-4DF5-8F9D-4DD20C844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AutoShape 81">
              <a:extLst>
                <a:ext uri="{FF2B5EF4-FFF2-40B4-BE49-F238E27FC236}">
                  <a16:creationId xmlns:a16="http://schemas.microsoft.com/office/drawing/2014/main" id="{D4CB6C5E-434C-43B4-95B3-9D7D9AAD9E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AutoShape 82">
              <a:extLst>
                <a:ext uri="{FF2B5EF4-FFF2-40B4-BE49-F238E27FC236}">
                  <a16:creationId xmlns:a16="http://schemas.microsoft.com/office/drawing/2014/main" id="{8A1F933E-7005-4336-8067-55462D150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7C97E8E-0DE8-4C9B-A970-BF17D81C6F1D}"/>
              </a:ext>
            </a:extLst>
          </p:cNvPr>
          <p:cNvSpPr txBox="1"/>
          <p:nvPr/>
        </p:nvSpPr>
        <p:spPr>
          <a:xfrm>
            <a:off x="14375342" y="5267292"/>
            <a:ext cx="9849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4542AD2-C31B-47DD-BF13-4C5E4328ADE9}"/>
              </a:ext>
            </a:extLst>
          </p:cNvPr>
          <p:cNvSpPr txBox="1"/>
          <p:nvPr/>
        </p:nvSpPr>
        <p:spPr>
          <a:xfrm>
            <a:off x="14414903" y="6486268"/>
            <a:ext cx="9849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A14982F-7339-4DE4-8CBA-1A1637EAF0A9}"/>
              </a:ext>
            </a:extLst>
          </p:cNvPr>
          <p:cNvSpPr txBox="1"/>
          <p:nvPr/>
        </p:nvSpPr>
        <p:spPr>
          <a:xfrm>
            <a:off x="15615026" y="6525242"/>
            <a:ext cx="9849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FF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0731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5400000" flipH="1">
            <a:off x="11856250" y="-234619"/>
            <a:ext cx="2073506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6" name="矩形: 圆顶角 25"/>
          <p:cNvSpPr/>
          <p:nvPr/>
        </p:nvSpPr>
        <p:spPr>
          <a:xfrm rot="16200000">
            <a:off x="6924089" y="2130047"/>
            <a:ext cx="2073506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1" name="TextBox 25"/>
          <p:cNvSpPr txBox="1"/>
          <p:nvPr/>
        </p:nvSpPr>
        <p:spPr>
          <a:xfrm flipH="1">
            <a:off x="9599864" y="2261113"/>
            <a:ext cx="621738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Tính  được tỉ số phần trăm của một số, ứng dụng trong tính nhẩm và giải toán.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8" name="TextBox 25"/>
          <p:cNvSpPr txBox="1"/>
          <p:nvPr/>
        </p:nvSpPr>
        <p:spPr>
          <a:xfrm flipH="1">
            <a:off x="6515382" y="2520121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1</a:t>
            </a:r>
          </a:p>
        </p:txBody>
      </p:sp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20876792">
            <a:off x="15847806" y="201652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27" y="619463"/>
            <a:ext cx="6459264" cy="2837645"/>
          </a:xfrm>
          <a:prstGeom prst="rect">
            <a:avLst/>
          </a:prstGeom>
        </p:spPr>
      </p:pic>
      <p:sp>
        <p:nvSpPr>
          <p:cNvPr id="25" name="矩形: 圆顶角 29"/>
          <p:cNvSpPr/>
          <p:nvPr/>
        </p:nvSpPr>
        <p:spPr>
          <a:xfrm rot="5400000" flipH="1">
            <a:off x="11600340" y="2710841"/>
            <a:ext cx="2585322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4" name="矩形: 圆顶角 25"/>
          <p:cNvSpPr/>
          <p:nvPr/>
        </p:nvSpPr>
        <p:spPr>
          <a:xfrm rot="16200000">
            <a:off x="6668183" y="5075506"/>
            <a:ext cx="2585319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5" name="TextBox 25"/>
          <p:cNvSpPr txBox="1"/>
          <p:nvPr/>
        </p:nvSpPr>
        <p:spPr>
          <a:xfrm flipH="1">
            <a:off x="9599864" y="4950667"/>
            <a:ext cx="621738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ính</a:t>
            </a:r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được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thể tích một hình lập phương trong mối quan hệ với thể tích của một hình lập phương khác.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6" name="TextBox 25"/>
          <p:cNvSpPr txBox="1"/>
          <p:nvPr/>
        </p:nvSpPr>
        <p:spPr>
          <a:xfrm flipH="1">
            <a:off x="6539066" y="5408393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2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88A3B13-1654-4608-8C44-F5A740F2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149886">
            <a:off x="15525273" y="5474927"/>
            <a:ext cx="1788237" cy="30906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D7879E-AFCF-41F4-8756-32925479850F}"/>
              </a:ext>
            </a:extLst>
          </p:cNvPr>
          <p:cNvSpPr txBox="1"/>
          <p:nvPr/>
        </p:nvSpPr>
        <p:spPr>
          <a:xfrm>
            <a:off x="9958840" y="1161470"/>
            <a:ext cx="4339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#9Slide05 SVNKitten" pitchFamily="2" charset="0"/>
              </a:rPr>
              <a:t>Tự</a:t>
            </a:r>
            <a:r>
              <a:rPr lang="en-US" sz="7200" dirty="0">
                <a:latin typeface="#9Slide05 SVNKitten" pitchFamily="2" charset="0"/>
              </a:rPr>
              <a:t> </a:t>
            </a:r>
            <a:r>
              <a:rPr lang="en-US" sz="7200" dirty="0" err="1">
                <a:latin typeface="#9Slide05 SVNKitten" pitchFamily="2" charset="0"/>
              </a:rPr>
              <a:t>đánh</a:t>
            </a:r>
            <a:r>
              <a:rPr lang="en-US" sz="7200" dirty="0">
                <a:latin typeface="#9Slide05 SVNKitten" pitchFamily="2" charset="0"/>
              </a:rPr>
              <a:t> </a:t>
            </a:r>
            <a:r>
              <a:rPr lang="en-US" sz="7200" dirty="0" err="1">
                <a:latin typeface="#9Slide05 SVNKitten" pitchFamily="2" charset="0"/>
              </a:rPr>
              <a:t>giá</a:t>
            </a:r>
            <a:endParaRPr lang="en-US" sz="7200" dirty="0"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7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  <p:bldP spid="11" grpId="0"/>
      <p:bldP spid="18" grpId="0"/>
      <p:bldP spid="20" grpId="0"/>
      <p:bldP spid="25" grpId="0" animBg="1"/>
      <p:bldP spid="34" grpId="0" animBg="1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3879" y="1924051"/>
            <a:ext cx="8788946" cy="2876045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/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Hẹn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37633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gặp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F1C037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lại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B2304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5400000" flipH="1">
            <a:off x="11856250" y="-234619"/>
            <a:ext cx="2073506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6" name="矩形: 圆顶角 25"/>
          <p:cNvSpPr/>
          <p:nvPr/>
        </p:nvSpPr>
        <p:spPr>
          <a:xfrm rot="16200000">
            <a:off x="6924089" y="2130047"/>
            <a:ext cx="2073506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1" name="TextBox 25"/>
          <p:cNvSpPr txBox="1"/>
          <p:nvPr/>
        </p:nvSpPr>
        <p:spPr>
          <a:xfrm flipH="1">
            <a:off x="9599864" y="2261113"/>
            <a:ext cx="621738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Tính  được tỉ số phần trăm của một số, ứng dụng trong tính nhẩm và giải toán.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8" name="TextBox 25"/>
          <p:cNvSpPr txBox="1"/>
          <p:nvPr/>
        </p:nvSpPr>
        <p:spPr>
          <a:xfrm flipH="1">
            <a:off x="6515382" y="2520121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1</a:t>
            </a:r>
          </a:p>
        </p:txBody>
      </p:sp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20876792">
            <a:off x="15847806" y="201652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27" y="619463"/>
            <a:ext cx="6459264" cy="2837645"/>
          </a:xfrm>
          <a:prstGeom prst="rect">
            <a:avLst/>
          </a:prstGeom>
        </p:spPr>
      </p:pic>
      <p:sp>
        <p:nvSpPr>
          <p:cNvPr id="25" name="矩形: 圆顶角 29"/>
          <p:cNvSpPr/>
          <p:nvPr/>
        </p:nvSpPr>
        <p:spPr>
          <a:xfrm rot="5400000" flipH="1">
            <a:off x="11600340" y="2710841"/>
            <a:ext cx="2585322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4" name="矩形: 圆顶角 25"/>
          <p:cNvSpPr/>
          <p:nvPr/>
        </p:nvSpPr>
        <p:spPr>
          <a:xfrm rot="16200000">
            <a:off x="6668183" y="5075506"/>
            <a:ext cx="2585319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5" name="TextBox 25"/>
          <p:cNvSpPr txBox="1"/>
          <p:nvPr/>
        </p:nvSpPr>
        <p:spPr>
          <a:xfrm flipH="1">
            <a:off x="9599864" y="4950667"/>
            <a:ext cx="621738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ính</a:t>
            </a:r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được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thể tích một hình lập phương trong mối quan hệ với thể tích của một hình lập phương khác.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6" name="TextBox 25"/>
          <p:cNvSpPr txBox="1"/>
          <p:nvPr/>
        </p:nvSpPr>
        <p:spPr>
          <a:xfrm flipH="1">
            <a:off x="6539066" y="5408393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2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88A3B13-1654-4608-8C44-F5A740F2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149886">
            <a:off x="15525273" y="5474927"/>
            <a:ext cx="1788237" cy="3090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  <p:bldP spid="11" grpId="0"/>
      <p:bldP spid="18" grpId="0"/>
      <p:bldP spid="20" grpId="0"/>
      <p:bldP spid="25" grpId="0" animBg="1"/>
      <p:bldP spid="34" grpId="0" animBg="1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14509154" y="8167507"/>
            <a:ext cx="3778847" cy="22205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34694" y="3986924"/>
            <a:ext cx="8408009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99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KHỞI ĐỘNG</a:t>
            </a:r>
            <a:endParaRPr lang="zh-CN" altLang="zh-CN" sz="9900" noProof="1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F4E057-E00F-4D7B-BC33-7086E00144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  <p:grpSp>
        <p:nvGrpSpPr>
          <p:cNvPr id="18" name="组合 15">
            <a:extLst>
              <a:ext uri="{FF2B5EF4-FFF2-40B4-BE49-F238E27FC236}">
                <a16:creationId xmlns:a16="http://schemas.microsoft.com/office/drawing/2014/main" id="{290892F4-BD96-4413-BE63-95EAC465CA4A}"/>
              </a:ext>
            </a:extLst>
          </p:cNvPr>
          <p:cNvGrpSpPr/>
          <p:nvPr/>
        </p:nvGrpSpPr>
        <p:grpSpPr>
          <a:xfrm>
            <a:off x="11000085" y="1388927"/>
            <a:ext cx="2056071" cy="2056071"/>
            <a:chOff x="5410643" y="1184464"/>
            <a:chExt cx="1370714" cy="1370714"/>
          </a:xfrm>
        </p:grpSpPr>
        <p:sp>
          <p:nvSpPr>
            <p:cNvPr id="19" name="文本框 11">
              <a:extLst>
                <a:ext uri="{FF2B5EF4-FFF2-40B4-BE49-F238E27FC236}">
                  <a16:creationId xmlns:a16="http://schemas.microsoft.com/office/drawing/2014/main" id="{E2BBCB4F-3834-4010-9E7D-01EC967933D2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10799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108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1</a:t>
              </a:r>
              <a:endParaRPr lang="en-US" altLang="zh-CN" sz="108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4">
              <a:extLst>
                <a:ext uri="{FF2B5EF4-FFF2-40B4-BE49-F238E27FC236}">
                  <a16:creationId xmlns:a16="http://schemas.microsoft.com/office/drawing/2014/main" id="{DD50D4B2-FCC1-4B70-8FF6-64D542CF278D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5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BEF48A75-F9EE-431A-804A-A5EF0B5C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22" y="2373880"/>
            <a:ext cx="6147836" cy="689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16">
            <a:extLst>
              <a:ext uri="{FF2B5EF4-FFF2-40B4-BE49-F238E27FC236}">
                <a16:creationId xmlns:a16="http://schemas.microsoft.com/office/drawing/2014/main" id="{11A46B64-FB71-4142-8FB3-C590B0316825}"/>
              </a:ext>
            </a:extLst>
          </p:cNvPr>
          <p:cNvSpPr/>
          <p:nvPr/>
        </p:nvSpPr>
        <p:spPr>
          <a:xfrm>
            <a:off x="8687836" y="1571171"/>
            <a:ext cx="7669764" cy="3572329"/>
          </a:xfrm>
          <a:prstGeom prst="cloudCallout">
            <a:avLst>
              <a:gd name="adj1" fmla="val -38309"/>
              <a:gd name="adj2" fmla="val 55383"/>
            </a:avLst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AB3639-FA05-4779-9922-CEBAE91CA2BC}"/>
              </a:ext>
            </a:extLst>
          </p:cNvPr>
          <p:cNvSpPr txBox="1"/>
          <p:nvPr/>
        </p:nvSpPr>
        <p:spPr>
          <a:xfrm>
            <a:off x="9463314" y="2080062"/>
            <a:ext cx="6251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con, Mina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gặp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Mina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nhé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A9F03F0D-4FC5-4276-B6F3-DCA8ED063D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4365" y="5033732"/>
            <a:ext cx="4667809" cy="427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2526BE6-B365-4DAE-A774-7923A3D27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02" y="1243850"/>
            <a:ext cx="11793540" cy="33180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910963" y="1943879"/>
            <a:ext cx="8864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800">
                <a:solidFill>
                  <a:srgbClr val="663300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Muốn tìm giá trị phần trăm của một số ta làm như thế nào 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1BAA2E2-C4FA-4296-99E1-8FCC4D6D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387" y="3808469"/>
            <a:ext cx="4595899" cy="515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755F71-DD95-4B4C-8C20-338F2F2006C2}"/>
              </a:ext>
            </a:extLst>
          </p:cNvPr>
          <p:cNvSpPr/>
          <p:nvPr/>
        </p:nvSpPr>
        <p:spPr>
          <a:xfrm>
            <a:off x="7213602" y="4527244"/>
            <a:ext cx="9622970" cy="2240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/>
              <a:t>Muốn tìm giá trị phần trăm của một số ta lấy số đó chia cho 100 rồi nhân với số phần trăm.</a:t>
            </a:r>
          </a:p>
        </p:txBody>
      </p:sp>
    </p:spTree>
    <p:extLst>
      <p:ext uri="{BB962C8B-B14F-4D97-AF65-F5344CB8AC3E}">
        <p14:creationId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918E4279-2965-4838-BE01-CE71C53FC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7968907-F694-435F-8BC6-248DCBEC5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94CA9C-67B7-4396-B1F4-3D2960D670DC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F7F4AF-9487-4A93-A6E8-0D145249B0CE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12" name="Google Shape;1027;p28">
              <a:extLst>
                <a:ext uri="{FF2B5EF4-FFF2-40B4-BE49-F238E27FC236}">
                  <a16:creationId xmlns:a16="http://schemas.microsoft.com/office/drawing/2014/main" id="{73393BDE-8D15-4FEB-8A1B-2E8F6BBED24B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ECF1461F-5A52-4D37-9207-501510FF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7B013A-2052-4BD1-A736-6999A76A5980}"/>
                </a:ext>
              </a:extLst>
            </p:cNvPr>
            <p:cNvSpPr/>
            <p:nvPr/>
          </p:nvSpPr>
          <p:spPr>
            <a:xfrm>
              <a:off x="5264693" y="473238"/>
              <a:ext cx="67761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15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% của </a:t>
              </a:r>
              <a:r>
                <a:rPr lang="vi-VN" sz="60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3</a:t>
              </a:r>
              <a:r>
                <a:rPr lang="en-US" sz="60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2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0 tạ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là:</a:t>
              </a:r>
              <a:endParaRPr lang="en-US" sz="60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15" name="Picture 10">
            <a:extLst>
              <a:ext uri="{FF2B5EF4-FFF2-40B4-BE49-F238E27FC236}">
                <a16:creationId xmlns:a16="http://schemas.microsoft.com/office/drawing/2014/main" id="{C3B376FE-137B-4082-A322-24D4AACB523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783271E-6679-447E-B44E-7878B7E21A0B}"/>
              </a:ext>
            </a:extLst>
          </p:cNvPr>
          <p:cNvGrpSpPr/>
          <p:nvPr/>
        </p:nvGrpSpPr>
        <p:grpSpPr>
          <a:xfrm>
            <a:off x="2668889" y="2782400"/>
            <a:ext cx="6706986" cy="1699252"/>
            <a:chOff x="6314030" y="2340483"/>
            <a:chExt cx="6706986" cy="16992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A43DE6C-163E-4375-B465-7F83F9A0DFEE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id="{DB194481-DDB2-4D3E-B25A-FB4A4ED68246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95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7D00988-5CAC-46CA-9B68-9F9F0582507A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9F8E641-6826-492C-8814-685E2F2C1A4F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C1211DB0-F486-4E3D-B281-A87B9B634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9D4F38-F03B-4B74-88BC-75A048D69636}"/>
              </a:ext>
            </a:extLst>
          </p:cNvPr>
          <p:cNvGrpSpPr/>
          <p:nvPr/>
        </p:nvGrpSpPr>
        <p:grpSpPr>
          <a:xfrm>
            <a:off x="2600822" y="4912961"/>
            <a:ext cx="6709061" cy="1785945"/>
            <a:chOff x="6464355" y="4256383"/>
            <a:chExt cx="6709061" cy="17859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5B8A195-B86B-448A-A4AD-11042886C308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id="{1C972E09-DDA6-4F90-9CD0-35CC408D8BD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4,68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730C802-24E7-4C26-A3DF-D04940F48F53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10C36C4-298E-473B-9464-455311B9B439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9FC0694A-A1AF-4D75-A02C-46CF7A62B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A83251-D23F-44A7-8E62-B7064C209486}"/>
              </a:ext>
            </a:extLst>
          </p:cNvPr>
          <p:cNvGrpSpPr/>
          <p:nvPr/>
        </p:nvGrpSpPr>
        <p:grpSpPr>
          <a:xfrm>
            <a:off x="9731529" y="2851228"/>
            <a:ext cx="6767154" cy="1603486"/>
            <a:chOff x="6464355" y="6267642"/>
            <a:chExt cx="6767154" cy="160348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A20034D-BE9F-4C32-9AD8-F5B4FD2CE694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1C03FB15-EAB7-453F-A440-984AF988432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48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022BBD3-5DCE-409E-8092-9C0A57586F0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D0B9DA-BD11-42D5-A491-4FF4CEE2F6FC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C9DBE54B-676B-448A-A3D9-47F55E6D8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41F5242-7D58-44BB-83FF-3007CD2D3EE8}"/>
              </a:ext>
            </a:extLst>
          </p:cNvPr>
          <p:cNvGrpSpPr/>
          <p:nvPr/>
        </p:nvGrpSpPr>
        <p:grpSpPr>
          <a:xfrm>
            <a:off x="9731529" y="5075665"/>
            <a:ext cx="6767154" cy="1603486"/>
            <a:chOff x="6464355" y="6267642"/>
            <a:chExt cx="6767154" cy="160348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557AC5F-D5E6-4F17-8C9C-68BF398D0492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7" name="Rectangle: Rounded Corners 9">
                <a:extLst>
                  <a:ext uri="{FF2B5EF4-FFF2-40B4-BE49-F238E27FC236}">
                    <a16:creationId xmlns:a16="http://schemas.microsoft.com/office/drawing/2014/main" id="{EECE2D72-43DC-4060-9235-DD1DFBD1936E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b="1" kern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32</a:t>
                </a: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3DC2F96-7857-4A8C-AB67-0BEEF8EE496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7D289D4-E6A6-4071-9713-E6B6AD72F960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</a:p>
            </p:txBody>
          </p:sp>
        </p:grpSp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2BC607C-7F63-44B1-B0B7-E2BAA0830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4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846E6BB7-A609-4F37-932B-D2D97146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075" y="3269175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65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64A2ECA0-BDA3-4C3D-BC86-15CCD6230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85A7AC5F-05C0-475C-9104-F5A7E8026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208BF1-B0F1-4447-8CBA-A0E74C48FB38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F08622-B2E2-4ACB-B9BF-2E2484CB731C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7" name="Google Shape;1027;p28">
              <a:extLst>
                <a:ext uri="{FF2B5EF4-FFF2-40B4-BE49-F238E27FC236}">
                  <a16:creationId xmlns:a16="http://schemas.microsoft.com/office/drawing/2014/main" id="{9655D998-4FE9-4DE7-89D9-169C4A73149A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AFB8903A-ECBB-49A2-B936-54EC87A17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76D946-A3B5-474A-8EA8-20011C5A028D}"/>
                </a:ext>
              </a:extLst>
            </p:cNvPr>
            <p:cNvSpPr/>
            <p:nvPr/>
          </p:nvSpPr>
          <p:spPr>
            <a:xfrm>
              <a:off x="5264693" y="473238"/>
              <a:ext cx="67761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31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% của 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250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tạ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là:</a:t>
              </a:r>
              <a:endParaRPr lang="en-US" sz="60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10" name="Picture 10">
            <a:extLst>
              <a:ext uri="{FF2B5EF4-FFF2-40B4-BE49-F238E27FC236}">
                <a16:creationId xmlns:a16="http://schemas.microsoft.com/office/drawing/2014/main" id="{53A48A2D-46BC-47C4-B9BE-D5FDA8D9463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82E2959-80AE-4E56-B21B-22B86A37B04F}"/>
              </a:ext>
            </a:extLst>
          </p:cNvPr>
          <p:cNvGrpSpPr/>
          <p:nvPr/>
        </p:nvGrpSpPr>
        <p:grpSpPr>
          <a:xfrm>
            <a:off x="2440289" y="3039675"/>
            <a:ext cx="6706986" cy="1699252"/>
            <a:chOff x="6314030" y="2340483"/>
            <a:chExt cx="6706986" cy="169925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F8D27C9-C142-4DA2-B4B6-3F6ADBFA546E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39" name="Rectangle: Rounded Corners 9">
                <a:extLst>
                  <a:ext uri="{FF2B5EF4-FFF2-40B4-BE49-F238E27FC236}">
                    <a16:creationId xmlns:a16="http://schemas.microsoft.com/office/drawing/2014/main" id="{EEA1578E-9358-49A8-A87D-4672C456E4E9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775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CE4D719-E102-49F9-BC82-3407119247D6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F8A5E13-C853-4D8B-B27E-45C3A1C6653D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38" name="Picture 13">
              <a:extLst>
                <a:ext uri="{FF2B5EF4-FFF2-40B4-BE49-F238E27FC236}">
                  <a16:creationId xmlns:a16="http://schemas.microsoft.com/office/drawing/2014/main" id="{42E0192B-5A15-461E-AF5D-D1E9A3A70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A30E585-C18F-48BE-8AC0-69DE6678335E}"/>
              </a:ext>
            </a:extLst>
          </p:cNvPr>
          <p:cNvGrpSpPr/>
          <p:nvPr/>
        </p:nvGrpSpPr>
        <p:grpSpPr>
          <a:xfrm>
            <a:off x="2649527" y="4992724"/>
            <a:ext cx="6709061" cy="1785945"/>
            <a:chOff x="6464355" y="4256383"/>
            <a:chExt cx="6709061" cy="178594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1836420-DDFE-41DA-934A-301A09C72B3B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03311CD8-0D03-46C8-AFEA-6BF5642F82D7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7,75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EC4965F-FF9B-49C4-AD1C-C1B5FF7B1001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F919BA7-FFBA-47E1-83F1-5B945F99705F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44" name="Picture 13">
              <a:extLst>
                <a:ext uri="{FF2B5EF4-FFF2-40B4-BE49-F238E27FC236}">
                  <a16:creationId xmlns:a16="http://schemas.microsoft.com/office/drawing/2014/main" id="{ACDE5E71-3A4F-4C23-840E-8CD10CD7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3411BE-134A-4F87-80A3-8F25A1B3EC76}"/>
              </a:ext>
            </a:extLst>
          </p:cNvPr>
          <p:cNvGrpSpPr/>
          <p:nvPr/>
        </p:nvGrpSpPr>
        <p:grpSpPr>
          <a:xfrm>
            <a:off x="9809925" y="5171424"/>
            <a:ext cx="6767154" cy="1603486"/>
            <a:chOff x="6464355" y="6267642"/>
            <a:chExt cx="6767154" cy="160348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0861474-EBF3-4C7F-A5C9-64DAE431CB51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51" name="Rectangle: Rounded Corners 9">
                <a:extLst>
                  <a:ext uri="{FF2B5EF4-FFF2-40B4-BE49-F238E27FC236}">
                    <a16:creationId xmlns:a16="http://schemas.microsoft.com/office/drawing/2014/main" id="{12F13782-DFD3-455C-A4FA-98336FA502AB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77,5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3549F45E-4FF7-493E-AD05-9C026CE2A476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D9AC352-2065-48AD-B1AD-A56682184122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50" name="Picture 13">
              <a:extLst>
                <a:ext uri="{FF2B5EF4-FFF2-40B4-BE49-F238E27FC236}">
                  <a16:creationId xmlns:a16="http://schemas.microsoft.com/office/drawing/2014/main" id="{FDD5392A-96CF-4B7C-B3E8-0CDAE68ED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DD78EB0-2A5E-45B3-9151-0509A2146A16}"/>
              </a:ext>
            </a:extLst>
          </p:cNvPr>
          <p:cNvGrpSpPr/>
          <p:nvPr/>
        </p:nvGrpSpPr>
        <p:grpSpPr>
          <a:xfrm>
            <a:off x="9844946" y="3049885"/>
            <a:ext cx="6767154" cy="1603486"/>
            <a:chOff x="6464355" y="6267642"/>
            <a:chExt cx="6767154" cy="160348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A675CDC-BACC-45CA-B2E7-0EAF5F02F887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57" name="Rectangle: Rounded Corners 9">
                <a:extLst>
                  <a:ext uri="{FF2B5EF4-FFF2-40B4-BE49-F238E27FC236}">
                    <a16:creationId xmlns:a16="http://schemas.microsoft.com/office/drawing/2014/main" id="{9A40527A-0F0A-4BA3-B2A6-7587F7284165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b="1" ker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7750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7629154-D8AF-409D-8133-6AC721DB4C71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1006326-3051-41DE-8595-E6D75CEB17BC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444D0C4B-A334-4284-B73D-ECB931F31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6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93C3DAB9-A687-4F98-A4E9-B8ED62AFB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526" y="5229701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4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F3EE4269-0962-45BA-A753-EB24A4E9A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75421">
            <a:off x="16149392" y="171394"/>
            <a:ext cx="2424428" cy="1772036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60A23620-2B0D-413D-9320-6735BCB7F3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A56DB5-DB04-4182-959D-F26A780BCC60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510811-80F0-44E8-9DFA-BBD198F1FB49}"/>
              </a:ext>
            </a:extLst>
          </p:cNvPr>
          <p:cNvGrpSpPr/>
          <p:nvPr/>
        </p:nvGrpSpPr>
        <p:grpSpPr>
          <a:xfrm>
            <a:off x="2263814" y="630534"/>
            <a:ext cx="14819500" cy="1962720"/>
            <a:chOff x="1089212" y="-226040"/>
            <a:chExt cx="14819500" cy="1962720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id="{F7F18E17-FFA7-42D3-87A9-B37F4154B41B}"/>
                </a:ext>
              </a:extLst>
            </p:cNvPr>
            <p:cNvSpPr/>
            <p:nvPr/>
          </p:nvSpPr>
          <p:spPr>
            <a:xfrm>
              <a:off x="1111398" y="155539"/>
              <a:ext cx="1479731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F4F4A71A-B93F-4C6A-83B1-4A6F48317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1089212" y="-226040"/>
              <a:ext cx="913403" cy="154575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478EEA-A372-4A74-B2A8-890839374AEE}"/>
                </a:ext>
              </a:extLst>
            </p:cNvPr>
            <p:cNvSpPr/>
            <p:nvPr/>
          </p:nvSpPr>
          <p:spPr>
            <a:xfrm>
              <a:off x="2865574" y="155539"/>
              <a:ext cx="1291550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48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Một hình lập phương có cạnh là a thì diện tích toàn phần của hình lập phương đó là:</a:t>
              </a:r>
            </a:p>
          </p:txBody>
        </p:sp>
      </p:grpSp>
      <p:pic>
        <p:nvPicPr>
          <p:cNvPr id="9" name="Picture 10">
            <a:extLst>
              <a:ext uri="{FF2B5EF4-FFF2-40B4-BE49-F238E27FC236}">
                <a16:creationId xmlns:a16="http://schemas.microsoft.com/office/drawing/2014/main" id="{1FDCACF1-64A4-4FAC-A698-E9EF1C9C8F8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9F9525F-2485-42C6-A9B3-27512B7D2310}"/>
              </a:ext>
            </a:extLst>
          </p:cNvPr>
          <p:cNvGrpSpPr/>
          <p:nvPr/>
        </p:nvGrpSpPr>
        <p:grpSpPr>
          <a:xfrm>
            <a:off x="2440289" y="3039675"/>
            <a:ext cx="6706986" cy="1699252"/>
            <a:chOff x="6314030" y="2340483"/>
            <a:chExt cx="6706986" cy="169925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B1AB2AA-7D19-4BFE-8531-0171734B2DBA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13" name="Rectangle: Rounded Corners 9">
                <a:extLst>
                  <a:ext uri="{FF2B5EF4-FFF2-40B4-BE49-F238E27FC236}">
                    <a16:creationId xmlns:a16="http://schemas.microsoft.com/office/drawing/2014/main" id="{04E71132-2C14-4090-A9D0-E57B8373752B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500" b="1"/>
                  <a:t>a x a x a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A6F4945-C1EC-4B35-B8B4-310085128C39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6CDAFE6-9EF6-474A-AD3E-77A910EB966B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4EB0C5C6-A2DE-435E-BA6F-F590CF617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E26BED-2FE6-41D3-8257-CED169910102}"/>
              </a:ext>
            </a:extLst>
          </p:cNvPr>
          <p:cNvGrpSpPr/>
          <p:nvPr/>
        </p:nvGrpSpPr>
        <p:grpSpPr>
          <a:xfrm>
            <a:off x="9828602" y="4955767"/>
            <a:ext cx="6709061" cy="1785945"/>
            <a:chOff x="6464355" y="4256383"/>
            <a:chExt cx="6709061" cy="17859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FC96B3C-8002-44BA-8881-B5C1F2BF3F19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id="{75D445AB-F051-47A4-B27C-0CDA4CA8050B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 x a x 12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FBA8800-0448-4519-8821-16018CFC56A7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C7CDBEC-F941-4329-BA4B-410644542FAD}"/>
                  </a:ext>
                </a:extLst>
              </p:cNvPr>
              <p:cNvSpPr/>
              <p:nvPr/>
            </p:nvSpPr>
            <p:spPr>
              <a:xfrm>
                <a:off x="5254793" y="2630522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E7EFBBFD-ABCD-4119-9A14-8261C716D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A897C7-D596-4CAF-AEEC-8F4A1846697F}"/>
              </a:ext>
            </a:extLst>
          </p:cNvPr>
          <p:cNvGrpSpPr/>
          <p:nvPr/>
        </p:nvGrpSpPr>
        <p:grpSpPr>
          <a:xfrm>
            <a:off x="2404358" y="5127210"/>
            <a:ext cx="6767154" cy="1603486"/>
            <a:chOff x="6464355" y="6267642"/>
            <a:chExt cx="6767154" cy="160348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567BC6C-06B9-4FEB-B2D8-99A0FA3A8E02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id="{93485F9A-2539-4390-B861-96002EBAC2A5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0" cap="none" spc="0" normalizeH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 x a x 6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4E92F97-605A-4A00-88F7-A44D9E74D4D2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2BD9741-E7DF-4CD8-B7D8-168EABED7471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3B639580-C806-4A1B-8392-68CEB15C0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A88AB55-9FDA-42A6-BD7C-66B338CFF87F}"/>
              </a:ext>
            </a:extLst>
          </p:cNvPr>
          <p:cNvGrpSpPr/>
          <p:nvPr/>
        </p:nvGrpSpPr>
        <p:grpSpPr>
          <a:xfrm>
            <a:off x="9844946" y="3049885"/>
            <a:ext cx="6767154" cy="1603486"/>
            <a:chOff x="6464355" y="6267642"/>
            <a:chExt cx="6767154" cy="160348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A207355-8B89-4F5A-BF8B-93AD01BB59AF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EAD4FDE6-FFFF-49E1-A617-E5357AEBA459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5500" b="1" ker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 x a x 4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E39CED1-56EB-4E4C-A8C6-7A950B6CE98C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FC45892-1B10-45AC-8707-07A67E2B6C7B}"/>
                  </a:ext>
                </a:extLst>
              </p:cNvPr>
              <p:cNvSpPr/>
              <p:nvPr/>
            </p:nvSpPr>
            <p:spPr>
              <a:xfrm>
                <a:off x="5234348" y="2652920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9B99BC35-19DB-456E-9FDA-CA5386B19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34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32DB13F7-DC61-40CF-A6A0-9B74FBC1A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49" y="5250960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6892292" y="3602204"/>
            <a:ext cx="10515599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LUYỆN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TẬP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endParaRPr lang="zh-CN" altLang="zh-CN" sz="11500" noProof="1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grpSp>
        <p:nvGrpSpPr>
          <p:cNvPr id="3" name="组合 15"/>
          <p:cNvGrpSpPr/>
          <p:nvPr/>
        </p:nvGrpSpPr>
        <p:grpSpPr>
          <a:xfrm>
            <a:off x="11145466" y="1662670"/>
            <a:ext cx="1670422" cy="1670422"/>
            <a:chOff x="5410643" y="1184464"/>
            <a:chExt cx="1370714" cy="1370714"/>
          </a:xfrm>
        </p:grpSpPr>
        <p:sp>
          <p:nvSpPr>
            <p:cNvPr id="4" name="文本框 11"/>
            <p:cNvSpPr txBox="1"/>
            <p:nvPr/>
          </p:nvSpPr>
          <p:spPr>
            <a:xfrm>
              <a:off x="5496560" y="1361990"/>
              <a:ext cx="1198880" cy="98488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96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2</a:t>
              </a:r>
              <a:endParaRPr lang="en-US" altLang="zh-CN" sz="96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5" name="椭圆 14"/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D03614-133B-4543-BFF9-B4E988A9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鞋匠的儿子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1291</TotalTime>
  <Words>1032</Words>
  <Application>Microsoft Office PowerPoint</Application>
  <PresentationFormat>Custom</PresentationFormat>
  <Paragraphs>151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Arial</vt:lpstr>
      <vt:lpstr>#9Slide05 SVNKitten</vt:lpstr>
      <vt:lpstr>.黑体-韩语</vt:lpstr>
      <vt:lpstr>#9Slide07 Crocante</vt:lpstr>
      <vt:lpstr>LNTH-Oliver</vt:lpstr>
      <vt:lpstr>Satisfy</vt:lpstr>
      <vt:lpstr>Calibri</vt:lpstr>
      <vt:lpstr>Cambria Math</vt:lpstr>
      <vt:lpstr>等线</vt:lpstr>
      <vt:lpstr>UVF Lobster12</vt:lpstr>
      <vt:lpstr>.黑体-??</vt:lpstr>
      <vt:lpstr>#9Slide01 Noi dung ngan</vt:lpstr>
      <vt:lpstr>华康方圆体W7</vt:lpstr>
      <vt:lpstr>SVN-Larch Shaded</vt:lpstr>
      <vt:lpstr>Calibri Light</vt:lpstr>
      <vt:lpstr>#9Slide02 Noi dung dai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鞋匠的儿子-视频</dc:title>
  <dc:subject>9Slide.vn</dc:subject>
  <dc:creator>Admin</dc:creator>
  <dc:description>9Slide.vn</dc:description>
  <cp:lastModifiedBy>Nguyễn Ngọc Ánh</cp:lastModifiedBy>
  <cp:revision>215</cp:revision>
  <dcterms:created xsi:type="dcterms:W3CDTF">2018-01-30T02:28:00Z</dcterms:created>
  <dcterms:modified xsi:type="dcterms:W3CDTF">2022-03-01T02:43:35Z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