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15"/>
  </p:notesMasterIdLst>
  <p:sldIdLst>
    <p:sldId id="404" r:id="rId3"/>
    <p:sldId id="395" r:id="rId4"/>
    <p:sldId id="390" r:id="rId5"/>
    <p:sldId id="391" r:id="rId6"/>
    <p:sldId id="343" r:id="rId7"/>
    <p:sldId id="379" r:id="rId8"/>
    <p:sldId id="388" r:id="rId9"/>
    <p:sldId id="344" r:id="rId10"/>
    <p:sldId id="389" r:id="rId11"/>
    <p:sldId id="345" r:id="rId12"/>
    <p:sldId id="397" r:id="rId13"/>
    <p:sldId id="39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0000"/>
    <a:srgbClr val="CD982D"/>
    <a:srgbClr val="D3231F"/>
    <a:srgbClr val="E23E3A"/>
    <a:srgbClr val="AB1C19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86294" autoAdjust="0"/>
  </p:normalViewPr>
  <p:slideViewPr>
    <p:cSldViewPr>
      <p:cViewPr varScale="1">
        <p:scale>
          <a:sx n="51" d="100"/>
          <a:sy n="51" d="100"/>
        </p:scale>
        <p:origin x="-164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6FA771-9EB4-42F9-865D-4CA8138A9F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282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6C24A-99FE-4A69-8B88-C3228C1EE8D7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93802-1E9F-4095-8CE0-65E3CE135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99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C2E80-B470-4735-999B-564E753AA93F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BA256-D7E7-428B-9007-9915821FC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86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B5F81-A57A-4709-8A12-E4CDDF585381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87E92-DEFE-4F7D-971E-388AF5D64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77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10485" indent="0" algn="ctr">
              <a:buNone/>
              <a:defRPr/>
            </a:lvl2pPr>
            <a:lvl3pPr marL="620969" indent="0" algn="ctr">
              <a:buNone/>
              <a:defRPr/>
            </a:lvl3pPr>
            <a:lvl4pPr marL="931454" indent="0" algn="ctr">
              <a:buNone/>
              <a:defRPr/>
            </a:lvl4pPr>
            <a:lvl5pPr marL="1241938" indent="0" algn="ctr">
              <a:buNone/>
              <a:defRPr/>
            </a:lvl5pPr>
            <a:lvl6pPr marL="1552423" indent="0" algn="ctr">
              <a:buNone/>
              <a:defRPr/>
            </a:lvl6pPr>
            <a:lvl7pPr marL="1862907" indent="0" algn="ctr">
              <a:buNone/>
              <a:defRPr/>
            </a:lvl7pPr>
            <a:lvl8pPr marL="2173392" indent="0" algn="ctr">
              <a:buNone/>
              <a:defRPr/>
            </a:lvl8pPr>
            <a:lvl9pPr marL="2483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58E4B5A-081F-431F-BF1D-1FCF7CAEC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C7B26B-88C5-437A-89A0-D7200FBA1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BCC2624-BFC1-4569-9A7E-3A4669EFF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AA57C-EEAA-49B8-A06A-2676820FE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202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58E4B5A-081F-431F-BF1D-1FCF7CAEC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C7B26B-88C5-437A-89A0-D7200FBA1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BCC2624-BFC1-4569-9A7E-3A4669EFF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139A2-CE96-4CCD-B806-A352C9DCA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852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271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58"/>
            </a:lvl1pPr>
            <a:lvl2pPr marL="310485" indent="0">
              <a:buNone/>
              <a:defRPr sz="1222"/>
            </a:lvl2pPr>
            <a:lvl3pPr marL="620969" indent="0">
              <a:buNone/>
              <a:defRPr sz="1087"/>
            </a:lvl3pPr>
            <a:lvl4pPr marL="931454" indent="0">
              <a:buNone/>
              <a:defRPr sz="951"/>
            </a:lvl4pPr>
            <a:lvl5pPr marL="1241938" indent="0">
              <a:buNone/>
              <a:defRPr sz="951"/>
            </a:lvl5pPr>
            <a:lvl6pPr marL="1552423" indent="0">
              <a:buNone/>
              <a:defRPr sz="951"/>
            </a:lvl6pPr>
            <a:lvl7pPr marL="1862907" indent="0">
              <a:buNone/>
              <a:defRPr sz="951"/>
            </a:lvl7pPr>
            <a:lvl8pPr marL="2173392" indent="0">
              <a:buNone/>
              <a:defRPr sz="951"/>
            </a:lvl8pPr>
            <a:lvl9pPr marL="2483876" indent="0">
              <a:buNone/>
              <a:defRPr sz="9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58E4B5A-081F-431F-BF1D-1FCF7CAEC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C7B26B-88C5-437A-89A0-D7200FBA1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BCC2624-BFC1-4569-9A7E-3A4669EFF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586AF-635C-48C4-ACF9-0DA355609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886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1901"/>
            </a:lvl1pPr>
            <a:lvl2pPr>
              <a:defRPr sz="1630"/>
            </a:lvl2pPr>
            <a:lvl3pPr>
              <a:defRPr sz="1358"/>
            </a:lvl3pPr>
            <a:lvl4pPr>
              <a:defRPr sz="1222"/>
            </a:lvl4pPr>
            <a:lvl5pPr>
              <a:defRPr sz="1222"/>
            </a:lvl5pPr>
            <a:lvl6pPr>
              <a:defRPr sz="1222"/>
            </a:lvl6pPr>
            <a:lvl7pPr>
              <a:defRPr sz="1222"/>
            </a:lvl7pPr>
            <a:lvl8pPr>
              <a:defRPr sz="1222"/>
            </a:lvl8pPr>
            <a:lvl9pPr>
              <a:defRPr sz="1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901"/>
            </a:lvl1pPr>
            <a:lvl2pPr>
              <a:defRPr sz="1630"/>
            </a:lvl2pPr>
            <a:lvl3pPr>
              <a:defRPr sz="1358"/>
            </a:lvl3pPr>
            <a:lvl4pPr>
              <a:defRPr sz="1222"/>
            </a:lvl4pPr>
            <a:lvl5pPr>
              <a:defRPr sz="1222"/>
            </a:lvl5pPr>
            <a:lvl6pPr>
              <a:defRPr sz="1222"/>
            </a:lvl6pPr>
            <a:lvl7pPr>
              <a:defRPr sz="1222"/>
            </a:lvl7pPr>
            <a:lvl8pPr>
              <a:defRPr sz="1222"/>
            </a:lvl8pPr>
            <a:lvl9pPr>
              <a:defRPr sz="1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E4B5A-081F-431F-BF1D-1FCF7CAEC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EC7B26B-88C5-437A-89A0-D7200FBA1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BCC2624-BFC1-4569-9A7E-3A4669EFF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2795A-D975-43F3-8121-E43C46B11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039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30" b="1"/>
            </a:lvl1pPr>
            <a:lvl2pPr marL="310485" indent="0">
              <a:buNone/>
              <a:defRPr sz="1358" b="1"/>
            </a:lvl2pPr>
            <a:lvl3pPr marL="620969" indent="0">
              <a:buNone/>
              <a:defRPr sz="1222" b="1"/>
            </a:lvl3pPr>
            <a:lvl4pPr marL="931454" indent="0">
              <a:buNone/>
              <a:defRPr sz="1087" b="1"/>
            </a:lvl4pPr>
            <a:lvl5pPr marL="1241938" indent="0">
              <a:buNone/>
              <a:defRPr sz="1087" b="1"/>
            </a:lvl5pPr>
            <a:lvl6pPr marL="1552423" indent="0">
              <a:buNone/>
              <a:defRPr sz="1087" b="1"/>
            </a:lvl6pPr>
            <a:lvl7pPr marL="1862907" indent="0">
              <a:buNone/>
              <a:defRPr sz="1087" b="1"/>
            </a:lvl7pPr>
            <a:lvl8pPr marL="2173392" indent="0">
              <a:buNone/>
              <a:defRPr sz="1087" b="1"/>
            </a:lvl8pPr>
            <a:lvl9pPr marL="2483876" indent="0">
              <a:buNone/>
              <a:defRPr sz="10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30"/>
            </a:lvl1pPr>
            <a:lvl2pPr>
              <a:defRPr sz="1358"/>
            </a:lvl2pPr>
            <a:lvl3pPr>
              <a:defRPr sz="1222"/>
            </a:lvl3pPr>
            <a:lvl4pPr>
              <a:defRPr sz="1087"/>
            </a:lvl4pPr>
            <a:lvl5pPr>
              <a:defRPr sz="1087"/>
            </a:lvl5pPr>
            <a:lvl6pPr>
              <a:defRPr sz="1087"/>
            </a:lvl6pPr>
            <a:lvl7pPr>
              <a:defRPr sz="1087"/>
            </a:lvl7pPr>
            <a:lvl8pPr>
              <a:defRPr sz="1087"/>
            </a:lvl8pPr>
            <a:lvl9pPr>
              <a:defRPr sz="10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630" b="1"/>
            </a:lvl1pPr>
            <a:lvl2pPr marL="310485" indent="0">
              <a:buNone/>
              <a:defRPr sz="1358" b="1"/>
            </a:lvl2pPr>
            <a:lvl3pPr marL="620969" indent="0">
              <a:buNone/>
              <a:defRPr sz="1222" b="1"/>
            </a:lvl3pPr>
            <a:lvl4pPr marL="931454" indent="0">
              <a:buNone/>
              <a:defRPr sz="1087" b="1"/>
            </a:lvl4pPr>
            <a:lvl5pPr marL="1241938" indent="0">
              <a:buNone/>
              <a:defRPr sz="1087" b="1"/>
            </a:lvl5pPr>
            <a:lvl6pPr marL="1552423" indent="0">
              <a:buNone/>
              <a:defRPr sz="1087" b="1"/>
            </a:lvl6pPr>
            <a:lvl7pPr marL="1862907" indent="0">
              <a:buNone/>
              <a:defRPr sz="1087" b="1"/>
            </a:lvl7pPr>
            <a:lvl8pPr marL="2173392" indent="0">
              <a:buNone/>
              <a:defRPr sz="1087" b="1"/>
            </a:lvl8pPr>
            <a:lvl9pPr marL="2483876" indent="0">
              <a:buNone/>
              <a:defRPr sz="10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630"/>
            </a:lvl1pPr>
            <a:lvl2pPr>
              <a:defRPr sz="1358"/>
            </a:lvl2pPr>
            <a:lvl3pPr>
              <a:defRPr sz="1222"/>
            </a:lvl3pPr>
            <a:lvl4pPr>
              <a:defRPr sz="1087"/>
            </a:lvl4pPr>
            <a:lvl5pPr>
              <a:defRPr sz="1087"/>
            </a:lvl5pPr>
            <a:lvl6pPr>
              <a:defRPr sz="1087"/>
            </a:lvl6pPr>
            <a:lvl7pPr>
              <a:defRPr sz="1087"/>
            </a:lvl7pPr>
            <a:lvl8pPr>
              <a:defRPr sz="1087"/>
            </a:lvl8pPr>
            <a:lvl9pPr>
              <a:defRPr sz="10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58E4B5A-081F-431F-BF1D-1FCF7CAEC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EC7B26B-88C5-437A-89A0-D7200FBA1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BCC2624-BFC1-4569-9A7E-3A4669EFF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9FC1F-3463-4FA8-8F3D-06AA99D98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436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58E4B5A-081F-431F-BF1D-1FCF7CAEC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EC7B26B-88C5-437A-89A0-D7200FBA1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BCC2624-BFC1-4569-9A7E-3A4669EFF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0C65E-9B12-4738-B5AE-FD70B9F94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689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58E4B5A-081F-431F-BF1D-1FCF7CAEC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EC7B26B-88C5-437A-89A0-D7200FBA1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BCC2624-BFC1-4569-9A7E-3A4669EFF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23FA2-C632-416B-964D-61536E53A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139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35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173"/>
            </a:lvl1pPr>
            <a:lvl2pPr>
              <a:defRPr sz="1901"/>
            </a:lvl2pPr>
            <a:lvl3pPr>
              <a:defRPr sz="1630"/>
            </a:lvl3pPr>
            <a:lvl4pPr>
              <a:defRPr sz="1358"/>
            </a:lvl4pPr>
            <a:lvl5pPr>
              <a:defRPr sz="1358"/>
            </a:lvl5pPr>
            <a:lvl6pPr>
              <a:defRPr sz="1358"/>
            </a:lvl6pPr>
            <a:lvl7pPr>
              <a:defRPr sz="1358"/>
            </a:lvl7pPr>
            <a:lvl8pPr>
              <a:defRPr sz="1358"/>
            </a:lvl8pPr>
            <a:lvl9pPr>
              <a:defRPr sz="13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951"/>
            </a:lvl1pPr>
            <a:lvl2pPr marL="310485" indent="0">
              <a:buNone/>
              <a:defRPr sz="815"/>
            </a:lvl2pPr>
            <a:lvl3pPr marL="620969" indent="0">
              <a:buNone/>
              <a:defRPr sz="679"/>
            </a:lvl3pPr>
            <a:lvl4pPr marL="931454" indent="0">
              <a:buNone/>
              <a:defRPr sz="611"/>
            </a:lvl4pPr>
            <a:lvl5pPr marL="1241938" indent="0">
              <a:buNone/>
              <a:defRPr sz="611"/>
            </a:lvl5pPr>
            <a:lvl6pPr marL="1552423" indent="0">
              <a:buNone/>
              <a:defRPr sz="611"/>
            </a:lvl6pPr>
            <a:lvl7pPr marL="1862907" indent="0">
              <a:buNone/>
              <a:defRPr sz="611"/>
            </a:lvl7pPr>
            <a:lvl8pPr marL="2173392" indent="0">
              <a:buNone/>
              <a:defRPr sz="611"/>
            </a:lvl8pPr>
            <a:lvl9pPr marL="2483876" indent="0">
              <a:buNone/>
              <a:defRPr sz="6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E4B5A-081F-431F-BF1D-1FCF7CAEC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EC7B26B-88C5-437A-89A0-D7200FBA1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BCC2624-BFC1-4569-9A7E-3A4669EFF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4CA2-797D-49AB-BCD6-611B6D7BC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68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BF87D-C0AA-40BA-8315-6F5E5FA0BD4B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21838-2AE8-4CC6-8BC1-E449F3B84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619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35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2173"/>
            </a:lvl1pPr>
            <a:lvl2pPr marL="310485" indent="0">
              <a:buNone/>
              <a:defRPr sz="1901"/>
            </a:lvl2pPr>
            <a:lvl3pPr marL="620969" indent="0">
              <a:buNone/>
              <a:defRPr sz="1630"/>
            </a:lvl3pPr>
            <a:lvl4pPr marL="931454" indent="0">
              <a:buNone/>
              <a:defRPr sz="1358"/>
            </a:lvl4pPr>
            <a:lvl5pPr marL="1241938" indent="0">
              <a:buNone/>
              <a:defRPr sz="1358"/>
            </a:lvl5pPr>
            <a:lvl6pPr marL="1552423" indent="0">
              <a:buNone/>
              <a:defRPr sz="1358"/>
            </a:lvl6pPr>
            <a:lvl7pPr marL="1862907" indent="0">
              <a:buNone/>
              <a:defRPr sz="1358"/>
            </a:lvl7pPr>
            <a:lvl8pPr marL="2173392" indent="0">
              <a:buNone/>
              <a:defRPr sz="1358"/>
            </a:lvl8pPr>
            <a:lvl9pPr marL="2483876" indent="0">
              <a:buNone/>
              <a:defRPr sz="135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951"/>
            </a:lvl1pPr>
            <a:lvl2pPr marL="310485" indent="0">
              <a:buNone/>
              <a:defRPr sz="815"/>
            </a:lvl2pPr>
            <a:lvl3pPr marL="620969" indent="0">
              <a:buNone/>
              <a:defRPr sz="679"/>
            </a:lvl3pPr>
            <a:lvl4pPr marL="931454" indent="0">
              <a:buNone/>
              <a:defRPr sz="611"/>
            </a:lvl4pPr>
            <a:lvl5pPr marL="1241938" indent="0">
              <a:buNone/>
              <a:defRPr sz="611"/>
            </a:lvl5pPr>
            <a:lvl6pPr marL="1552423" indent="0">
              <a:buNone/>
              <a:defRPr sz="611"/>
            </a:lvl6pPr>
            <a:lvl7pPr marL="1862907" indent="0">
              <a:buNone/>
              <a:defRPr sz="611"/>
            </a:lvl7pPr>
            <a:lvl8pPr marL="2173392" indent="0">
              <a:buNone/>
              <a:defRPr sz="611"/>
            </a:lvl8pPr>
            <a:lvl9pPr marL="2483876" indent="0">
              <a:buNone/>
              <a:defRPr sz="6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8E4B5A-081F-431F-BF1D-1FCF7CAEC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EC7B26B-88C5-437A-89A0-D7200FBA1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BCC2624-BFC1-4569-9A7E-3A4669EFF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9225A-1CB5-45E0-BA63-BD16F1CFA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2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58E4B5A-081F-431F-BF1D-1FCF7CAEC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C7B26B-88C5-437A-89A0-D7200FBA1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BCC2624-BFC1-4569-9A7E-3A4669EFF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077E-7AD8-4E42-A0FC-E11EA7D08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306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58E4B5A-081F-431F-BF1D-1FCF7CAEC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C7B26B-88C5-437A-89A0-D7200FBA1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BCC2624-BFC1-4569-9A7E-3A4669EFF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B3AD3-7AE8-4033-B9FC-9BDABEF73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135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58E4B5A-081F-431F-BF1D-1FCF7CAEC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EC7B26B-88C5-437A-89A0-D7200FBA1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BCC2624-BFC1-4569-9A7E-3A4669EFF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201E6-8FFC-478B-8BB7-C4581B02F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881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58E4B5A-081F-431F-BF1D-1FCF7CAEC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C7B26B-88C5-437A-89A0-D7200FBA1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BCC2624-BFC1-4569-9A7E-3A4669EFF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C607-80A8-4EF2-BD04-D08ADC698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41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B8DFB-02C6-4CC3-AE94-DCC967ED4292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74A92-3D49-4F09-AFBE-57BB22380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41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F9166-56D3-4F5D-8485-CF667A755E90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89098-8E42-4611-A9D7-86273A776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62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E053B-B090-450D-815A-4B986A4FF009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ED4AF-C47B-4910-8401-B1293CF3B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8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69697-AF56-4937-95CD-7A670381D7A8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28C0-D917-4ECC-8247-B47282941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25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1BCA5-5799-41C2-AFA5-3042A40C0360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1E0B2-0E19-459C-8273-28E46C036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69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51283-E0F5-4515-A018-115CFC425B3B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65A31-675F-47F0-BFE8-E88A485F6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89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FF4CB-CBE0-4D27-BF92-EC51BEDD23EE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DAAA7-014E-4314-8FCD-3E7CA7E5F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1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79DE72-F139-4C22-8D57-67692DC49D7A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8B25A6-9831-4979-A118-6F603B4BD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258E4B5A-081F-431F-BF1D-1FCF7CAECA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20969" eaLnBrk="1" hangingPunct="1">
              <a:defRPr sz="95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7EC7B26B-88C5-437A-89A0-D7200FBA11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20969" eaLnBrk="1" hangingPunct="1">
              <a:defRPr sz="95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ABCC2624-BFC1-4569-9A7E-3A4669EFF9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20969" eaLnBrk="1" hangingPunct="1">
              <a:defRPr sz="95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26E3711-C8D2-4EE1-817A-6D4F7F26F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Times New Roman" pitchFamily="18" charset="0"/>
        </a:defRPr>
      </a:lvl5pPr>
      <a:lvl6pPr marL="310485" algn="ctr" rtl="0" fontAlgn="base">
        <a:spcBef>
          <a:spcPct val="0"/>
        </a:spcBef>
        <a:spcAft>
          <a:spcPct val="0"/>
        </a:spcAft>
        <a:defRPr sz="2988">
          <a:solidFill>
            <a:schemeClr val="tx2"/>
          </a:solidFill>
          <a:latin typeface="Times New Roman" pitchFamily="18" charset="0"/>
        </a:defRPr>
      </a:lvl6pPr>
      <a:lvl7pPr marL="620969" algn="ctr" rtl="0" fontAlgn="base">
        <a:spcBef>
          <a:spcPct val="0"/>
        </a:spcBef>
        <a:spcAft>
          <a:spcPct val="0"/>
        </a:spcAft>
        <a:defRPr sz="2988">
          <a:solidFill>
            <a:schemeClr val="tx2"/>
          </a:solidFill>
          <a:latin typeface="Times New Roman" pitchFamily="18" charset="0"/>
        </a:defRPr>
      </a:lvl7pPr>
      <a:lvl8pPr marL="931454" algn="ctr" rtl="0" fontAlgn="base">
        <a:spcBef>
          <a:spcPct val="0"/>
        </a:spcBef>
        <a:spcAft>
          <a:spcPct val="0"/>
        </a:spcAft>
        <a:defRPr sz="2988">
          <a:solidFill>
            <a:schemeClr val="tx2"/>
          </a:solidFill>
          <a:latin typeface="Times New Roman" pitchFamily="18" charset="0"/>
        </a:defRPr>
      </a:lvl8pPr>
      <a:lvl9pPr marL="1241938" algn="ctr" rtl="0" fontAlgn="base">
        <a:spcBef>
          <a:spcPct val="0"/>
        </a:spcBef>
        <a:spcAft>
          <a:spcPct val="0"/>
        </a:spcAft>
        <a:defRPr sz="2988">
          <a:solidFill>
            <a:schemeClr val="tx2"/>
          </a:solidFill>
          <a:latin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19367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2pPr>
      <a:lvl3pPr marL="774700" indent="-15398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85850" indent="-153988" algn="l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4pPr>
      <a:lvl5pPr marL="1397000" indent="-153988" algn="l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5pPr>
      <a:lvl6pPr marL="1707665" indent="-155242" algn="l" rtl="0" fontAlgn="base">
        <a:spcBef>
          <a:spcPct val="20000"/>
        </a:spcBef>
        <a:spcAft>
          <a:spcPct val="0"/>
        </a:spcAft>
        <a:buChar char="»"/>
        <a:defRPr sz="1358">
          <a:solidFill>
            <a:schemeClr val="tx1"/>
          </a:solidFill>
          <a:latin typeface="+mn-lt"/>
        </a:defRPr>
      </a:lvl6pPr>
      <a:lvl7pPr marL="2018149" indent="-155242" algn="l" rtl="0" fontAlgn="base">
        <a:spcBef>
          <a:spcPct val="20000"/>
        </a:spcBef>
        <a:spcAft>
          <a:spcPct val="0"/>
        </a:spcAft>
        <a:buChar char="»"/>
        <a:defRPr sz="1358">
          <a:solidFill>
            <a:schemeClr val="tx1"/>
          </a:solidFill>
          <a:latin typeface="+mn-lt"/>
        </a:defRPr>
      </a:lvl7pPr>
      <a:lvl8pPr marL="2328634" indent="-155242" algn="l" rtl="0" fontAlgn="base">
        <a:spcBef>
          <a:spcPct val="20000"/>
        </a:spcBef>
        <a:spcAft>
          <a:spcPct val="0"/>
        </a:spcAft>
        <a:buChar char="»"/>
        <a:defRPr sz="1358">
          <a:solidFill>
            <a:schemeClr val="tx1"/>
          </a:solidFill>
          <a:latin typeface="+mn-lt"/>
        </a:defRPr>
      </a:lvl8pPr>
      <a:lvl9pPr marL="2639118" indent="-155242" algn="l" rtl="0" fontAlgn="base">
        <a:spcBef>
          <a:spcPct val="20000"/>
        </a:spcBef>
        <a:spcAft>
          <a:spcPct val="0"/>
        </a:spcAft>
        <a:buChar char="»"/>
        <a:defRPr sz="135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20969" rtl="0" eaLnBrk="1" latinLnBrk="0" hangingPunct="1">
        <a:defRPr sz="1222" kern="1200">
          <a:solidFill>
            <a:schemeClr val="tx1"/>
          </a:solidFill>
          <a:latin typeface="+mn-lt"/>
          <a:ea typeface="+mn-ea"/>
          <a:cs typeface="+mn-cs"/>
        </a:defRPr>
      </a:lvl1pPr>
      <a:lvl2pPr marL="310485" algn="l" defTabSz="620969" rtl="0" eaLnBrk="1" latinLnBrk="0" hangingPunct="1">
        <a:defRPr sz="1222" kern="1200">
          <a:solidFill>
            <a:schemeClr val="tx1"/>
          </a:solidFill>
          <a:latin typeface="+mn-lt"/>
          <a:ea typeface="+mn-ea"/>
          <a:cs typeface="+mn-cs"/>
        </a:defRPr>
      </a:lvl2pPr>
      <a:lvl3pPr marL="620969" algn="l" defTabSz="620969" rtl="0" eaLnBrk="1" latinLnBrk="0" hangingPunct="1">
        <a:defRPr sz="1222" kern="1200">
          <a:solidFill>
            <a:schemeClr val="tx1"/>
          </a:solidFill>
          <a:latin typeface="+mn-lt"/>
          <a:ea typeface="+mn-ea"/>
          <a:cs typeface="+mn-cs"/>
        </a:defRPr>
      </a:lvl3pPr>
      <a:lvl4pPr marL="931454" algn="l" defTabSz="620969" rtl="0" eaLnBrk="1" latinLnBrk="0" hangingPunct="1">
        <a:defRPr sz="1222" kern="1200">
          <a:solidFill>
            <a:schemeClr val="tx1"/>
          </a:solidFill>
          <a:latin typeface="+mn-lt"/>
          <a:ea typeface="+mn-ea"/>
          <a:cs typeface="+mn-cs"/>
        </a:defRPr>
      </a:lvl4pPr>
      <a:lvl5pPr marL="1241938" algn="l" defTabSz="620969" rtl="0" eaLnBrk="1" latinLnBrk="0" hangingPunct="1">
        <a:defRPr sz="1222" kern="1200">
          <a:solidFill>
            <a:schemeClr val="tx1"/>
          </a:solidFill>
          <a:latin typeface="+mn-lt"/>
          <a:ea typeface="+mn-ea"/>
          <a:cs typeface="+mn-cs"/>
        </a:defRPr>
      </a:lvl5pPr>
      <a:lvl6pPr marL="1552423" algn="l" defTabSz="620969" rtl="0" eaLnBrk="1" latinLnBrk="0" hangingPunct="1">
        <a:defRPr sz="1222" kern="1200">
          <a:solidFill>
            <a:schemeClr val="tx1"/>
          </a:solidFill>
          <a:latin typeface="+mn-lt"/>
          <a:ea typeface="+mn-ea"/>
          <a:cs typeface="+mn-cs"/>
        </a:defRPr>
      </a:lvl6pPr>
      <a:lvl7pPr marL="1862907" algn="l" defTabSz="620969" rtl="0" eaLnBrk="1" latinLnBrk="0" hangingPunct="1">
        <a:defRPr sz="1222" kern="1200">
          <a:solidFill>
            <a:schemeClr val="tx1"/>
          </a:solidFill>
          <a:latin typeface="+mn-lt"/>
          <a:ea typeface="+mn-ea"/>
          <a:cs typeface="+mn-cs"/>
        </a:defRPr>
      </a:lvl7pPr>
      <a:lvl8pPr marL="2173392" algn="l" defTabSz="620969" rtl="0" eaLnBrk="1" latinLnBrk="0" hangingPunct="1">
        <a:defRPr sz="1222" kern="1200">
          <a:solidFill>
            <a:schemeClr val="tx1"/>
          </a:solidFill>
          <a:latin typeface="+mn-lt"/>
          <a:ea typeface="+mn-ea"/>
          <a:cs typeface="+mn-cs"/>
        </a:defRPr>
      </a:lvl8pPr>
      <a:lvl9pPr marL="2483876" algn="l" defTabSz="620969" rtl="0" eaLnBrk="1" latinLnBrk="0" hangingPunct="1">
        <a:defRPr sz="12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1790358"/>
            <a:ext cx="9220200" cy="1388593"/>
            <a:chOff x="-30517" y="634176"/>
            <a:chExt cx="9220565" cy="325489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-30517" y="808164"/>
              <a:ext cx="7747307" cy="1515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36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    </a:t>
              </a:r>
              <a:r>
                <a:rPr lang="en-US" sz="3600" b="1" dirty="0" err="1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686" y="634176"/>
              <a:ext cx="9144362" cy="1515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2022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9" name="Picture 7" descr="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592138"/>
            <a:ext cx="26701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-685800" y="1608138"/>
            <a:ext cx="10134600" cy="311115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990600" y="3363786"/>
            <a:ext cx="6985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100 000-Luyện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4"/>
          <p:cNvSpPr>
            <a:spLocks noChangeArrowheads="1"/>
          </p:cNvSpPr>
          <p:nvPr/>
        </p:nvSpPr>
        <p:spPr bwMode="auto">
          <a:xfrm>
            <a:off x="762000" y="1741487"/>
            <a:ext cx="7772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7 000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5 000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ng­ười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ch­ưa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Line 41"/>
          <p:cNvSpPr>
            <a:spLocks noChangeShapeType="1"/>
          </p:cNvSpPr>
          <p:nvPr/>
        </p:nvSpPr>
        <p:spPr bwMode="auto">
          <a:xfrm>
            <a:off x="5562600" y="2286000"/>
            <a:ext cx="2362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1828800" y="2895599"/>
            <a:ext cx="533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>
            <a:off x="5372100" y="3429000"/>
            <a:ext cx="2743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>
            <a:off x="723900" y="4015147"/>
            <a:ext cx="4648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3124200" y="914400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6533" name="Text Box 37"/>
          <p:cNvSpPr txBox="1">
            <a:spLocks noChangeArrowheads="1"/>
          </p:cNvSpPr>
          <p:nvPr/>
        </p:nvSpPr>
        <p:spPr bwMode="auto">
          <a:xfrm>
            <a:off x="1447800" y="1905000"/>
            <a:ext cx="7239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:   7 000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:   …  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6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6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6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6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6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6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31" grpId="0"/>
      <p:bldP spid="10653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34" name="Text Box 38"/>
          <p:cNvSpPr txBox="1">
            <a:spLocks noChangeArrowheads="1"/>
          </p:cNvSpPr>
          <p:nvPr/>
        </p:nvSpPr>
        <p:spPr bwMode="auto">
          <a:xfrm>
            <a:off x="838200" y="1371600"/>
            <a:ext cx="8001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2000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332322" y="1554162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034645" y="786388"/>
            <a:ext cx="411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219200" y="21336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</a:rPr>
              <a:t>87 115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143000" y="25908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71 058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</a:rPr>
              <a:t>     67 001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066800" y="36576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</a:rPr>
              <a:t>    86 000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143000" y="42672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</a:rPr>
              <a:t>   96 788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600200" y="4968081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1524000" y="5668962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AB1C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  <p:bldP spid="2" grpId="0"/>
      <p:bldP spid="3" grpId="0"/>
      <p:bldP spid="4" grpId="0"/>
      <p:bldP spid="5" grpId="0"/>
      <p:bldP spid="6" grpId="0"/>
      <p:bldP spid="7" grpId="0"/>
      <p:bldP spid="5143" grpId="0"/>
      <p:bldP spid="5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533400" y="2057400"/>
            <a:ext cx="8153400" cy="457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3505200" y="2286000"/>
            <a:ext cx="2286000" cy="2743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102418" name="Rectangle 18"/>
          <p:cNvSpPr>
            <a:spLocks noChangeArrowheads="1"/>
          </p:cNvSpPr>
          <p:nvPr/>
        </p:nvSpPr>
        <p:spPr bwMode="auto">
          <a:xfrm>
            <a:off x="6172200" y="2286000"/>
            <a:ext cx="2286000" cy="2667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838200" y="2286000"/>
            <a:ext cx="2286000" cy="2743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102420" name="Rectangle 20"/>
          <p:cNvSpPr>
            <a:spLocks noChangeArrowheads="1"/>
          </p:cNvSpPr>
          <p:nvPr/>
        </p:nvSpPr>
        <p:spPr bwMode="auto">
          <a:xfrm>
            <a:off x="914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2" name="Rectangle 22"/>
          <p:cNvSpPr>
            <a:spLocks noChangeArrowheads="1"/>
          </p:cNvSpPr>
          <p:nvPr/>
        </p:nvSpPr>
        <p:spPr bwMode="auto">
          <a:xfrm>
            <a:off x="4724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3581400" y="24384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4" name="Rectangle 24"/>
          <p:cNvSpPr>
            <a:spLocks noChangeArrowheads="1"/>
          </p:cNvSpPr>
          <p:nvPr/>
        </p:nvSpPr>
        <p:spPr bwMode="auto">
          <a:xfrm>
            <a:off x="3581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5" name="Rectangle 25"/>
          <p:cNvSpPr>
            <a:spLocks noChangeArrowheads="1"/>
          </p:cNvSpPr>
          <p:nvPr/>
        </p:nvSpPr>
        <p:spPr bwMode="auto">
          <a:xfrm>
            <a:off x="3581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6" name="Rectangle 26"/>
          <p:cNvSpPr>
            <a:spLocks noChangeArrowheads="1"/>
          </p:cNvSpPr>
          <p:nvPr/>
        </p:nvSpPr>
        <p:spPr bwMode="auto">
          <a:xfrm>
            <a:off x="3581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3581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8" name="Rectangle 28"/>
          <p:cNvSpPr>
            <a:spLocks noChangeArrowheads="1"/>
          </p:cNvSpPr>
          <p:nvPr/>
        </p:nvSpPr>
        <p:spPr bwMode="auto">
          <a:xfrm>
            <a:off x="4724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29" name="Rectangle 29"/>
          <p:cNvSpPr>
            <a:spLocks noChangeArrowheads="1"/>
          </p:cNvSpPr>
          <p:nvPr/>
        </p:nvSpPr>
        <p:spPr bwMode="auto">
          <a:xfrm>
            <a:off x="4724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2057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1" name="Rectangle 31"/>
          <p:cNvSpPr>
            <a:spLocks noChangeArrowheads="1"/>
          </p:cNvSpPr>
          <p:nvPr/>
        </p:nvSpPr>
        <p:spPr bwMode="auto">
          <a:xfrm>
            <a:off x="2057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2" name="Rectangle 32"/>
          <p:cNvSpPr>
            <a:spLocks noChangeArrowheads="1"/>
          </p:cNvSpPr>
          <p:nvPr/>
        </p:nvSpPr>
        <p:spPr bwMode="auto">
          <a:xfrm>
            <a:off x="2057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3" name="Rectangle 33"/>
          <p:cNvSpPr>
            <a:spLocks noChangeArrowheads="1"/>
          </p:cNvSpPr>
          <p:nvPr/>
        </p:nvSpPr>
        <p:spPr bwMode="auto">
          <a:xfrm>
            <a:off x="914400" y="24384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4" name="Rectangle 34"/>
          <p:cNvSpPr>
            <a:spLocks noChangeArrowheads="1"/>
          </p:cNvSpPr>
          <p:nvPr/>
        </p:nvSpPr>
        <p:spPr bwMode="auto">
          <a:xfrm>
            <a:off x="914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5" name="Rectangle 35"/>
          <p:cNvSpPr>
            <a:spLocks noChangeArrowheads="1"/>
          </p:cNvSpPr>
          <p:nvPr/>
        </p:nvSpPr>
        <p:spPr bwMode="auto">
          <a:xfrm>
            <a:off x="914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36" name="Rectangle 36"/>
          <p:cNvSpPr>
            <a:spLocks noChangeArrowheads="1"/>
          </p:cNvSpPr>
          <p:nvPr/>
        </p:nvSpPr>
        <p:spPr bwMode="auto">
          <a:xfrm>
            <a:off x="914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172200" y="2362200"/>
            <a:ext cx="2209800" cy="2514600"/>
            <a:chOff x="3936" y="1536"/>
            <a:chExt cx="1392" cy="1584"/>
          </a:xfrm>
        </p:grpSpPr>
        <p:sp>
          <p:nvSpPr>
            <p:cNvPr id="6176" name="Rectangle 38"/>
            <p:cNvSpPr>
              <a:spLocks noChangeArrowheads="1"/>
            </p:cNvSpPr>
            <p:nvPr/>
          </p:nvSpPr>
          <p:spPr bwMode="auto">
            <a:xfrm>
              <a:off x="4656" y="2208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77" name="Rectangle 39"/>
            <p:cNvSpPr>
              <a:spLocks noChangeArrowheads="1"/>
            </p:cNvSpPr>
            <p:nvPr/>
          </p:nvSpPr>
          <p:spPr bwMode="auto">
            <a:xfrm>
              <a:off x="4656" y="2544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78" name="Rectangle 40"/>
            <p:cNvSpPr>
              <a:spLocks noChangeArrowheads="1"/>
            </p:cNvSpPr>
            <p:nvPr/>
          </p:nvSpPr>
          <p:spPr bwMode="auto">
            <a:xfrm>
              <a:off x="4656" y="2880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79" name="Rectangle 41"/>
            <p:cNvSpPr>
              <a:spLocks noChangeArrowheads="1"/>
            </p:cNvSpPr>
            <p:nvPr/>
          </p:nvSpPr>
          <p:spPr bwMode="auto">
            <a:xfrm>
              <a:off x="3936" y="1536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80" name="Rectangle 42"/>
            <p:cNvSpPr>
              <a:spLocks noChangeArrowheads="1"/>
            </p:cNvSpPr>
            <p:nvPr/>
          </p:nvSpPr>
          <p:spPr bwMode="auto">
            <a:xfrm>
              <a:off x="3936" y="1872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81" name="Rectangle 43"/>
            <p:cNvSpPr>
              <a:spLocks noChangeArrowheads="1"/>
            </p:cNvSpPr>
            <p:nvPr/>
          </p:nvSpPr>
          <p:spPr bwMode="auto">
            <a:xfrm>
              <a:off x="3936" y="2208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82" name="Rectangle 44"/>
            <p:cNvSpPr>
              <a:spLocks noChangeArrowheads="1"/>
            </p:cNvSpPr>
            <p:nvPr/>
          </p:nvSpPr>
          <p:spPr bwMode="auto">
            <a:xfrm>
              <a:off x="3936" y="2544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83" name="Rectangle 45"/>
            <p:cNvSpPr>
              <a:spLocks noChangeArrowheads="1"/>
            </p:cNvSpPr>
            <p:nvPr/>
          </p:nvSpPr>
          <p:spPr bwMode="auto">
            <a:xfrm>
              <a:off x="3936" y="2880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6184" name="Rectangle 46"/>
            <p:cNvSpPr>
              <a:spLocks noChangeArrowheads="1"/>
            </p:cNvSpPr>
            <p:nvPr/>
          </p:nvSpPr>
          <p:spPr bwMode="auto">
            <a:xfrm>
              <a:off x="4656" y="1872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</p:grpSp>
      <p:sp>
        <p:nvSpPr>
          <p:cNvPr id="102447" name="Rectangle 47"/>
          <p:cNvSpPr>
            <a:spLocks noChangeArrowheads="1"/>
          </p:cNvSpPr>
          <p:nvPr/>
        </p:nvSpPr>
        <p:spPr bwMode="auto">
          <a:xfrm>
            <a:off x="7315200" y="2362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48" name="Text Box 48"/>
          <p:cNvSpPr txBox="1">
            <a:spLocks noChangeArrowheads="1"/>
          </p:cNvSpPr>
          <p:nvPr/>
        </p:nvSpPr>
        <p:spPr bwMode="auto">
          <a:xfrm>
            <a:off x="1676400" y="51816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80 000</a:t>
            </a:r>
          </a:p>
        </p:txBody>
      </p:sp>
      <p:sp>
        <p:nvSpPr>
          <p:cNvPr id="102449" name="Text Box 49"/>
          <p:cNvSpPr txBox="1">
            <a:spLocks noChangeArrowheads="1"/>
          </p:cNvSpPr>
          <p:nvPr/>
        </p:nvSpPr>
        <p:spPr bwMode="auto">
          <a:xfrm>
            <a:off x="4191000" y="51816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90 000</a:t>
            </a:r>
          </a:p>
        </p:txBody>
      </p:sp>
      <p:sp>
        <p:nvSpPr>
          <p:cNvPr id="102450" name="Text Box 50"/>
          <p:cNvSpPr txBox="1">
            <a:spLocks noChangeArrowheads="1"/>
          </p:cNvSpPr>
          <p:nvPr/>
        </p:nvSpPr>
        <p:spPr bwMode="auto">
          <a:xfrm>
            <a:off x="6781800" y="51816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AB1C19"/>
                </a:solidFill>
              </a:rPr>
              <a:t>100 000</a:t>
            </a:r>
          </a:p>
        </p:txBody>
      </p:sp>
      <p:sp>
        <p:nvSpPr>
          <p:cNvPr id="102451" name="Text Box 51"/>
          <p:cNvSpPr txBox="1">
            <a:spLocks noChangeArrowheads="1"/>
          </p:cNvSpPr>
          <p:nvPr/>
        </p:nvSpPr>
        <p:spPr bwMode="auto">
          <a:xfrm>
            <a:off x="2895600" y="60198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AB1C19"/>
                </a:solidFill>
              </a:rPr>
              <a:t>100 000 </a:t>
            </a:r>
            <a:r>
              <a:rPr lang="en-US" altLang="en-US" sz="1800" b="1"/>
              <a:t>đọc là: một trăm nghìn</a:t>
            </a:r>
          </a:p>
        </p:txBody>
      </p:sp>
      <p:sp>
        <p:nvSpPr>
          <p:cNvPr id="102453" name="Rectangle 53"/>
          <p:cNvSpPr>
            <a:spLocks noChangeArrowheads="1"/>
          </p:cNvSpPr>
          <p:nvPr/>
        </p:nvSpPr>
        <p:spPr bwMode="auto">
          <a:xfrm>
            <a:off x="4724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02455" name="Text Box 55"/>
          <p:cNvSpPr txBox="1">
            <a:spLocks noChangeArrowheads="1"/>
          </p:cNvSpPr>
          <p:nvPr/>
        </p:nvSpPr>
        <p:spPr bwMode="auto">
          <a:xfrm>
            <a:off x="2438400" y="5586413"/>
            <a:ext cx="4387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9"/>
                </a:solidFill>
              </a:rPr>
              <a:t>Mười chục nghìn còn gọi là một trăm nghìn</a:t>
            </a:r>
          </a:p>
        </p:txBody>
      </p:sp>
      <p:sp>
        <p:nvSpPr>
          <p:cNvPr id="6174" name="Text Box 10"/>
          <p:cNvSpPr txBox="1">
            <a:spLocks noChangeArrowheads="1"/>
          </p:cNvSpPr>
          <p:nvPr/>
        </p:nvSpPr>
        <p:spPr bwMode="auto">
          <a:xfrm>
            <a:off x="1600200" y="995363"/>
            <a:ext cx="678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100 000-Luyện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5" name="Text Box 10"/>
          <p:cNvSpPr txBox="1">
            <a:spLocks noChangeArrowheads="1"/>
          </p:cNvSpPr>
          <p:nvPr/>
        </p:nvSpPr>
        <p:spPr bwMode="auto">
          <a:xfrm>
            <a:off x="3505200" y="2286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0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20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7" grpId="0" animBg="1"/>
      <p:bldP spid="102418" grpId="0" animBg="1"/>
      <p:bldP spid="102419" grpId="0" animBg="1"/>
      <p:bldP spid="102420" grpId="0" animBg="1"/>
      <p:bldP spid="102422" grpId="0" animBg="1"/>
      <p:bldP spid="102423" grpId="0" animBg="1"/>
      <p:bldP spid="102424" grpId="0" animBg="1"/>
      <p:bldP spid="102425" grpId="0" animBg="1"/>
      <p:bldP spid="102426" grpId="0" animBg="1"/>
      <p:bldP spid="102427" grpId="0" animBg="1"/>
      <p:bldP spid="102428" grpId="0" animBg="1"/>
      <p:bldP spid="102429" grpId="0" animBg="1"/>
      <p:bldP spid="102430" grpId="0" animBg="1"/>
      <p:bldP spid="102431" grpId="0" animBg="1"/>
      <p:bldP spid="102432" grpId="0" animBg="1"/>
      <p:bldP spid="102433" grpId="0" animBg="1"/>
      <p:bldP spid="102434" grpId="0" animBg="1"/>
      <p:bldP spid="102435" grpId="0" animBg="1"/>
      <p:bldP spid="102436" grpId="0" animBg="1"/>
      <p:bldP spid="102447" grpId="0" animBg="1"/>
      <p:bldP spid="102448" grpId="0"/>
      <p:bldP spid="102449" grpId="0"/>
      <p:bldP spid="102450" grpId="0"/>
      <p:bldP spid="102451" grpId="0"/>
      <p:bldP spid="102453" grpId="0" animBg="1"/>
      <p:bldP spid="1024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533400" y="1752600"/>
            <a:ext cx="8153400" cy="3810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505200" y="2286000"/>
            <a:ext cx="2286000" cy="2743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172200" y="2286000"/>
            <a:ext cx="2286000" cy="2667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838200" y="2286000"/>
            <a:ext cx="2286000" cy="2743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914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4724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3581400" y="24384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3581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3581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3581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3581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7181" name="Rectangle 16"/>
          <p:cNvSpPr>
            <a:spLocks noChangeArrowheads="1"/>
          </p:cNvSpPr>
          <p:nvPr/>
        </p:nvSpPr>
        <p:spPr bwMode="auto">
          <a:xfrm>
            <a:off x="4724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4724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7183" name="Rectangle 18"/>
          <p:cNvSpPr>
            <a:spLocks noChangeArrowheads="1"/>
          </p:cNvSpPr>
          <p:nvPr/>
        </p:nvSpPr>
        <p:spPr bwMode="auto">
          <a:xfrm>
            <a:off x="2057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7184" name="Rectangle 19"/>
          <p:cNvSpPr>
            <a:spLocks noChangeArrowheads="1"/>
          </p:cNvSpPr>
          <p:nvPr/>
        </p:nvSpPr>
        <p:spPr bwMode="auto">
          <a:xfrm>
            <a:off x="2057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7185" name="Rectangle 20"/>
          <p:cNvSpPr>
            <a:spLocks noChangeArrowheads="1"/>
          </p:cNvSpPr>
          <p:nvPr/>
        </p:nvSpPr>
        <p:spPr bwMode="auto">
          <a:xfrm>
            <a:off x="2057400" y="45720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7186" name="Rectangle 21"/>
          <p:cNvSpPr>
            <a:spLocks noChangeArrowheads="1"/>
          </p:cNvSpPr>
          <p:nvPr/>
        </p:nvSpPr>
        <p:spPr bwMode="auto">
          <a:xfrm>
            <a:off x="914400" y="24384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7187" name="Rectangle 22"/>
          <p:cNvSpPr>
            <a:spLocks noChangeArrowheads="1"/>
          </p:cNvSpPr>
          <p:nvPr/>
        </p:nvSpPr>
        <p:spPr bwMode="auto">
          <a:xfrm>
            <a:off x="914400" y="29718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7188" name="Rectangle 23"/>
          <p:cNvSpPr>
            <a:spLocks noChangeArrowheads="1"/>
          </p:cNvSpPr>
          <p:nvPr/>
        </p:nvSpPr>
        <p:spPr bwMode="auto">
          <a:xfrm>
            <a:off x="914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7189" name="Rectangle 24"/>
          <p:cNvSpPr>
            <a:spLocks noChangeArrowheads="1"/>
          </p:cNvSpPr>
          <p:nvPr/>
        </p:nvSpPr>
        <p:spPr bwMode="auto">
          <a:xfrm>
            <a:off x="914400" y="40386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grpSp>
        <p:nvGrpSpPr>
          <p:cNvPr id="7190" name="Group 25"/>
          <p:cNvGrpSpPr>
            <a:grpSpLocks/>
          </p:cNvGrpSpPr>
          <p:nvPr/>
        </p:nvGrpSpPr>
        <p:grpSpPr bwMode="auto">
          <a:xfrm>
            <a:off x="6172200" y="2362200"/>
            <a:ext cx="2209800" cy="2514600"/>
            <a:chOff x="3936" y="1536"/>
            <a:chExt cx="1392" cy="1584"/>
          </a:xfrm>
        </p:grpSpPr>
        <p:sp>
          <p:nvSpPr>
            <p:cNvPr id="7202" name="Rectangle 26"/>
            <p:cNvSpPr>
              <a:spLocks noChangeArrowheads="1"/>
            </p:cNvSpPr>
            <p:nvPr/>
          </p:nvSpPr>
          <p:spPr bwMode="auto">
            <a:xfrm>
              <a:off x="4656" y="2208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7203" name="Rectangle 27"/>
            <p:cNvSpPr>
              <a:spLocks noChangeArrowheads="1"/>
            </p:cNvSpPr>
            <p:nvPr/>
          </p:nvSpPr>
          <p:spPr bwMode="auto">
            <a:xfrm>
              <a:off x="4656" y="2544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7204" name="Rectangle 28"/>
            <p:cNvSpPr>
              <a:spLocks noChangeArrowheads="1"/>
            </p:cNvSpPr>
            <p:nvPr/>
          </p:nvSpPr>
          <p:spPr bwMode="auto">
            <a:xfrm>
              <a:off x="4656" y="2880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7205" name="Rectangle 29"/>
            <p:cNvSpPr>
              <a:spLocks noChangeArrowheads="1"/>
            </p:cNvSpPr>
            <p:nvPr/>
          </p:nvSpPr>
          <p:spPr bwMode="auto">
            <a:xfrm>
              <a:off x="3936" y="1536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7206" name="Rectangle 30"/>
            <p:cNvSpPr>
              <a:spLocks noChangeArrowheads="1"/>
            </p:cNvSpPr>
            <p:nvPr/>
          </p:nvSpPr>
          <p:spPr bwMode="auto">
            <a:xfrm>
              <a:off x="3936" y="1872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7207" name="Rectangle 31"/>
            <p:cNvSpPr>
              <a:spLocks noChangeArrowheads="1"/>
            </p:cNvSpPr>
            <p:nvPr/>
          </p:nvSpPr>
          <p:spPr bwMode="auto">
            <a:xfrm>
              <a:off x="3936" y="2208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7208" name="Rectangle 32"/>
            <p:cNvSpPr>
              <a:spLocks noChangeArrowheads="1"/>
            </p:cNvSpPr>
            <p:nvPr/>
          </p:nvSpPr>
          <p:spPr bwMode="auto">
            <a:xfrm>
              <a:off x="3936" y="2544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7209" name="Rectangle 33"/>
            <p:cNvSpPr>
              <a:spLocks noChangeArrowheads="1"/>
            </p:cNvSpPr>
            <p:nvPr/>
          </p:nvSpPr>
          <p:spPr bwMode="auto">
            <a:xfrm>
              <a:off x="3936" y="2880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  <p:sp>
          <p:nvSpPr>
            <p:cNvPr id="7210" name="Rectangle 34"/>
            <p:cNvSpPr>
              <a:spLocks noChangeArrowheads="1"/>
            </p:cNvSpPr>
            <p:nvPr/>
          </p:nvSpPr>
          <p:spPr bwMode="auto">
            <a:xfrm>
              <a:off x="4656" y="1872"/>
              <a:ext cx="672" cy="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10 000</a:t>
              </a:r>
            </a:p>
          </p:txBody>
        </p:sp>
      </p:grpSp>
      <p:sp>
        <p:nvSpPr>
          <p:cNvPr id="7191" name="Rectangle 35"/>
          <p:cNvSpPr>
            <a:spLocks noChangeArrowheads="1"/>
          </p:cNvSpPr>
          <p:nvPr/>
        </p:nvSpPr>
        <p:spPr bwMode="auto">
          <a:xfrm>
            <a:off x="7315200" y="24384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7192" name="Text Box 36"/>
          <p:cNvSpPr txBox="1">
            <a:spLocks noChangeArrowheads="1"/>
          </p:cNvSpPr>
          <p:nvPr/>
        </p:nvSpPr>
        <p:spPr bwMode="auto">
          <a:xfrm>
            <a:off x="1676400" y="51816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80 000</a:t>
            </a:r>
          </a:p>
        </p:txBody>
      </p:sp>
      <p:sp>
        <p:nvSpPr>
          <p:cNvPr id="7193" name="Text Box 37"/>
          <p:cNvSpPr txBox="1">
            <a:spLocks noChangeArrowheads="1"/>
          </p:cNvSpPr>
          <p:nvPr/>
        </p:nvSpPr>
        <p:spPr bwMode="auto">
          <a:xfrm>
            <a:off x="4191000" y="51816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90 000</a:t>
            </a:r>
          </a:p>
        </p:txBody>
      </p:sp>
      <p:sp>
        <p:nvSpPr>
          <p:cNvPr id="7194" name="Text Box 38"/>
          <p:cNvSpPr txBox="1">
            <a:spLocks noChangeArrowheads="1"/>
          </p:cNvSpPr>
          <p:nvPr/>
        </p:nvSpPr>
        <p:spPr bwMode="auto">
          <a:xfrm>
            <a:off x="6781800" y="51816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100 000</a:t>
            </a:r>
          </a:p>
        </p:txBody>
      </p:sp>
      <p:sp>
        <p:nvSpPr>
          <p:cNvPr id="130087" name="Text Box 39"/>
          <p:cNvSpPr txBox="1">
            <a:spLocks noChangeArrowheads="1"/>
          </p:cNvSpPr>
          <p:nvPr/>
        </p:nvSpPr>
        <p:spPr bwMode="auto">
          <a:xfrm>
            <a:off x="1003300" y="5668963"/>
            <a:ext cx="7467600" cy="396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AB1C19"/>
                </a:solidFill>
              </a:rPr>
              <a:t>Số</a:t>
            </a:r>
            <a:r>
              <a:rPr lang="en-US" altLang="en-US" sz="2000" b="1" dirty="0">
                <a:solidFill>
                  <a:srgbClr val="AB1C19"/>
                </a:solidFill>
              </a:rPr>
              <a:t> 100 000 </a:t>
            </a:r>
            <a:r>
              <a:rPr lang="en-US" altLang="en-US" sz="2000" b="1" dirty="0" err="1">
                <a:solidFill>
                  <a:srgbClr val="AB1C19"/>
                </a:solidFill>
              </a:rPr>
              <a:t>có</a:t>
            </a:r>
            <a:r>
              <a:rPr lang="en-US" altLang="en-US" sz="2000" b="1" dirty="0">
                <a:solidFill>
                  <a:srgbClr val="AB1C19"/>
                </a:solidFill>
              </a:rPr>
              <a:t> </a:t>
            </a:r>
            <a:r>
              <a:rPr lang="en-US" altLang="en-US" sz="2000" b="1" dirty="0" err="1">
                <a:solidFill>
                  <a:srgbClr val="AB1C19"/>
                </a:solidFill>
              </a:rPr>
              <a:t>mấy</a:t>
            </a:r>
            <a:r>
              <a:rPr lang="en-US" altLang="en-US" sz="2000" b="1" dirty="0">
                <a:solidFill>
                  <a:srgbClr val="AB1C19"/>
                </a:solidFill>
              </a:rPr>
              <a:t> </a:t>
            </a:r>
            <a:r>
              <a:rPr lang="en-US" altLang="en-US" sz="2000" b="1" dirty="0" err="1">
                <a:solidFill>
                  <a:srgbClr val="AB1C19"/>
                </a:solidFill>
              </a:rPr>
              <a:t>chữ</a:t>
            </a:r>
            <a:r>
              <a:rPr lang="en-US" altLang="en-US" sz="2000" b="1" dirty="0">
                <a:solidFill>
                  <a:srgbClr val="AB1C19"/>
                </a:solidFill>
              </a:rPr>
              <a:t> </a:t>
            </a:r>
            <a:r>
              <a:rPr lang="en-US" altLang="en-US" sz="2000" b="1" dirty="0" err="1">
                <a:solidFill>
                  <a:srgbClr val="AB1C19"/>
                </a:solidFill>
              </a:rPr>
              <a:t>số</a:t>
            </a:r>
            <a:r>
              <a:rPr lang="en-US" altLang="en-US" sz="2000" b="1" dirty="0">
                <a:solidFill>
                  <a:srgbClr val="AB1C19"/>
                </a:solidFill>
              </a:rPr>
              <a:t>? </a:t>
            </a:r>
            <a:r>
              <a:rPr lang="en-US" altLang="en-US" sz="2000" b="1" dirty="0" err="1">
                <a:solidFill>
                  <a:srgbClr val="AB1C19"/>
                </a:solidFill>
              </a:rPr>
              <a:t>Đó</a:t>
            </a:r>
            <a:r>
              <a:rPr lang="en-US" altLang="en-US" sz="2000" b="1" dirty="0">
                <a:solidFill>
                  <a:srgbClr val="AB1C19"/>
                </a:solidFill>
              </a:rPr>
              <a:t> </a:t>
            </a:r>
            <a:r>
              <a:rPr lang="en-US" altLang="en-US" sz="2000" b="1" dirty="0" err="1">
                <a:solidFill>
                  <a:srgbClr val="AB1C19"/>
                </a:solidFill>
              </a:rPr>
              <a:t>là</a:t>
            </a:r>
            <a:r>
              <a:rPr lang="en-US" altLang="en-US" sz="2000" b="1" dirty="0">
                <a:solidFill>
                  <a:srgbClr val="AB1C19"/>
                </a:solidFill>
              </a:rPr>
              <a:t> </a:t>
            </a:r>
            <a:r>
              <a:rPr lang="en-US" altLang="en-US" sz="2000" b="1" dirty="0" err="1">
                <a:solidFill>
                  <a:srgbClr val="AB1C19"/>
                </a:solidFill>
              </a:rPr>
              <a:t>những</a:t>
            </a:r>
            <a:r>
              <a:rPr lang="en-US" altLang="en-US" sz="2000" b="1" dirty="0">
                <a:solidFill>
                  <a:srgbClr val="AB1C19"/>
                </a:solidFill>
              </a:rPr>
              <a:t> </a:t>
            </a:r>
            <a:r>
              <a:rPr lang="en-US" altLang="en-US" sz="2000" b="1" dirty="0" err="1">
                <a:solidFill>
                  <a:srgbClr val="AB1C19"/>
                </a:solidFill>
              </a:rPr>
              <a:t>chữ</a:t>
            </a:r>
            <a:r>
              <a:rPr lang="en-US" altLang="en-US" sz="2000" b="1" dirty="0">
                <a:solidFill>
                  <a:srgbClr val="AB1C19"/>
                </a:solidFill>
              </a:rPr>
              <a:t> </a:t>
            </a:r>
            <a:r>
              <a:rPr lang="en-US" altLang="en-US" sz="2000" b="1" dirty="0" err="1">
                <a:solidFill>
                  <a:srgbClr val="AB1C19"/>
                </a:solidFill>
              </a:rPr>
              <a:t>số</a:t>
            </a:r>
            <a:r>
              <a:rPr lang="en-US" altLang="en-US" sz="2000" b="1" dirty="0">
                <a:solidFill>
                  <a:srgbClr val="AB1C19"/>
                </a:solidFill>
              </a:rPr>
              <a:t> </a:t>
            </a:r>
            <a:r>
              <a:rPr lang="en-US" altLang="en-US" sz="2000" b="1" dirty="0" err="1">
                <a:solidFill>
                  <a:srgbClr val="AB1C19"/>
                </a:solidFill>
              </a:rPr>
              <a:t>nào</a:t>
            </a:r>
            <a:r>
              <a:rPr lang="en-US" altLang="en-US" sz="2000" b="1" dirty="0">
                <a:solidFill>
                  <a:srgbClr val="AB1C19"/>
                </a:solidFill>
              </a:rPr>
              <a:t>?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7196" name="Rectangle 40"/>
          <p:cNvSpPr>
            <a:spLocks noChangeArrowheads="1"/>
          </p:cNvSpPr>
          <p:nvPr/>
        </p:nvSpPr>
        <p:spPr bwMode="auto">
          <a:xfrm>
            <a:off x="4724400" y="3505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10 000</a:t>
            </a:r>
          </a:p>
        </p:txBody>
      </p:sp>
      <p:sp>
        <p:nvSpPr>
          <p:cNvPr id="130089" name="Text Box 41"/>
          <p:cNvSpPr txBox="1">
            <a:spLocks noChangeArrowheads="1"/>
          </p:cNvSpPr>
          <p:nvPr/>
        </p:nvSpPr>
        <p:spPr bwMode="auto">
          <a:xfrm>
            <a:off x="942975" y="6156325"/>
            <a:ext cx="6613525" cy="396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AB1C19"/>
                </a:solidFill>
              </a:rPr>
              <a:t>Hãy</a:t>
            </a:r>
            <a:r>
              <a:rPr lang="en-US" altLang="en-US" sz="2000" b="1" dirty="0">
                <a:solidFill>
                  <a:srgbClr val="AB1C19"/>
                </a:solidFill>
              </a:rPr>
              <a:t> </a:t>
            </a:r>
            <a:r>
              <a:rPr lang="en-US" altLang="en-US" sz="2000" b="1" dirty="0" err="1">
                <a:solidFill>
                  <a:srgbClr val="AB1C19"/>
                </a:solidFill>
              </a:rPr>
              <a:t>đọc</a:t>
            </a:r>
            <a:r>
              <a:rPr lang="en-US" altLang="en-US" sz="2000" b="1" dirty="0">
                <a:solidFill>
                  <a:srgbClr val="AB1C19"/>
                </a:solidFill>
              </a:rPr>
              <a:t> </a:t>
            </a:r>
            <a:r>
              <a:rPr lang="en-US" altLang="en-US" sz="2000" b="1" dirty="0" err="1">
                <a:solidFill>
                  <a:srgbClr val="AB1C19"/>
                </a:solidFill>
              </a:rPr>
              <a:t>các</a:t>
            </a:r>
            <a:r>
              <a:rPr lang="en-US" altLang="en-US" sz="2000" b="1" dirty="0">
                <a:solidFill>
                  <a:srgbClr val="AB1C19"/>
                </a:solidFill>
              </a:rPr>
              <a:t> </a:t>
            </a:r>
            <a:r>
              <a:rPr lang="en-US" altLang="en-US" sz="2000" b="1" dirty="0" err="1">
                <a:solidFill>
                  <a:srgbClr val="AB1C19"/>
                </a:solidFill>
              </a:rPr>
              <a:t>số</a:t>
            </a:r>
            <a:r>
              <a:rPr lang="en-US" altLang="en-US" sz="2000" b="1" dirty="0">
                <a:solidFill>
                  <a:srgbClr val="AB1C19"/>
                </a:solidFill>
              </a:rPr>
              <a:t> </a:t>
            </a:r>
            <a:r>
              <a:rPr lang="en-US" altLang="en-US" sz="2000" b="1" dirty="0" err="1">
                <a:solidFill>
                  <a:srgbClr val="AB1C19"/>
                </a:solidFill>
              </a:rPr>
              <a:t>sau</a:t>
            </a:r>
            <a:r>
              <a:rPr lang="en-US" altLang="en-US" sz="2000" b="1" dirty="0">
                <a:solidFill>
                  <a:srgbClr val="AB1C19"/>
                </a:solidFill>
              </a:rPr>
              <a:t>: 70 000;  80 000;  90 000;  100 000</a:t>
            </a:r>
          </a:p>
        </p:txBody>
      </p:sp>
      <p:sp>
        <p:nvSpPr>
          <p:cNvPr id="130090" name="Rectangle 42"/>
          <p:cNvSpPr>
            <a:spLocks noChangeArrowheads="1"/>
          </p:cNvSpPr>
          <p:nvPr/>
        </p:nvSpPr>
        <p:spPr bwMode="auto">
          <a:xfrm>
            <a:off x="3200400" y="5867400"/>
            <a:ext cx="2667000" cy="685800"/>
          </a:xfrm>
          <a:prstGeom prst="rect">
            <a:avLst/>
          </a:prstGeom>
          <a:solidFill>
            <a:schemeClr val="accent1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Số: 100 000</a:t>
            </a:r>
          </a:p>
        </p:txBody>
      </p:sp>
      <p:sp>
        <p:nvSpPr>
          <p:cNvPr id="7199" name="Text Box 10"/>
          <p:cNvSpPr txBox="1">
            <a:spLocks noChangeArrowheads="1"/>
          </p:cNvSpPr>
          <p:nvPr/>
        </p:nvSpPr>
        <p:spPr bwMode="auto">
          <a:xfrm>
            <a:off x="3505200" y="2286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7200" name="Text Box 10"/>
          <p:cNvSpPr txBox="1">
            <a:spLocks noChangeArrowheads="1"/>
          </p:cNvSpPr>
          <p:nvPr/>
        </p:nvSpPr>
        <p:spPr bwMode="auto">
          <a:xfrm>
            <a:off x="1295400" y="685800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Số 100 000</a:t>
            </a:r>
          </a:p>
        </p:txBody>
      </p:sp>
      <p:sp>
        <p:nvSpPr>
          <p:cNvPr id="7201" name="Text Box 10"/>
          <p:cNvSpPr txBox="1">
            <a:spLocks noChangeArrowheads="1"/>
          </p:cNvSpPr>
          <p:nvPr/>
        </p:nvSpPr>
        <p:spPr bwMode="auto">
          <a:xfrm>
            <a:off x="4127500" y="690563"/>
            <a:ext cx="226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– Luyện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7" grpId="0" animBg="1"/>
      <p:bldP spid="130087" grpId="1" animBg="1"/>
      <p:bldP spid="130089" grpId="0" animBg="1"/>
      <p:bldP spid="130089" grpId="1" animBg="1"/>
      <p:bldP spid="1300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96" name="Text Box 48"/>
          <p:cNvSpPr txBox="1">
            <a:spLocks noChangeArrowheads="1"/>
          </p:cNvSpPr>
          <p:nvPr/>
        </p:nvSpPr>
        <p:spPr bwMode="auto">
          <a:xfrm>
            <a:off x="352425" y="2166938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Bài 1:Số?</a:t>
            </a:r>
          </a:p>
        </p:txBody>
      </p:sp>
      <p:sp>
        <p:nvSpPr>
          <p:cNvPr id="104499" name="Rectangle 51"/>
          <p:cNvSpPr>
            <a:spLocks noChangeArrowheads="1"/>
          </p:cNvSpPr>
          <p:nvPr/>
        </p:nvSpPr>
        <p:spPr bwMode="auto">
          <a:xfrm>
            <a:off x="-65088" y="3052763"/>
            <a:ext cx="9209088" cy="793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a) 10 000; 20 000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… ; … ;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50 000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… ; …;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80000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;…;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500" name="Rectangle 52"/>
          <p:cNvSpPr>
            <a:spLocks noChangeArrowheads="1"/>
          </p:cNvSpPr>
          <p:nvPr/>
        </p:nvSpPr>
        <p:spPr bwMode="auto">
          <a:xfrm>
            <a:off x="42862" y="3962400"/>
            <a:ext cx="8993188" cy="2227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10 000; 11 000; 12 000;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;… ; …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; 16 000;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 ;…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… ;…</a:t>
            </a:r>
            <a:b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18 000; 18 100; 18 200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… ; … ; … ; …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; 18 700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…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… ; …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18 235; 18 236;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…; … ; …; …</a:t>
            </a: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4800600" y="985838"/>
            <a:ext cx="226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– Luyện tập</a:t>
            </a: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1864936" y="981075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100 000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3505200" y="385763"/>
            <a:ext cx="1981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96" grpId="0"/>
      <p:bldP spid="104499" grpId="0"/>
      <p:bldP spid="1045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276600" y="10668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1:Số?</a:t>
            </a: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0" y="3048000"/>
            <a:ext cx="9144000" cy="173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457200" indent="-457200">
              <a:buFontTx/>
              <a:buAutoNum type="alphaLcParenR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10 000; 20 000; ……..  ;………. ; 50 000;</a:t>
            </a:r>
          </a:p>
          <a:p>
            <a:pPr marL="457200" indent="-457200">
              <a:buFontTx/>
              <a:buAutoNum type="alphaLcParenR"/>
              <a:defRPr/>
            </a:pP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………. ; ……… ; 80 000;……... ;100 000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3733800" y="29972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30 000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5537200" y="30099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40 000</a:t>
            </a: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5410200" y="40894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90 000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2057400" y="40767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228600" y="40767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60 000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/>
      <p:bldP spid="153607" grpId="0"/>
      <p:bldP spid="153608" grpId="0"/>
      <p:bldP spid="153609" grpId="0"/>
      <p:bldP spid="1536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352800" y="83820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1:Số?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228600" y="1752600"/>
            <a:ext cx="8237473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10 000; 11 000; 12 000;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13 000 ;14 000 ; 15 000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000;17 000  ;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18 000 ;19 000 ; 20 000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18 000; 18 100; 18 200;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18 300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18 400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18 500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18 600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18 700;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18 800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18 900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19 000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18 235; 18 236;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18 237; 18 238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18 239; 18 240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22" name="Line 50"/>
          <p:cNvSpPr>
            <a:spLocks noChangeShapeType="1"/>
          </p:cNvSpPr>
          <p:nvPr/>
        </p:nvSpPr>
        <p:spPr bwMode="auto">
          <a:xfrm>
            <a:off x="76200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5524" name="Line 52"/>
          <p:cNvSpPr>
            <a:spLocks noChangeShapeType="1"/>
          </p:cNvSpPr>
          <p:nvPr/>
        </p:nvSpPr>
        <p:spPr bwMode="auto">
          <a:xfrm>
            <a:off x="54864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5525" name="Line 53"/>
          <p:cNvSpPr>
            <a:spLocks noChangeShapeType="1"/>
          </p:cNvSpPr>
          <p:nvPr/>
        </p:nvSpPr>
        <p:spPr bwMode="auto">
          <a:xfrm>
            <a:off x="65532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5526" name="Text Box 54"/>
          <p:cNvSpPr txBox="1">
            <a:spLocks noChangeArrowheads="1"/>
          </p:cNvSpPr>
          <p:nvPr/>
        </p:nvSpPr>
        <p:spPr bwMode="auto">
          <a:xfrm>
            <a:off x="609600" y="3783013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40 000</a:t>
            </a:r>
          </a:p>
        </p:txBody>
      </p:sp>
      <p:sp>
        <p:nvSpPr>
          <p:cNvPr id="105527" name="Text Box 55"/>
          <p:cNvSpPr txBox="1">
            <a:spLocks noChangeArrowheads="1"/>
          </p:cNvSpPr>
          <p:nvPr/>
        </p:nvSpPr>
        <p:spPr bwMode="auto">
          <a:xfrm>
            <a:off x="1811338" y="3768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50 000</a:t>
            </a:r>
          </a:p>
        </p:txBody>
      </p:sp>
      <p:sp>
        <p:nvSpPr>
          <p:cNvPr id="105528" name="Text Box 56"/>
          <p:cNvSpPr txBox="1">
            <a:spLocks noChangeArrowheads="1"/>
          </p:cNvSpPr>
          <p:nvPr/>
        </p:nvSpPr>
        <p:spPr bwMode="auto">
          <a:xfrm>
            <a:off x="7200900" y="3754438"/>
            <a:ext cx="148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100 000</a:t>
            </a:r>
          </a:p>
        </p:txBody>
      </p:sp>
      <p:sp>
        <p:nvSpPr>
          <p:cNvPr id="105529" name="Rectangle 57"/>
          <p:cNvSpPr>
            <a:spLocks noChangeArrowheads="1"/>
          </p:cNvSpPr>
          <p:nvPr/>
        </p:nvSpPr>
        <p:spPr bwMode="auto">
          <a:xfrm>
            <a:off x="5105400" y="3757613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80 000</a:t>
            </a:r>
          </a:p>
        </p:txBody>
      </p:sp>
      <p:sp>
        <p:nvSpPr>
          <p:cNvPr id="105530" name="Rectangle 58"/>
          <p:cNvSpPr>
            <a:spLocks noChangeArrowheads="1"/>
          </p:cNvSpPr>
          <p:nvPr/>
        </p:nvSpPr>
        <p:spPr bwMode="auto">
          <a:xfrm>
            <a:off x="4035425" y="3757613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70 000</a:t>
            </a:r>
          </a:p>
        </p:txBody>
      </p:sp>
      <p:sp>
        <p:nvSpPr>
          <p:cNvPr id="105531" name="Rectangle 59"/>
          <p:cNvSpPr>
            <a:spLocks noChangeArrowheads="1"/>
          </p:cNvSpPr>
          <p:nvPr/>
        </p:nvSpPr>
        <p:spPr bwMode="auto">
          <a:xfrm>
            <a:off x="2959100" y="3759200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60 000</a:t>
            </a:r>
          </a:p>
        </p:txBody>
      </p:sp>
      <p:sp>
        <p:nvSpPr>
          <p:cNvPr id="105532" name="Text Box 60"/>
          <p:cNvSpPr txBox="1">
            <a:spLocks noChangeArrowheads="1"/>
          </p:cNvSpPr>
          <p:nvPr/>
        </p:nvSpPr>
        <p:spPr bwMode="auto">
          <a:xfrm>
            <a:off x="6172200" y="3733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90 000</a:t>
            </a:r>
          </a:p>
        </p:txBody>
      </p:sp>
      <p:sp>
        <p:nvSpPr>
          <p:cNvPr id="105541" name="Rectangle 69"/>
          <p:cNvSpPr>
            <a:spLocks noChangeArrowheads="1"/>
          </p:cNvSpPr>
          <p:nvPr/>
        </p:nvSpPr>
        <p:spPr bwMode="auto">
          <a:xfrm>
            <a:off x="0" y="2827338"/>
            <a:ext cx="97536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itchFamily="18" charset="0"/>
                <a:cs typeface="Arial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2:Viết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tiếp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dưới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Arial" charset="0"/>
              </a:rPr>
              <a:t>vạch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05542" name="Line 70"/>
          <p:cNvSpPr>
            <a:spLocks noChangeShapeType="1"/>
          </p:cNvSpPr>
          <p:nvPr/>
        </p:nvSpPr>
        <p:spPr bwMode="auto">
          <a:xfrm>
            <a:off x="685800" y="36576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5543" name="Line 71"/>
          <p:cNvSpPr>
            <a:spLocks noChangeShapeType="1"/>
          </p:cNvSpPr>
          <p:nvPr/>
        </p:nvSpPr>
        <p:spPr bwMode="auto">
          <a:xfrm>
            <a:off x="35052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5544" name="Line 72"/>
          <p:cNvSpPr>
            <a:spLocks noChangeShapeType="1"/>
          </p:cNvSpPr>
          <p:nvPr/>
        </p:nvSpPr>
        <p:spPr bwMode="auto">
          <a:xfrm>
            <a:off x="13716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5545" name="Line 73"/>
          <p:cNvSpPr>
            <a:spLocks noChangeShapeType="1"/>
          </p:cNvSpPr>
          <p:nvPr/>
        </p:nvSpPr>
        <p:spPr bwMode="auto">
          <a:xfrm>
            <a:off x="2438400" y="3597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5552" name="Line 80"/>
          <p:cNvSpPr>
            <a:spLocks noChangeShapeType="1"/>
          </p:cNvSpPr>
          <p:nvPr/>
        </p:nvSpPr>
        <p:spPr bwMode="auto">
          <a:xfrm>
            <a:off x="4533900" y="36210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82" name="Rectangle 117"/>
          <p:cNvSpPr>
            <a:spLocks noChangeArrowheads="1"/>
          </p:cNvSpPr>
          <p:nvPr/>
        </p:nvSpPr>
        <p:spPr bwMode="auto">
          <a:xfrm>
            <a:off x="-914400" y="4343400"/>
            <a:ext cx="76200" cy="76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26" grpId="0"/>
      <p:bldP spid="105527" grpId="0"/>
      <p:bldP spid="105528" grpId="0"/>
      <p:bldP spid="105529" grpId="0"/>
      <p:bldP spid="105530" grpId="0"/>
      <p:bldP spid="105531" grpId="0"/>
      <p:bldP spid="105532" grpId="0"/>
      <p:bldP spid="1055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/>
          <p:cNvSpPr txBox="1">
            <a:spLocks noChangeArrowheads="1"/>
          </p:cNvSpPr>
          <p:nvPr/>
        </p:nvSpPr>
        <p:spPr bwMode="auto">
          <a:xfrm>
            <a:off x="609600" y="12192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>
              <a:latin typeface="VNI-Times" pitchFamily="2" charset="0"/>
            </a:endParaRPr>
          </a:p>
        </p:txBody>
      </p:sp>
      <p:graphicFrame>
        <p:nvGraphicFramePr>
          <p:cNvPr id="77879" name="Group 55"/>
          <p:cNvGraphicFramePr>
            <a:graphicFrameLocks noGrp="1"/>
          </p:cNvGraphicFramePr>
          <p:nvPr>
            <p:ph idx="4294967295"/>
          </p:nvPr>
        </p:nvGraphicFramePr>
        <p:xfrm>
          <a:off x="149225" y="1219200"/>
          <a:ext cx="8839200" cy="5233988"/>
        </p:xfrm>
        <a:graphic>
          <a:graphicData uri="http://schemas.openxmlformats.org/drawingml/2006/table">
            <a:tbl>
              <a:tblPr/>
              <a:tblGrid>
                <a:gridCol w="294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24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kumimoji="0" 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3256" marB="432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endParaRPr kumimoji="0" 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3256" marB="432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kumimoji="0" 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3256" marB="432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3256" marB="432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12 534</a:t>
                      </a:r>
                    </a:p>
                  </a:txBody>
                  <a:tcPr marT="43256" marB="432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3256" marB="432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2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3256" marB="432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43 905 </a:t>
                      </a:r>
                    </a:p>
                  </a:txBody>
                  <a:tcPr marT="43256" marB="432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3256" marB="432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3256" marB="432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62 370</a:t>
                      </a:r>
                    </a:p>
                  </a:txBody>
                  <a:tcPr marT="43256" marB="432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3256" marB="432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4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3256" marB="432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39 999</a:t>
                      </a:r>
                    </a:p>
                  </a:txBody>
                  <a:tcPr marT="43256" marB="432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3256" marB="432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2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3256" marB="432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99 999</a:t>
                      </a:r>
                    </a:p>
                  </a:txBody>
                  <a:tcPr marT="43256" marB="432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3256" marB="432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7869" name="Text Box 45"/>
          <p:cNvSpPr txBox="1">
            <a:spLocks noChangeArrowheads="1"/>
          </p:cNvSpPr>
          <p:nvPr/>
        </p:nvSpPr>
        <p:spPr bwMode="auto">
          <a:xfrm>
            <a:off x="911225" y="23749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VNI-Times" pitchFamily="2" charset="0"/>
              </a:rPr>
              <a:t>12 533</a:t>
            </a:r>
          </a:p>
        </p:txBody>
      </p:sp>
      <p:sp>
        <p:nvSpPr>
          <p:cNvPr id="77870" name="Text Box 46"/>
          <p:cNvSpPr txBox="1">
            <a:spLocks noChangeArrowheads="1"/>
          </p:cNvSpPr>
          <p:nvPr/>
        </p:nvSpPr>
        <p:spPr bwMode="auto">
          <a:xfrm>
            <a:off x="838200" y="3235325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VNI-Times" pitchFamily="2" charset="0"/>
              </a:rPr>
              <a:t>43 904</a:t>
            </a:r>
          </a:p>
        </p:txBody>
      </p:sp>
      <p:sp>
        <p:nvSpPr>
          <p:cNvPr id="77871" name="Text Box 47"/>
          <p:cNvSpPr txBox="1">
            <a:spLocks noChangeArrowheads="1"/>
          </p:cNvSpPr>
          <p:nvPr/>
        </p:nvSpPr>
        <p:spPr bwMode="auto">
          <a:xfrm>
            <a:off x="838200" y="415925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VNI-Times" pitchFamily="2" charset="0"/>
              </a:rPr>
              <a:t>62 369</a:t>
            </a:r>
          </a:p>
        </p:txBody>
      </p:sp>
      <p:sp>
        <p:nvSpPr>
          <p:cNvPr id="77872" name="Text Box 48"/>
          <p:cNvSpPr txBox="1">
            <a:spLocks noChangeArrowheads="1"/>
          </p:cNvSpPr>
          <p:nvPr/>
        </p:nvSpPr>
        <p:spPr bwMode="auto">
          <a:xfrm>
            <a:off x="860425" y="4803775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CC00"/>
                </a:solidFill>
                <a:latin typeface="VNI-Times" pitchFamily="2" charset="0"/>
              </a:rPr>
              <a:t>39 998</a:t>
            </a:r>
          </a:p>
        </p:txBody>
      </p:sp>
      <p:sp>
        <p:nvSpPr>
          <p:cNvPr id="77873" name="Text Box 49"/>
          <p:cNvSpPr txBox="1">
            <a:spLocks noChangeArrowheads="1"/>
          </p:cNvSpPr>
          <p:nvPr/>
        </p:nvSpPr>
        <p:spPr bwMode="auto">
          <a:xfrm>
            <a:off x="917575" y="5565775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3333FF"/>
                </a:solidFill>
                <a:latin typeface="VNI-Times" pitchFamily="2" charset="0"/>
              </a:rPr>
              <a:t>99 998</a:t>
            </a:r>
          </a:p>
        </p:txBody>
      </p:sp>
      <p:sp>
        <p:nvSpPr>
          <p:cNvPr id="77874" name="Text Box 50"/>
          <p:cNvSpPr txBox="1">
            <a:spLocks noChangeArrowheads="1"/>
          </p:cNvSpPr>
          <p:nvPr/>
        </p:nvSpPr>
        <p:spPr bwMode="auto">
          <a:xfrm>
            <a:off x="6413500" y="2374900"/>
            <a:ext cx="202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VNI-Times" pitchFamily="2" charset="0"/>
              </a:rPr>
              <a:t>12 535</a:t>
            </a:r>
          </a:p>
        </p:txBody>
      </p:sp>
      <p:sp>
        <p:nvSpPr>
          <p:cNvPr id="77875" name="Text Box 51"/>
          <p:cNvSpPr txBox="1">
            <a:spLocks noChangeArrowheads="1"/>
          </p:cNvSpPr>
          <p:nvPr/>
        </p:nvSpPr>
        <p:spPr bwMode="auto">
          <a:xfrm>
            <a:off x="6673850" y="3235325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VNI-Times" pitchFamily="2" charset="0"/>
              </a:rPr>
              <a:t>43 906</a:t>
            </a:r>
          </a:p>
        </p:txBody>
      </p:sp>
      <p:sp>
        <p:nvSpPr>
          <p:cNvPr id="77876" name="Text Box 52"/>
          <p:cNvSpPr txBox="1">
            <a:spLocks noChangeArrowheads="1"/>
          </p:cNvSpPr>
          <p:nvPr/>
        </p:nvSpPr>
        <p:spPr bwMode="auto">
          <a:xfrm>
            <a:off x="6521450" y="40386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VNI-Times" pitchFamily="2" charset="0"/>
              </a:rPr>
              <a:t>62 371</a:t>
            </a:r>
          </a:p>
        </p:txBody>
      </p:sp>
      <p:sp>
        <p:nvSpPr>
          <p:cNvPr id="77877" name="Text Box 53"/>
          <p:cNvSpPr txBox="1">
            <a:spLocks noChangeArrowheads="1"/>
          </p:cNvSpPr>
          <p:nvPr/>
        </p:nvSpPr>
        <p:spPr bwMode="auto">
          <a:xfrm>
            <a:off x="6521450" y="48704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CC00"/>
                </a:solidFill>
                <a:latin typeface="VNI-Times" pitchFamily="2" charset="0"/>
              </a:rPr>
              <a:t>40 000</a:t>
            </a:r>
          </a:p>
        </p:txBody>
      </p:sp>
      <p:sp>
        <p:nvSpPr>
          <p:cNvPr id="77878" name="Text Box 54"/>
          <p:cNvSpPr txBox="1">
            <a:spLocks noChangeArrowheads="1"/>
          </p:cNvSpPr>
          <p:nvPr/>
        </p:nvSpPr>
        <p:spPr bwMode="auto">
          <a:xfrm>
            <a:off x="6096000" y="5511800"/>
            <a:ext cx="248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3333FF"/>
                </a:solidFill>
                <a:latin typeface="VNI-Times" pitchFamily="2" charset="0"/>
              </a:rPr>
              <a:t>  100 000</a:t>
            </a:r>
          </a:p>
        </p:txBody>
      </p:sp>
      <p:sp>
        <p:nvSpPr>
          <p:cNvPr id="12331" name="Text Box 47"/>
          <p:cNvSpPr txBox="1">
            <a:spLocks noChangeArrowheads="1"/>
          </p:cNvSpPr>
          <p:nvPr/>
        </p:nvSpPr>
        <p:spPr bwMode="auto">
          <a:xfrm>
            <a:off x="0" y="2286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Bài 3:Số?</a:t>
            </a:r>
            <a:r>
              <a:rPr lang="en-US" altLang="en-US" sz="2400" b="1" u="sng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9" grpId="0" autoUpdateAnimBg="0"/>
      <p:bldP spid="77870" grpId="0" autoUpdateAnimBg="0"/>
      <p:bldP spid="77871" grpId="0" autoUpdateAnimBg="0"/>
      <p:bldP spid="77872" grpId="0" autoUpdateAnimBg="0"/>
      <p:bldP spid="77873" grpId="0" autoUpdateAnimBg="0"/>
      <p:bldP spid="77874" grpId="0" autoUpdateAnimBg="0"/>
      <p:bldP spid="77875" grpId="0" autoUpdateAnimBg="0"/>
      <p:bldP spid="77876" grpId="0" autoUpdateAnimBg="0"/>
      <p:bldP spid="77877" grpId="0" autoUpdateAnimBg="0"/>
      <p:bldP spid="77878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thickThin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UONG111111111111">
  <a:themeElements>
    <a:clrScheme name="HUONG11111111111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UONG11111111111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UONG11111111111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ONG11111111111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NG11111111111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NG11111111111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NG11111111111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NG11111111111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NG11111111111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4050</TotalTime>
  <Words>525</Words>
  <Application>Microsoft Office PowerPoint</Application>
  <PresentationFormat>On-screen Show (4:3)</PresentationFormat>
  <Paragraphs>137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HUONG111111111111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 0772470547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YlmF</dc:creator>
  <cp:lastModifiedBy>BKV</cp:lastModifiedBy>
  <cp:revision>263</cp:revision>
  <dcterms:created xsi:type="dcterms:W3CDTF">2009-12-08T02:27:48Z</dcterms:created>
  <dcterms:modified xsi:type="dcterms:W3CDTF">2022-03-25T02:19:35Z</dcterms:modified>
</cp:coreProperties>
</file>