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9"/>
  </p:notesMasterIdLst>
  <p:sldIdLst>
    <p:sldId id="279" r:id="rId3"/>
    <p:sldId id="258" r:id="rId4"/>
    <p:sldId id="259" r:id="rId5"/>
    <p:sldId id="260" r:id="rId6"/>
    <p:sldId id="265" r:id="rId7"/>
    <p:sldId id="266" r:id="rId8"/>
    <p:sldId id="267" r:id="rId9"/>
    <p:sldId id="268" r:id="rId10"/>
    <p:sldId id="270" r:id="rId11"/>
    <p:sldId id="269" r:id="rId12"/>
    <p:sldId id="271" r:id="rId13"/>
    <p:sldId id="261" r:id="rId14"/>
    <p:sldId id="262" r:id="rId15"/>
    <p:sldId id="263" r:id="rId16"/>
    <p:sldId id="264" r:id="rId17"/>
    <p:sldId id="277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2" Type="http://schemas.openxmlformats.org/officeDocument/2006/relationships/image" Target="../media/image62.wmf"/><Relationship Id="rId1" Type="http://schemas.openxmlformats.org/officeDocument/2006/relationships/image" Target="../media/image61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4.wmf"/><Relationship Id="rId1" Type="http://schemas.openxmlformats.org/officeDocument/2006/relationships/image" Target="../media/image58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6.wmf"/><Relationship Id="rId1" Type="http://schemas.openxmlformats.org/officeDocument/2006/relationships/image" Target="../media/image65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image" Target="../media/image6.wmf"/><Relationship Id="rId7" Type="http://schemas.openxmlformats.org/officeDocument/2006/relationships/image" Target="../media/image10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6" Type="http://schemas.openxmlformats.org/officeDocument/2006/relationships/image" Target="../media/image9.wmf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7" Type="http://schemas.openxmlformats.org/officeDocument/2006/relationships/image" Target="../media/image18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6" Type="http://schemas.openxmlformats.org/officeDocument/2006/relationships/image" Target="../media/image17.wmf"/><Relationship Id="rId5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7" Type="http://schemas.openxmlformats.org/officeDocument/2006/relationships/image" Target="../media/image25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6" Type="http://schemas.openxmlformats.org/officeDocument/2006/relationships/image" Target="../media/image24.wmf"/><Relationship Id="rId5" Type="http://schemas.openxmlformats.org/officeDocument/2006/relationships/image" Target="../media/image23.wmf"/><Relationship Id="rId4" Type="http://schemas.openxmlformats.org/officeDocument/2006/relationships/image" Target="../media/image22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3" Type="http://schemas.openxmlformats.org/officeDocument/2006/relationships/image" Target="../media/image31.wmf"/><Relationship Id="rId7" Type="http://schemas.openxmlformats.org/officeDocument/2006/relationships/image" Target="../media/image35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Relationship Id="rId6" Type="http://schemas.openxmlformats.org/officeDocument/2006/relationships/image" Target="../media/image34.wmf"/><Relationship Id="rId5" Type="http://schemas.openxmlformats.org/officeDocument/2006/relationships/image" Target="../media/image33.wmf"/><Relationship Id="rId4" Type="http://schemas.openxmlformats.org/officeDocument/2006/relationships/image" Target="../media/image32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/><Relationship Id="rId3" Type="http://schemas.openxmlformats.org/officeDocument/2006/relationships/image" Target="../media/image41.wmf"/><Relationship Id="rId7" Type="http://schemas.openxmlformats.org/officeDocument/2006/relationships/image" Target="../media/image45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Relationship Id="rId6" Type="http://schemas.openxmlformats.org/officeDocument/2006/relationships/image" Target="../media/image44.wmf"/><Relationship Id="rId5" Type="http://schemas.openxmlformats.org/officeDocument/2006/relationships/image" Target="../media/image43.wmf"/><Relationship Id="rId4" Type="http://schemas.openxmlformats.org/officeDocument/2006/relationships/image" Target="../media/image42.wmf"/><Relationship Id="rId9" Type="http://schemas.openxmlformats.org/officeDocument/2006/relationships/image" Target="../media/image47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55.wmf"/><Relationship Id="rId3" Type="http://schemas.openxmlformats.org/officeDocument/2006/relationships/image" Target="../media/image50.wmf"/><Relationship Id="rId7" Type="http://schemas.openxmlformats.org/officeDocument/2006/relationships/image" Target="../media/image54.wmf"/><Relationship Id="rId2" Type="http://schemas.openxmlformats.org/officeDocument/2006/relationships/image" Target="../media/image49.wmf"/><Relationship Id="rId1" Type="http://schemas.openxmlformats.org/officeDocument/2006/relationships/image" Target="../media/image48.wmf"/><Relationship Id="rId6" Type="http://schemas.openxmlformats.org/officeDocument/2006/relationships/image" Target="../media/image53.wmf"/><Relationship Id="rId5" Type="http://schemas.openxmlformats.org/officeDocument/2006/relationships/image" Target="../media/image52.wmf"/><Relationship Id="rId4" Type="http://schemas.openxmlformats.org/officeDocument/2006/relationships/image" Target="../media/image51.wmf"/><Relationship Id="rId9" Type="http://schemas.openxmlformats.org/officeDocument/2006/relationships/image" Target="../media/image56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image" Target="../media/image58.wmf"/><Relationship Id="rId1" Type="http://schemas.openxmlformats.org/officeDocument/2006/relationships/image" Target="../media/image57.wmf"/><Relationship Id="rId4" Type="http://schemas.openxmlformats.org/officeDocument/2006/relationships/image" Target="../media/image6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6CB721-BF18-4DD7-91C1-566F4D415729}" type="datetimeFigureOut">
              <a:rPr lang="en-US" smtClean="0"/>
              <a:pPr/>
              <a:t>3/3/2022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73DB15-2AED-4557-9DD9-8FFF0C221F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5697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3DB15-2AED-4557-9DD9-8FFF0C221F2A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8365D-2668-4445-A7BE-40D479CA5A35}" type="datetimeFigureOut">
              <a:rPr lang="en-US" smtClean="0"/>
              <a:pPr/>
              <a:t>3/3/2022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E8A5-C33D-49E9-9056-D1FA35DB31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8365D-2668-4445-A7BE-40D479CA5A35}" type="datetimeFigureOut">
              <a:rPr lang="en-US" smtClean="0"/>
              <a:pPr/>
              <a:t>3/3/2022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E8A5-C33D-49E9-9056-D1FA35DB31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8365D-2668-4445-A7BE-40D479CA5A35}" type="datetimeFigureOut">
              <a:rPr lang="en-US" smtClean="0"/>
              <a:pPr/>
              <a:t>3/3/2022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E8A5-C33D-49E9-9056-D1FA35DB31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D0395C3-CB29-4327-810B-936157D9A7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7F8FCFC2-1A49-4387-9D10-06BF9B70AB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F1C3303-F45C-46FD-B4F8-7A9EDC7309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3A510-799A-4BB6-AEEB-53BA7AA611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9B21C18-FD7D-4B23-8057-531BDAF06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C051EE2-269B-403B-ABB0-D2FFB3673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C2B41-6A3F-4C8B-A4B4-CA9F8DFAC1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6896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D591108-1695-4149-AC7B-E15B6E2A8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AC77F4D-5F59-45E7-B06D-0CB67BDFA4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F7F51E6-0E05-496F-AC80-3AE22D17AD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3A510-799A-4BB6-AEEB-53BA7AA611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AAB7CE1-1F91-4FD4-B06D-70EECF29B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18A08F2-E8FF-4E5D-BBDF-B780F4D2A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C2B41-6A3F-4C8B-A4B4-CA9F8DFAC1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1959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CD149E8-B59D-4DD7-9606-8BFDE6A91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EF59F2C-CB96-4C64-96D8-4B2D58F37C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9456071-547D-4585-AF1C-DB435588C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3A510-799A-4BB6-AEEB-53BA7AA611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9D9BE2E-0E86-464F-A855-3A34EFDDD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6F89570-EECA-4978-B9FA-73FE2A898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C2B41-6A3F-4C8B-A4B4-CA9F8DFAC1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5317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BD92737-A8F5-4F86-B4CF-058BD4783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81F3ED3-9E81-4DE6-B262-FAC5D3D83A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715027BB-1E6F-4CE2-8D87-29EE1B2881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04906CD-2392-4221-93A2-FB84F6FF8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3A510-799A-4BB6-AEEB-53BA7AA611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AE96474-EBA5-4915-84BF-E6794F3E4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B66E9F5-FE97-4B8C-9A7C-2D9277C33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C2B41-6A3F-4C8B-A4B4-CA9F8DFAC1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9433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A6726C1-468D-43D7-B8AA-8DBB324FB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6A5F64E-A851-4EDB-82F5-0D8910238B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D0AE31FB-4871-441F-B2A5-177080C627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356752FF-0502-4D53-868D-A47752FE6F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B798E051-254E-4A30-BD1A-F8DC2807A9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9F9E0EAA-A240-494B-901A-5821401E0E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3A510-799A-4BB6-AEEB-53BA7AA611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31F2364B-9468-4315-8DC9-0C152B8FA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A41BED4E-FFEF-4522-AC5C-F40592C9F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C2B41-6A3F-4C8B-A4B4-CA9F8DFAC1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6478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994470B-9ECB-4AC3-B082-2904742AA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8E9F3D24-3850-4571-8424-30945D09E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3A510-799A-4BB6-AEEB-53BA7AA611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0F068086-40E4-4F38-B1CF-4D526560B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A344A6C2-9EF7-4FEA-8CD6-6AAD9A307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C2B41-6A3F-4C8B-A4B4-CA9F8DFAC1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0435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FE27F837-974A-4225-B905-191237508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3A510-799A-4BB6-AEEB-53BA7AA611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AACAD7EC-72DA-467D-9FA7-FB3163E23A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17E4CBA3-B5FF-49F7-9DAD-F70600CCE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C2B41-6A3F-4C8B-A4B4-CA9F8DFAC1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594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7A59206-A57D-4391-894A-DDF21047E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C63739A-BCC2-4FFE-8D49-6638ADD313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CBDA6B3A-5B87-440F-904D-541EC2AE44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2A079FC-371A-4CC8-95E4-80D6F05FC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3A510-799A-4BB6-AEEB-53BA7AA611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9097EB9-ED86-46B7-9F37-E2752E187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8A70A42-13AD-4570-8C62-911509167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C2B41-6A3F-4C8B-A4B4-CA9F8DFAC1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013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8365D-2668-4445-A7BE-40D479CA5A35}" type="datetimeFigureOut">
              <a:rPr lang="en-US" smtClean="0"/>
              <a:pPr/>
              <a:t>3/3/2022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E8A5-C33D-49E9-9056-D1FA35DB31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444F659-67B2-44F7-BEA9-51BAA741D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0F9A1351-D1C6-4588-BF51-3F6DA4E1D0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17D9773D-1C43-4994-891D-F844E8FE1E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93A71CE-A1EA-4E8A-B287-7237FA89C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3A510-799A-4BB6-AEEB-53BA7AA611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74737BE-579D-4669-9B47-2254798E9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AF1D56B0-800E-426D-A0BC-792E28EE7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C2B41-6A3F-4C8B-A4B4-CA9F8DFAC1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7039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9B0C6C0-98C8-405E-ADC2-2D037DE90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64B95A5F-3B98-40C6-B918-67533ED8F3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9AAB422-268C-483E-A627-79B789EED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3A510-799A-4BB6-AEEB-53BA7AA611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B7F5E9E-2100-4396-97CC-E555054F6A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8DAAD6A-20DD-4C00-BE87-2AF649456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C2B41-6A3F-4C8B-A4B4-CA9F8DFAC1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5926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34112B6F-B8E0-4EC6-AFC6-E4A29FE710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26E69566-B7D0-4075-BA6F-5037D85E67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F4E2C86-B303-400A-95E3-CCBB295851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3A510-799A-4BB6-AEEB-53BA7AA611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ED0B4D7-2A80-4B82-B43B-BA4DAB8E8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216398E-6177-41E7-90ED-0D4468601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C2B41-6A3F-4C8B-A4B4-CA9F8DFAC1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586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8365D-2668-4445-A7BE-40D479CA5A35}" type="datetimeFigureOut">
              <a:rPr lang="en-US" smtClean="0"/>
              <a:pPr/>
              <a:t>3/3/2022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E8A5-C33D-49E9-9056-D1FA35DB31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8365D-2668-4445-A7BE-40D479CA5A35}" type="datetimeFigureOut">
              <a:rPr lang="en-US" smtClean="0"/>
              <a:pPr/>
              <a:t>3/3/2022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E8A5-C33D-49E9-9056-D1FA35DB31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8365D-2668-4445-A7BE-40D479CA5A35}" type="datetimeFigureOut">
              <a:rPr lang="en-US" smtClean="0"/>
              <a:pPr/>
              <a:t>3/3/2022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E8A5-C33D-49E9-9056-D1FA35DB31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8365D-2668-4445-A7BE-40D479CA5A35}" type="datetimeFigureOut">
              <a:rPr lang="en-US" smtClean="0"/>
              <a:pPr/>
              <a:t>3/3/2022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E8A5-C33D-49E9-9056-D1FA35DB31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8365D-2668-4445-A7BE-40D479CA5A35}" type="datetimeFigureOut">
              <a:rPr lang="en-US" smtClean="0"/>
              <a:pPr/>
              <a:t>3/3/2022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E8A5-C33D-49E9-9056-D1FA35DB31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8365D-2668-4445-A7BE-40D479CA5A35}" type="datetimeFigureOut">
              <a:rPr lang="en-US" smtClean="0"/>
              <a:pPr/>
              <a:t>3/3/2022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E8A5-C33D-49E9-9056-D1FA35DB31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8365D-2668-4445-A7BE-40D479CA5A35}" type="datetimeFigureOut">
              <a:rPr lang="en-US" smtClean="0"/>
              <a:pPr/>
              <a:t>3/3/2022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E8A5-C33D-49E9-9056-D1FA35DB31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D8365D-2668-4445-A7BE-40D479CA5A35}" type="datetimeFigureOut">
              <a:rPr lang="en-US" smtClean="0"/>
              <a:pPr/>
              <a:t>3/3/2022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03E8A5-C33D-49E9-9056-D1FA35DB316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49606493-E286-48F9-8743-5A65C7933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F940DBF-8049-4F05-8A2C-418CA62081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28A818E-4E9F-4F2C-A6A5-406FE5C6BB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C3A510-799A-4BB6-AEEB-53BA7AA611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E5E34E1-3BE6-45B5-BC57-B3AF5F180A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2E24077-FD5D-4DC3-93F0-09BD1154CB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5C2B41-6A3F-4C8B-A4B4-CA9F8DFAC1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243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13" Type="http://schemas.openxmlformats.org/officeDocument/2006/relationships/oleObject" Target="../embeddings/oleObject43.bin"/><Relationship Id="rId18" Type="http://schemas.openxmlformats.org/officeDocument/2006/relationships/image" Target="../media/image46.wmf"/><Relationship Id="rId3" Type="http://schemas.openxmlformats.org/officeDocument/2006/relationships/oleObject" Target="../embeddings/oleObject38.bin"/><Relationship Id="rId21" Type="http://schemas.openxmlformats.org/officeDocument/2006/relationships/image" Target="../media/image37.gif"/><Relationship Id="rId7" Type="http://schemas.openxmlformats.org/officeDocument/2006/relationships/oleObject" Target="../embeddings/oleObject40.bin"/><Relationship Id="rId12" Type="http://schemas.openxmlformats.org/officeDocument/2006/relationships/image" Target="../media/image43.wmf"/><Relationship Id="rId17" Type="http://schemas.openxmlformats.org/officeDocument/2006/relationships/oleObject" Target="../embeddings/oleObject45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45.wmf"/><Relationship Id="rId20" Type="http://schemas.openxmlformats.org/officeDocument/2006/relationships/image" Target="../media/image47.wmf"/><Relationship Id="rId1" Type="http://schemas.openxmlformats.org/officeDocument/2006/relationships/vmlDrawing" Target="../drawings/vmlDrawing7.vml"/><Relationship Id="rId6" Type="http://schemas.openxmlformats.org/officeDocument/2006/relationships/image" Target="../media/image40.wmf"/><Relationship Id="rId11" Type="http://schemas.openxmlformats.org/officeDocument/2006/relationships/oleObject" Target="../embeddings/oleObject42.bin"/><Relationship Id="rId5" Type="http://schemas.openxmlformats.org/officeDocument/2006/relationships/oleObject" Target="../embeddings/oleObject39.bin"/><Relationship Id="rId15" Type="http://schemas.openxmlformats.org/officeDocument/2006/relationships/oleObject" Target="../embeddings/oleObject44.bin"/><Relationship Id="rId10" Type="http://schemas.openxmlformats.org/officeDocument/2006/relationships/image" Target="../media/image42.wmf"/><Relationship Id="rId19" Type="http://schemas.openxmlformats.org/officeDocument/2006/relationships/oleObject" Target="../embeddings/oleObject46.bin"/><Relationship Id="rId4" Type="http://schemas.openxmlformats.org/officeDocument/2006/relationships/image" Target="../media/image39.wmf"/><Relationship Id="rId9" Type="http://schemas.openxmlformats.org/officeDocument/2006/relationships/oleObject" Target="../embeddings/oleObject41.bin"/><Relationship Id="rId14" Type="http://schemas.openxmlformats.org/officeDocument/2006/relationships/image" Target="../media/image44.wmf"/><Relationship Id="rId22" Type="http://schemas.openxmlformats.org/officeDocument/2006/relationships/image" Target="../media/image38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13" Type="http://schemas.openxmlformats.org/officeDocument/2006/relationships/oleObject" Target="../embeddings/oleObject52.bin"/><Relationship Id="rId18" Type="http://schemas.openxmlformats.org/officeDocument/2006/relationships/image" Target="../media/image38.gif"/><Relationship Id="rId3" Type="http://schemas.openxmlformats.org/officeDocument/2006/relationships/oleObject" Target="../embeddings/oleObject47.bin"/><Relationship Id="rId21" Type="http://schemas.openxmlformats.org/officeDocument/2006/relationships/oleObject" Target="../embeddings/oleObject55.bin"/><Relationship Id="rId7" Type="http://schemas.openxmlformats.org/officeDocument/2006/relationships/oleObject" Target="../embeddings/oleObject49.bin"/><Relationship Id="rId12" Type="http://schemas.openxmlformats.org/officeDocument/2006/relationships/image" Target="../media/image52.wmf"/><Relationship Id="rId17" Type="http://schemas.openxmlformats.org/officeDocument/2006/relationships/image" Target="../media/image37.gi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54.wmf"/><Relationship Id="rId20" Type="http://schemas.openxmlformats.org/officeDocument/2006/relationships/image" Target="../media/image55.wmf"/><Relationship Id="rId1" Type="http://schemas.openxmlformats.org/officeDocument/2006/relationships/vmlDrawing" Target="../drawings/vmlDrawing8.vml"/><Relationship Id="rId6" Type="http://schemas.openxmlformats.org/officeDocument/2006/relationships/image" Target="../media/image49.wmf"/><Relationship Id="rId11" Type="http://schemas.openxmlformats.org/officeDocument/2006/relationships/oleObject" Target="../embeddings/oleObject51.bin"/><Relationship Id="rId5" Type="http://schemas.openxmlformats.org/officeDocument/2006/relationships/oleObject" Target="../embeddings/oleObject48.bin"/><Relationship Id="rId15" Type="http://schemas.openxmlformats.org/officeDocument/2006/relationships/oleObject" Target="../embeddings/oleObject53.bin"/><Relationship Id="rId10" Type="http://schemas.openxmlformats.org/officeDocument/2006/relationships/image" Target="../media/image51.wmf"/><Relationship Id="rId19" Type="http://schemas.openxmlformats.org/officeDocument/2006/relationships/oleObject" Target="../embeddings/oleObject54.bin"/><Relationship Id="rId4" Type="http://schemas.openxmlformats.org/officeDocument/2006/relationships/image" Target="../media/image48.wmf"/><Relationship Id="rId9" Type="http://schemas.openxmlformats.org/officeDocument/2006/relationships/oleObject" Target="../embeddings/oleObject50.bin"/><Relationship Id="rId14" Type="http://schemas.openxmlformats.org/officeDocument/2006/relationships/image" Target="../media/image53.wmf"/><Relationship Id="rId22" Type="http://schemas.openxmlformats.org/officeDocument/2006/relationships/image" Target="../media/image56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wmf"/><Relationship Id="rId3" Type="http://schemas.openxmlformats.org/officeDocument/2006/relationships/oleObject" Target="../embeddings/oleObject56.bin"/><Relationship Id="rId7" Type="http://schemas.openxmlformats.org/officeDocument/2006/relationships/oleObject" Target="../embeddings/oleObject5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58.wmf"/><Relationship Id="rId5" Type="http://schemas.openxmlformats.org/officeDocument/2006/relationships/oleObject" Target="../embeddings/oleObject57.bin"/><Relationship Id="rId10" Type="http://schemas.openxmlformats.org/officeDocument/2006/relationships/image" Target="../media/image60.wmf"/><Relationship Id="rId4" Type="http://schemas.openxmlformats.org/officeDocument/2006/relationships/image" Target="../media/image57.wmf"/><Relationship Id="rId9" Type="http://schemas.openxmlformats.org/officeDocument/2006/relationships/oleObject" Target="../embeddings/oleObject59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wmf"/><Relationship Id="rId3" Type="http://schemas.openxmlformats.org/officeDocument/2006/relationships/oleObject" Target="../embeddings/oleObject60.bin"/><Relationship Id="rId7" Type="http://schemas.openxmlformats.org/officeDocument/2006/relationships/oleObject" Target="../embeddings/oleObject6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62.wmf"/><Relationship Id="rId5" Type="http://schemas.openxmlformats.org/officeDocument/2006/relationships/oleObject" Target="../embeddings/oleObject61.bin"/><Relationship Id="rId4" Type="http://schemas.openxmlformats.org/officeDocument/2006/relationships/image" Target="../media/image61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64.wmf"/><Relationship Id="rId5" Type="http://schemas.openxmlformats.org/officeDocument/2006/relationships/oleObject" Target="../embeddings/oleObject64.bin"/><Relationship Id="rId4" Type="http://schemas.openxmlformats.org/officeDocument/2006/relationships/image" Target="../media/image58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66.wmf"/><Relationship Id="rId5" Type="http://schemas.openxmlformats.org/officeDocument/2006/relationships/oleObject" Target="../embeddings/oleObject66.bin"/><Relationship Id="rId4" Type="http://schemas.openxmlformats.org/officeDocument/2006/relationships/image" Target="../media/image65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gif"/><Relationship Id="rId5" Type="http://schemas.openxmlformats.org/officeDocument/2006/relationships/image" Target="../media/image69.gif"/><Relationship Id="rId4" Type="http://schemas.openxmlformats.org/officeDocument/2006/relationships/image" Target="../media/image68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image" Target="../media/image8.wmf"/><Relationship Id="rId18" Type="http://schemas.openxmlformats.org/officeDocument/2006/relationships/oleObject" Target="../embeddings/oleObject10.bin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wmf"/><Relationship Id="rId12" Type="http://schemas.openxmlformats.org/officeDocument/2006/relationships/oleObject" Target="../embeddings/oleObject7.bin"/><Relationship Id="rId17" Type="http://schemas.openxmlformats.org/officeDocument/2006/relationships/image" Target="../media/image10.w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9.bin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7.wmf"/><Relationship Id="rId5" Type="http://schemas.openxmlformats.org/officeDocument/2006/relationships/image" Target="../media/image4.wmf"/><Relationship Id="rId15" Type="http://schemas.openxmlformats.org/officeDocument/2006/relationships/image" Target="../media/image9.wmf"/><Relationship Id="rId10" Type="http://schemas.openxmlformats.org/officeDocument/2006/relationships/oleObject" Target="../embeddings/oleObject6.bin"/><Relationship Id="rId19" Type="http://schemas.openxmlformats.org/officeDocument/2006/relationships/image" Target="../media/image11.wmf"/><Relationship Id="rId4" Type="http://schemas.openxmlformats.org/officeDocument/2006/relationships/oleObject" Target="../embeddings/oleObject3.bin"/><Relationship Id="rId9" Type="http://schemas.openxmlformats.org/officeDocument/2006/relationships/image" Target="../media/image6.wmf"/><Relationship Id="rId14" Type="http://schemas.openxmlformats.org/officeDocument/2006/relationships/oleObject" Target="../embeddings/oleObject8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13" Type="http://schemas.openxmlformats.org/officeDocument/2006/relationships/oleObject" Target="../embeddings/oleObject16.bin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12" Type="http://schemas.openxmlformats.org/officeDocument/2006/relationships/image" Target="../media/image16.wmf"/><Relationship Id="rId17" Type="http://schemas.openxmlformats.org/officeDocument/2006/relationships/image" Target="../media/image18.w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18.bin"/><Relationship Id="rId1" Type="http://schemas.openxmlformats.org/officeDocument/2006/relationships/vmlDrawing" Target="../drawings/vmlDrawing3.vml"/><Relationship Id="rId6" Type="http://schemas.openxmlformats.org/officeDocument/2006/relationships/image" Target="../media/image13.wmf"/><Relationship Id="rId11" Type="http://schemas.openxmlformats.org/officeDocument/2006/relationships/oleObject" Target="../embeddings/oleObject15.bin"/><Relationship Id="rId5" Type="http://schemas.openxmlformats.org/officeDocument/2006/relationships/oleObject" Target="../embeddings/oleObject12.bin"/><Relationship Id="rId15" Type="http://schemas.openxmlformats.org/officeDocument/2006/relationships/oleObject" Target="../embeddings/oleObject17.bin"/><Relationship Id="rId10" Type="http://schemas.openxmlformats.org/officeDocument/2006/relationships/image" Target="../media/image15.wmf"/><Relationship Id="rId4" Type="http://schemas.openxmlformats.org/officeDocument/2006/relationships/image" Target="../media/image12.wmf"/><Relationship Id="rId9" Type="http://schemas.openxmlformats.org/officeDocument/2006/relationships/oleObject" Target="../embeddings/oleObject14.bin"/><Relationship Id="rId14" Type="http://schemas.openxmlformats.org/officeDocument/2006/relationships/image" Target="../media/image17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13" Type="http://schemas.openxmlformats.org/officeDocument/2006/relationships/oleObject" Target="../embeddings/oleObject24.bin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1.bin"/><Relationship Id="rId12" Type="http://schemas.openxmlformats.org/officeDocument/2006/relationships/image" Target="../media/image23.wmf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25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20.wmf"/><Relationship Id="rId11" Type="http://schemas.openxmlformats.org/officeDocument/2006/relationships/oleObject" Target="../embeddings/oleObject23.bin"/><Relationship Id="rId5" Type="http://schemas.openxmlformats.org/officeDocument/2006/relationships/oleObject" Target="../embeddings/oleObject20.bin"/><Relationship Id="rId15" Type="http://schemas.openxmlformats.org/officeDocument/2006/relationships/oleObject" Target="../embeddings/oleObject25.bin"/><Relationship Id="rId10" Type="http://schemas.openxmlformats.org/officeDocument/2006/relationships/image" Target="../media/image22.wmf"/><Relationship Id="rId4" Type="http://schemas.openxmlformats.org/officeDocument/2006/relationships/image" Target="../media/image19.wmf"/><Relationship Id="rId9" Type="http://schemas.openxmlformats.org/officeDocument/2006/relationships/oleObject" Target="../embeddings/oleObject22.bin"/><Relationship Id="rId14" Type="http://schemas.openxmlformats.org/officeDocument/2006/relationships/image" Target="../media/image24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oleObject" Target="../embeddings/oleObject26.bin"/><Relationship Id="rId7" Type="http://schemas.openxmlformats.org/officeDocument/2006/relationships/oleObject" Target="../embeddings/oleObject2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27.bin"/><Relationship Id="rId4" Type="http://schemas.openxmlformats.org/officeDocument/2006/relationships/image" Target="../media/image26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13" Type="http://schemas.openxmlformats.org/officeDocument/2006/relationships/oleObject" Target="../embeddings/oleObject34.bin"/><Relationship Id="rId18" Type="http://schemas.openxmlformats.org/officeDocument/2006/relationships/image" Target="../media/image38.gif"/><Relationship Id="rId3" Type="http://schemas.openxmlformats.org/officeDocument/2006/relationships/oleObject" Target="../embeddings/oleObject29.bin"/><Relationship Id="rId21" Type="http://schemas.openxmlformats.org/officeDocument/2006/relationships/oleObject" Target="../embeddings/oleObject37.bin"/><Relationship Id="rId7" Type="http://schemas.openxmlformats.org/officeDocument/2006/relationships/oleObject" Target="../embeddings/oleObject31.bin"/><Relationship Id="rId12" Type="http://schemas.openxmlformats.org/officeDocument/2006/relationships/image" Target="../media/image33.wmf"/><Relationship Id="rId17" Type="http://schemas.openxmlformats.org/officeDocument/2006/relationships/image" Target="../media/image37.gi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5.wmf"/><Relationship Id="rId20" Type="http://schemas.openxmlformats.org/officeDocument/2006/relationships/image" Target="../media/image36.wmf"/><Relationship Id="rId1" Type="http://schemas.openxmlformats.org/officeDocument/2006/relationships/vmlDrawing" Target="../drawings/vmlDrawing6.vml"/><Relationship Id="rId6" Type="http://schemas.openxmlformats.org/officeDocument/2006/relationships/image" Target="../media/image30.wmf"/><Relationship Id="rId11" Type="http://schemas.openxmlformats.org/officeDocument/2006/relationships/oleObject" Target="../embeddings/oleObject33.bin"/><Relationship Id="rId5" Type="http://schemas.openxmlformats.org/officeDocument/2006/relationships/oleObject" Target="../embeddings/oleObject30.bin"/><Relationship Id="rId15" Type="http://schemas.openxmlformats.org/officeDocument/2006/relationships/oleObject" Target="../embeddings/oleObject35.bin"/><Relationship Id="rId10" Type="http://schemas.openxmlformats.org/officeDocument/2006/relationships/image" Target="../media/image32.wmf"/><Relationship Id="rId19" Type="http://schemas.openxmlformats.org/officeDocument/2006/relationships/oleObject" Target="../embeddings/oleObject36.bin"/><Relationship Id="rId4" Type="http://schemas.openxmlformats.org/officeDocument/2006/relationships/image" Target="../media/image29.wmf"/><Relationship Id="rId9" Type="http://schemas.openxmlformats.org/officeDocument/2006/relationships/oleObject" Target="../embeddings/oleObject32.bin"/><Relationship Id="rId14" Type="http://schemas.openxmlformats.org/officeDocument/2006/relationships/image" Target="../media/image3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D4BAE932-F9BD-4A2F-90F7-CCED5D2531E5}"/>
              </a:ext>
            </a:extLst>
          </p:cNvPr>
          <p:cNvSpPr/>
          <p:nvPr/>
        </p:nvSpPr>
        <p:spPr>
          <a:xfrm>
            <a:off x="2054742" y="3161713"/>
            <a:ext cx="503451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12700">
                  <a:solidFill>
                    <a:srgbClr val="44546A">
                      <a:lumMod val="75000"/>
                    </a:srgbClr>
                  </a:solidFill>
                  <a:prstDash val="solid"/>
                </a:ln>
                <a:solidFill>
                  <a:srgbClr val="5B9BD5">
                    <a:lumMod val="50000"/>
                  </a:srgbClr>
                </a:solidFill>
                <a:effectLst>
                  <a:outerShdw dist="38100" dir="2640000" algn="bl" rotWithShape="0">
                    <a:srgbClr val="44546A">
                      <a:lumMod val="7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</a:t>
            </a:r>
            <a:r>
              <a:rPr lang="en-US" sz="6600" b="1" dirty="0" smtClean="0">
                <a:ln w="12700">
                  <a:solidFill>
                    <a:srgbClr val="44546A">
                      <a:lumMod val="75000"/>
                    </a:srgbClr>
                  </a:solidFill>
                  <a:prstDash val="solid"/>
                </a:ln>
                <a:solidFill>
                  <a:srgbClr val="5B9BD5">
                    <a:lumMod val="50000"/>
                  </a:srgbClr>
                </a:solidFill>
                <a:effectLst>
                  <a:outerShdw dist="38100" dir="2640000" algn="bl" rotWithShape="0">
                    <a:srgbClr val="44546A">
                      <a:lumMod val="7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6600" b="1" dirty="0">
              <a:ln w="12700">
                <a:solidFill>
                  <a:srgbClr val="44546A">
                    <a:lumMod val="75000"/>
                  </a:srgbClr>
                </a:solidFill>
                <a:prstDash val="solid"/>
              </a:ln>
              <a:solidFill>
                <a:srgbClr val="5B9BD5">
                  <a:lumMod val="50000"/>
                </a:srgbClr>
              </a:solidFill>
              <a:effectLst>
                <a:outerShdw dist="38100" dir="2640000" algn="bl" rotWithShape="0">
                  <a:srgbClr val="44546A">
                    <a:lumMod val="7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8DE4E94A-C626-4E00-AA57-F7D4B73DEDAC}"/>
              </a:ext>
            </a:extLst>
          </p:cNvPr>
          <p:cNvSpPr/>
          <p:nvPr/>
        </p:nvSpPr>
        <p:spPr>
          <a:xfrm>
            <a:off x="2119576" y="2053717"/>
            <a:ext cx="515455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12700">
                  <a:solidFill>
                    <a:srgbClr val="44546A">
                      <a:lumMod val="75000"/>
                    </a:srgbClr>
                  </a:solidFill>
                  <a:prstDash val="solid"/>
                </a:ln>
                <a:solidFill>
                  <a:srgbClr val="5B9BD5">
                    <a:lumMod val="50000"/>
                  </a:srgbClr>
                </a:solidFill>
                <a:effectLst>
                  <a:outerShdw dist="38100" dir="2640000" algn="bl" rotWithShape="0">
                    <a:srgbClr val="44546A">
                      <a:lumMod val="7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 LỚP 4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BE197BEA-5CC5-41E1-9327-77756A4BBAB5}"/>
              </a:ext>
            </a:extLst>
          </p:cNvPr>
          <p:cNvSpPr/>
          <p:nvPr/>
        </p:nvSpPr>
        <p:spPr>
          <a:xfrm>
            <a:off x="2581240" y="4362045"/>
            <a:ext cx="423122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>
                <a:ln w="12700">
                  <a:solidFill>
                    <a:srgbClr val="44546A">
                      <a:lumMod val="75000"/>
                    </a:srgbClr>
                  </a:solidFill>
                  <a:prstDash val="solid"/>
                </a:ln>
                <a:pattFill prst="dkUpDiag">
                  <a:fgClr>
                    <a:srgbClr val="44546A"/>
                  </a:fgClr>
                  <a:bgClr>
                    <a:srgbClr val="44546A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546A">
                      <a:lumMod val="7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6000" b="1" dirty="0" err="1">
                <a:ln w="12700">
                  <a:solidFill>
                    <a:srgbClr val="44546A">
                      <a:lumMod val="75000"/>
                    </a:srgbClr>
                  </a:solidFill>
                  <a:prstDash val="solid"/>
                </a:ln>
                <a:pattFill prst="dkUpDiag">
                  <a:fgClr>
                    <a:srgbClr val="44546A"/>
                  </a:fgClr>
                  <a:bgClr>
                    <a:srgbClr val="44546A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546A">
                      <a:lumMod val="7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6000" b="1" dirty="0">
                <a:ln w="12700">
                  <a:solidFill>
                    <a:srgbClr val="44546A">
                      <a:lumMod val="75000"/>
                    </a:srgbClr>
                  </a:solidFill>
                  <a:prstDash val="solid"/>
                </a:ln>
                <a:pattFill prst="dkUpDiag">
                  <a:fgClr>
                    <a:srgbClr val="44546A"/>
                  </a:fgClr>
                  <a:bgClr>
                    <a:srgbClr val="44546A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546A">
                      <a:lumMod val="7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smtClean="0">
                <a:ln w="12700">
                  <a:solidFill>
                    <a:srgbClr val="44546A">
                      <a:lumMod val="75000"/>
                    </a:srgbClr>
                  </a:solidFill>
                  <a:prstDash val="solid"/>
                </a:ln>
                <a:pattFill prst="dkUpDiag">
                  <a:fgClr>
                    <a:srgbClr val="44546A"/>
                  </a:fgClr>
                  <a:bgClr>
                    <a:srgbClr val="44546A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546A">
                      <a:lumMod val="7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134) </a:t>
            </a:r>
            <a:endParaRPr lang="en-US" sz="6000" b="1" dirty="0">
              <a:ln w="12700">
                <a:solidFill>
                  <a:srgbClr val="44546A">
                    <a:lumMod val="75000"/>
                  </a:srgbClr>
                </a:solidFill>
                <a:prstDash val="solid"/>
              </a:ln>
              <a:pattFill prst="dkUpDiag">
                <a:fgClr>
                  <a:srgbClr val="44546A"/>
                </a:fgClr>
                <a:bgClr>
                  <a:srgbClr val="44546A">
                    <a:lumMod val="20000"/>
                    <a:lumOff val="80000"/>
                  </a:srgbClr>
                </a:bgClr>
              </a:pattFill>
              <a:effectLst>
                <a:outerShdw dist="38100" dir="2640000" algn="bl" rotWithShape="0">
                  <a:srgbClr val="44546A">
                    <a:lumMod val="7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82515" y="433757"/>
            <a:ext cx="86252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TRƯỜNG TIỂU HỌC ÁI MỘ A</a:t>
            </a:r>
            <a:endParaRPr lang="en-US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0986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6" name="Text Box 74"/>
          <p:cNvSpPr txBox="1">
            <a:spLocks noChangeArrowheads="1"/>
          </p:cNvSpPr>
          <p:nvPr/>
        </p:nvSpPr>
        <p:spPr bwMode="auto">
          <a:xfrm>
            <a:off x="143005" y="619780"/>
            <a:ext cx="6705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267" name="Object 75"/>
          <p:cNvGraphicFramePr>
            <a:graphicFrameLocks noChangeAspect="1"/>
          </p:cNvGraphicFramePr>
          <p:nvPr/>
        </p:nvGraphicFramePr>
        <p:xfrm>
          <a:off x="2970213" y="1538288"/>
          <a:ext cx="2519362" cy="1204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11" name="Equation" r:id="rId3" imgW="901440" imgH="431640" progId="Equation.3">
                  <p:embed/>
                </p:oleObj>
              </mc:Choice>
              <mc:Fallback>
                <p:oleObj name="Equation" r:id="rId3" imgW="901440" imgH="431640" progId="Equation.3">
                  <p:embed/>
                  <p:pic>
                    <p:nvPicPr>
                      <p:cNvPr id="0" name="Object 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0213" y="1538288"/>
                        <a:ext cx="2519362" cy="12049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68" name="Line 76"/>
          <p:cNvSpPr>
            <a:spLocks noChangeShapeType="1"/>
          </p:cNvSpPr>
          <p:nvPr/>
        </p:nvSpPr>
        <p:spPr bwMode="auto">
          <a:xfrm>
            <a:off x="4114800" y="2819400"/>
            <a:ext cx="45719" cy="403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8269" name="Object 77"/>
          <p:cNvGraphicFramePr>
            <a:graphicFrameLocks noChangeAspect="1"/>
          </p:cNvGraphicFramePr>
          <p:nvPr/>
        </p:nvGraphicFramePr>
        <p:xfrm>
          <a:off x="1235076" y="2663827"/>
          <a:ext cx="2041525" cy="106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12" name="Equation" r:id="rId5" imgW="736560" imgH="431640" progId="Equation.3">
                  <p:embed/>
                </p:oleObj>
              </mc:Choice>
              <mc:Fallback>
                <p:oleObj name="Equation" r:id="rId5" imgW="736560" imgH="431640" progId="Equation.3">
                  <p:embed/>
                  <p:pic>
                    <p:nvPicPr>
                      <p:cNvPr id="0" name="Object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5076" y="2663827"/>
                        <a:ext cx="2041525" cy="1069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70" name="Object 78"/>
          <p:cNvGraphicFramePr>
            <a:graphicFrameLocks noChangeAspect="1"/>
          </p:cNvGraphicFramePr>
          <p:nvPr/>
        </p:nvGraphicFramePr>
        <p:xfrm>
          <a:off x="1136650" y="3613150"/>
          <a:ext cx="2292350" cy="1027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13" name="Equation" r:id="rId7" imgW="863280" imgH="431640" progId="Equation.3">
                  <p:embed/>
                </p:oleObj>
              </mc:Choice>
              <mc:Fallback>
                <p:oleObj name="Equation" r:id="rId7" imgW="863280" imgH="431640" progId="Equation.3">
                  <p:embed/>
                  <p:pic>
                    <p:nvPicPr>
                      <p:cNvPr id="0" name="Object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6650" y="3613150"/>
                        <a:ext cx="2292350" cy="1027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71" name="Object 79"/>
          <p:cNvGraphicFramePr>
            <a:graphicFrameLocks noChangeAspect="1"/>
          </p:cNvGraphicFramePr>
          <p:nvPr/>
        </p:nvGraphicFramePr>
        <p:xfrm>
          <a:off x="1066800" y="4702177"/>
          <a:ext cx="144780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14" name="Equation" r:id="rId9" imgW="482391" imgH="393529" progId="Equation.3">
                  <p:embed/>
                </p:oleObj>
              </mc:Choice>
              <mc:Fallback>
                <p:oleObj name="Equation" r:id="rId9" imgW="482391" imgH="393529" progId="Equation.3">
                  <p:embed/>
                  <p:pic>
                    <p:nvPicPr>
                      <p:cNvPr id="0" name="Object 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4702177"/>
                        <a:ext cx="1447800" cy="936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73" name="Object 81"/>
          <p:cNvGraphicFramePr>
            <a:graphicFrameLocks noChangeAspect="1"/>
          </p:cNvGraphicFramePr>
          <p:nvPr/>
        </p:nvGraphicFramePr>
        <p:xfrm>
          <a:off x="1066800" y="5638802"/>
          <a:ext cx="160020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15" name="Equation" r:id="rId11" imgW="583947" imgH="393529" progId="Equation.3">
                  <p:embed/>
                </p:oleObj>
              </mc:Choice>
              <mc:Fallback>
                <p:oleObj name="Equation" r:id="rId11" imgW="583947" imgH="393529" progId="Equation.3">
                  <p:embed/>
                  <p:pic>
                    <p:nvPicPr>
                      <p:cNvPr id="0" name="Object 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5638802"/>
                        <a:ext cx="1600200" cy="936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74" name="Object 82"/>
          <p:cNvGraphicFramePr>
            <a:graphicFrameLocks noChangeAspect="1"/>
          </p:cNvGraphicFramePr>
          <p:nvPr/>
        </p:nvGraphicFramePr>
        <p:xfrm>
          <a:off x="5551488" y="2555877"/>
          <a:ext cx="1992313" cy="102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16" name="Equation" r:id="rId13" imgW="736560" imgH="431640" progId="Equation.3">
                  <p:embed/>
                </p:oleObj>
              </mc:Choice>
              <mc:Fallback>
                <p:oleObj name="Equation" r:id="rId13" imgW="736560" imgH="431640" progId="Equation.3">
                  <p:embed/>
                  <p:pic>
                    <p:nvPicPr>
                      <p:cNvPr id="0" name="Object 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1488" y="2555877"/>
                        <a:ext cx="1992313" cy="1025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75" name="Object 83"/>
          <p:cNvGraphicFramePr>
            <a:graphicFrameLocks noChangeAspect="1"/>
          </p:cNvGraphicFramePr>
          <p:nvPr/>
        </p:nvGraphicFramePr>
        <p:xfrm>
          <a:off x="5410200" y="3657602"/>
          <a:ext cx="266700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17" name="Equation" r:id="rId15" imgW="939392" imgH="393529" progId="Equation.3">
                  <p:embed/>
                </p:oleObj>
              </mc:Choice>
              <mc:Fallback>
                <p:oleObj name="Equation" r:id="rId15" imgW="939392" imgH="393529" progId="Equation.3">
                  <p:embed/>
                  <p:pic>
                    <p:nvPicPr>
                      <p:cNvPr id="0" name="Object 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3657602"/>
                        <a:ext cx="2667000" cy="936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77" name="Object 85"/>
          <p:cNvGraphicFramePr>
            <a:graphicFrameLocks noChangeAspect="1"/>
          </p:cNvGraphicFramePr>
          <p:nvPr/>
        </p:nvGraphicFramePr>
        <p:xfrm>
          <a:off x="5410200" y="4648202"/>
          <a:ext cx="186690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18" name="Equation" r:id="rId17" imgW="558558" imgH="393529" progId="Equation.3">
                  <p:embed/>
                </p:oleObj>
              </mc:Choice>
              <mc:Fallback>
                <p:oleObj name="Equation" r:id="rId17" imgW="558558" imgH="393529" progId="Equation.3">
                  <p:embed/>
                  <p:pic>
                    <p:nvPicPr>
                      <p:cNvPr id="0" name="Object 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4648202"/>
                        <a:ext cx="1866900" cy="936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78" name="Object 86"/>
          <p:cNvGraphicFramePr>
            <a:graphicFrameLocks noChangeAspect="1"/>
          </p:cNvGraphicFramePr>
          <p:nvPr/>
        </p:nvGraphicFramePr>
        <p:xfrm>
          <a:off x="5372100" y="5562602"/>
          <a:ext cx="323850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19" name="Equation" r:id="rId19" imgW="1180588" imgH="393529" progId="Equation.3">
                  <p:embed/>
                </p:oleObj>
              </mc:Choice>
              <mc:Fallback>
                <p:oleObj name="Equation" r:id="rId19" imgW="1180588" imgH="393529" progId="Equation.3">
                  <p:embed/>
                  <p:pic>
                    <p:nvPicPr>
                      <p:cNvPr id="0" name="Object 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2100" y="5562602"/>
                        <a:ext cx="3238500" cy="936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157" name="Picture 87" descr="755219ckwns085ks"/>
          <p:cNvPicPr>
            <a:picLocks noChangeAspect="1" noChangeArrowheads="1" noCrop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 rot="16200000">
            <a:off x="7629526" y="5495926"/>
            <a:ext cx="542925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8" name="Picture 88" descr="755219ckwns085ks"/>
          <p:cNvPicPr>
            <a:picLocks noChangeAspect="1" noChangeArrowheads="1" noCrop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 rot="10800000">
            <a:off x="8601076" y="2695577"/>
            <a:ext cx="542925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9" name="Picture 89" descr="865419n6pz3asnwn"/>
          <p:cNvPicPr>
            <a:picLocks noChangeAspect="1" noChangeArrowheads="1" noCrop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8410576" y="4648200"/>
            <a:ext cx="733425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152400" y="2590802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vi-VN" sz="24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278160" y="2738737"/>
            <a:ext cx="11320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2:</a:t>
            </a:r>
            <a:endParaRPr lang="en-US" sz="2400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971800" y="1524000"/>
            <a:ext cx="2667000" cy="12192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68" grpId="0" animBg="1"/>
      <p:bldP spid="19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6" name="Text Box 74"/>
          <p:cNvSpPr txBox="1">
            <a:spLocks noChangeArrowheads="1"/>
          </p:cNvSpPr>
          <p:nvPr/>
        </p:nvSpPr>
        <p:spPr bwMode="auto">
          <a:xfrm>
            <a:off x="104776" y="619780"/>
            <a:ext cx="6705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267" name="Object 75"/>
          <p:cNvGraphicFramePr>
            <a:graphicFrameLocks noChangeAspect="1"/>
          </p:cNvGraphicFramePr>
          <p:nvPr/>
        </p:nvGraphicFramePr>
        <p:xfrm>
          <a:off x="2703514" y="1514475"/>
          <a:ext cx="3051175" cy="1098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61" name="Equation" r:id="rId3" imgW="1091880" imgH="393480" progId="Equation.3">
                  <p:embed/>
                </p:oleObj>
              </mc:Choice>
              <mc:Fallback>
                <p:oleObj name="Equation" r:id="rId3" imgW="1091880" imgH="393480" progId="Equation.3">
                  <p:embed/>
                  <p:pic>
                    <p:nvPicPr>
                      <p:cNvPr id="0" name="Object 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3514" y="1514475"/>
                        <a:ext cx="3051175" cy="1098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68" name="Line 76"/>
          <p:cNvSpPr>
            <a:spLocks noChangeShapeType="1"/>
          </p:cNvSpPr>
          <p:nvPr/>
        </p:nvSpPr>
        <p:spPr bwMode="auto">
          <a:xfrm>
            <a:off x="3992882" y="2667000"/>
            <a:ext cx="45719" cy="419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8270" name="Object 78"/>
          <p:cNvGraphicFramePr>
            <a:graphicFrameLocks noChangeAspect="1"/>
          </p:cNvGraphicFramePr>
          <p:nvPr/>
        </p:nvGraphicFramePr>
        <p:xfrm>
          <a:off x="1068388" y="3657602"/>
          <a:ext cx="2055813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62" name="Equation" r:id="rId5" imgW="774360" imgH="393480" progId="Equation.3">
                  <p:embed/>
                </p:oleObj>
              </mc:Choice>
              <mc:Fallback>
                <p:oleObj name="Equation" r:id="rId5" imgW="774360" imgH="393480" progId="Equation.3">
                  <p:embed/>
                  <p:pic>
                    <p:nvPicPr>
                      <p:cNvPr id="0" name="Object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8388" y="3657602"/>
                        <a:ext cx="2055813" cy="936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71" name="Object 79"/>
          <p:cNvGraphicFramePr>
            <a:graphicFrameLocks noChangeAspect="1"/>
          </p:cNvGraphicFramePr>
          <p:nvPr/>
        </p:nvGraphicFramePr>
        <p:xfrm>
          <a:off x="1066800" y="4702177"/>
          <a:ext cx="121920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63" name="Equation" r:id="rId7" imgW="406080" imgH="393480" progId="Equation.3">
                  <p:embed/>
                </p:oleObj>
              </mc:Choice>
              <mc:Fallback>
                <p:oleObj name="Equation" r:id="rId7" imgW="406080" imgH="393480" progId="Equation.3">
                  <p:embed/>
                  <p:pic>
                    <p:nvPicPr>
                      <p:cNvPr id="0" name="Object 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4702177"/>
                        <a:ext cx="1219200" cy="936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73" name="Object 81"/>
          <p:cNvGraphicFramePr>
            <a:graphicFrameLocks noChangeAspect="1"/>
          </p:cNvGraphicFramePr>
          <p:nvPr/>
        </p:nvGraphicFramePr>
        <p:xfrm>
          <a:off x="1076326" y="5692777"/>
          <a:ext cx="904875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64" name="Equation" r:id="rId9" imgW="330120" imgH="393480" progId="Equation.3">
                  <p:embed/>
                </p:oleObj>
              </mc:Choice>
              <mc:Fallback>
                <p:oleObj name="Equation" r:id="rId9" imgW="330120" imgH="393480" progId="Equation.3">
                  <p:embed/>
                  <p:pic>
                    <p:nvPicPr>
                      <p:cNvPr id="0" name="Object 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6326" y="5692777"/>
                        <a:ext cx="904875" cy="936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75" name="Object 83"/>
          <p:cNvGraphicFramePr>
            <a:graphicFrameLocks noChangeAspect="1"/>
          </p:cNvGraphicFramePr>
          <p:nvPr/>
        </p:nvGraphicFramePr>
        <p:xfrm>
          <a:off x="4897438" y="3635377"/>
          <a:ext cx="3027362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65" name="Equation" r:id="rId11" imgW="1066680" imgH="393480" progId="Equation.3">
                  <p:embed/>
                </p:oleObj>
              </mc:Choice>
              <mc:Fallback>
                <p:oleObj name="Equation" r:id="rId11" imgW="1066680" imgH="393480" progId="Equation.3">
                  <p:embed/>
                  <p:pic>
                    <p:nvPicPr>
                      <p:cNvPr id="0" name="Object 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97438" y="3635377"/>
                        <a:ext cx="3027362" cy="936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77" name="Object 85"/>
          <p:cNvGraphicFramePr>
            <a:graphicFrameLocks noChangeAspect="1"/>
          </p:cNvGraphicFramePr>
          <p:nvPr/>
        </p:nvGraphicFramePr>
        <p:xfrm>
          <a:off x="4903788" y="4657727"/>
          <a:ext cx="3097212" cy="1027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66" name="Equation" r:id="rId13" imgW="927000" imgH="431640" progId="Equation.3">
                  <p:embed/>
                </p:oleObj>
              </mc:Choice>
              <mc:Fallback>
                <p:oleObj name="Equation" r:id="rId13" imgW="927000" imgH="431640" progId="Equation.3">
                  <p:embed/>
                  <p:pic>
                    <p:nvPicPr>
                      <p:cNvPr id="0" name="Object 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3788" y="4657727"/>
                        <a:ext cx="3097212" cy="1027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78" name="Object 86"/>
          <p:cNvGraphicFramePr>
            <a:graphicFrameLocks noChangeAspect="1"/>
          </p:cNvGraphicFramePr>
          <p:nvPr/>
        </p:nvGraphicFramePr>
        <p:xfrm>
          <a:off x="4876801" y="5692777"/>
          <a:ext cx="2227263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67" name="Equation" r:id="rId15" imgW="812520" imgH="393480" progId="Equation.3">
                  <p:embed/>
                </p:oleObj>
              </mc:Choice>
              <mc:Fallback>
                <p:oleObj name="Equation" r:id="rId15" imgW="812520" imgH="393480" progId="Equation.3">
                  <p:embed/>
                  <p:pic>
                    <p:nvPicPr>
                      <p:cNvPr id="0" name="Object 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1" y="5692777"/>
                        <a:ext cx="2227263" cy="936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157" name="Picture 87" descr="755219ckwns085ks"/>
          <p:cNvPicPr>
            <a:picLocks noChangeAspect="1" noChangeArrowheads="1" noCrop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 rot="16200000">
            <a:off x="7629526" y="5495926"/>
            <a:ext cx="542925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8" name="Picture 88" descr="755219ckwns085ks"/>
          <p:cNvPicPr>
            <a:picLocks noChangeAspect="1" noChangeArrowheads="1" noCrop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 rot="10800000">
            <a:off x="8601076" y="2695577"/>
            <a:ext cx="542925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9" name="Picture 89" descr="865419n6pz3asnwn"/>
          <p:cNvPicPr>
            <a:picLocks noChangeAspect="1" noChangeArrowheads="1" noCrop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8410576" y="4648200"/>
            <a:ext cx="733425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Object 75"/>
          <p:cNvGraphicFramePr>
            <a:graphicFrameLocks noChangeAspect="1"/>
          </p:cNvGraphicFramePr>
          <p:nvPr/>
        </p:nvGraphicFramePr>
        <p:xfrm>
          <a:off x="1149351" y="2635250"/>
          <a:ext cx="2660650" cy="1022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68" name="Equation" r:id="rId19" imgW="952200" imgH="393480" progId="Equation.3">
                  <p:embed/>
                </p:oleObj>
              </mc:Choice>
              <mc:Fallback>
                <p:oleObj name="Equation" r:id="rId19" imgW="952200" imgH="39348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9351" y="2635250"/>
                        <a:ext cx="2660650" cy="1022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75"/>
          <p:cNvGraphicFramePr>
            <a:graphicFrameLocks noChangeAspect="1"/>
          </p:cNvGraphicFramePr>
          <p:nvPr/>
        </p:nvGraphicFramePr>
        <p:xfrm>
          <a:off x="5264151" y="2635250"/>
          <a:ext cx="2660650" cy="1022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69" name="Equation" r:id="rId21" imgW="952200" imgH="393480" progId="Equation.3">
                  <p:embed/>
                </p:oleObj>
              </mc:Choice>
              <mc:Fallback>
                <p:oleObj name="Equation" r:id="rId21" imgW="952200" imgH="393480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64151" y="2635250"/>
                        <a:ext cx="2660650" cy="1022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-76200" y="2590802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vi-VN" sz="24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038601" y="2738737"/>
            <a:ext cx="11320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2:</a:t>
            </a:r>
            <a:endParaRPr lang="en-US" sz="2400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667000" y="1600200"/>
            <a:ext cx="3124200" cy="10668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68" grpId="0" animBg="1"/>
      <p:bldP spid="18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Text Box 5"/>
          <p:cNvSpPr txBox="1">
            <a:spLocks noChangeArrowheads="1"/>
          </p:cNvSpPr>
          <p:nvPr/>
        </p:nvSpPr>
        <p:spPr bwMode="auto">
          <a:xfrm>
            <a:off x="457200" y="609600"/>
            <a:ext cx="82296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id-ID" sz="3600" b="1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id-ID" sz="36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2:</a:t>
            </a:r>
            <a:endParaRPr lang="en-US" altLang="id-ID" sz="3600" b="1" u="sng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0" y="6729413"/>
            <a:ext cx="9144000" cy="112712"/>
            <a:chOff x="0" y="3277"/>
            <a:chExt cx="5760" cy="71"/>
          </a:xfrm>
        </p:grpSpPr>
        <p:sp>
          <p:nvSpPr>
            <p:cNvPr id="33810" name="Line 11"/>
            <p:cNvSpPr>
              <a:spLocks noChangeShapeType="1"/>
            </p:cNvSpPr>
            <p:nvPr/>
          </p:nvSpPr>
          <p:spPr bwMode="auto">
            <a:xfrm flipV="1">
              <a:off x="0" y="3312"/>
              <a:ext cx="5760" cy="0"/>
            </a:xfrm>
            <a:prstGeom prst="line">
              <a:avLst/>
            </a:prstGeom>
            <a:noFill/>
            <a:ln w="38100">
              <a:solidFill>
                <a:srgbClr val="99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11" name="Line 12"/>
            <p:cNvSpPr>
              <a:spLocks noChangeShapeType="1"/>
            </p:cNvSpPr>
            <p:nvPr/>
          </p:nvSpPr>
          <p:spPr bwMode="auto">
            <a:xfrm flipV="1">
              <a:off x="0" y="3277"/>
              <a:ext cx="5760" cy="0"/>
            </a:xfrm>
            <a:prstGeom prst="line">
              <a:avLst/>
            </a:prstGeom>
            <a:noFill/>
            <a:ln w="28575">
              <a:solidFill>
                <a:srgbClr val="99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12" name="Line 13"/>
            <p:cNvSpPr>
              <a:spLocks noChangeShapeType="1"/>
            </p:cNvSpPr>
            <p:nvPr/>
          </p:nvSpPr>
          <p:spPr bwMode="auto">
            <a:xfrm flipV="1">
              <a:off x="0" y="3348"/>
              <a:ext cx="5760" cy="0"/>
            </a:xfrm>
            <a:prstGeom prst="line">
              <a:avLst/>
            </a:prstGeom>
            <a:noFill/>
            <a:ln w="19050">
              <a:solidFill>
                <a:srgbClr val="99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18"/>
          <p:cNvGrpSpPr>
            <a:grpSpLocks/>
          </p:cNvGrpSpPr>
          <p:nvPr/>
        </p:nvGrpSpPr>
        <p:grpSpPr bwMode="auto">
          <a:xfrm rot="16200000">
            <a:off x="5648325" y="3390900"/>
            <a:ext cx="6858000" cy="76200"/>
            <a:chOff x="0" y="3277"/>
            <a:chExt cx="5760" cy="71"/>
          </a:xfrm>
        </p:grpSpPr>
        <p:sp>
          <p:nvSpPr>
            <p:cNvPr id="33804" name="Line 19"/>
            <p:cNvSpPr>
              <a:spLocks noChangeShapeType="1"/>
            </p:cNvSpPr>
            <p:nvPr/>
          </p:nvSpPr>
          <p:spPr bwMode="auto">
            <a:xfrm flipV="1">
              <a:off x="0" y="3312"/>
              <a:ext cx="5760" cy="0"/>
            </a:xfrm>
            <a:prstGeom prst="line">
              <a:avLst/>
            </a:prstGeom>
            <a:noFill/>
            <a:ln w="38100">
              <a:solidFill>
                <a:srgbClr val="99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05" name="Line 20"/>
            <p:cNvSpPr>
              <a:spLocks noChangeShapeType="1"/>
            </p:cNvSpPr>
            <p:nvPr/>
          </p:nvSpPr>
          <p:spPr bwMode="auto">
            <a:xfrm flipV="1">
              <a:off x="0" y="3277"/>
              <a:ext cx="5760" cy="0"/>
            </a:xfrm>
            <a:prstGeom prst="line">
              <a:avLst/>
            </a:prstGeom>
            <a:noFill/>
            <a:ln w="28575">
              <a:solidFill>
                <a:srgbClr val="99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06" name="Line 21"/>
            <p:cNvSpPr>
              <a:spLocks noChangeShapeType="1"/>
            </p:cNvSpPr>
            <p:nvPr/>
          </p:nvSpPr>
          <p:spPr bwMode="auto">
            <a:xfrm flipV="1">
              <a:off x="0" y="3348"/>
              <a:ext cx="5760" cy="0"/>
            </a:xfrm>
            <a:prstGeom prst="line">
              <a:avLst/>
            </a:prstGeom>
            <a:noFill/>
            <a:ln w="19050">
              <a:solidFill>
                <a:srgbClr val="99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2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5590487"/>
              </p:ext>
            </p:extLst>
          </p:nvPr>
        </p:nvGraphicFramePr>
        <p:xfrm>
          <a:off x="7947026" y="1905000"/>
          <a:ext cx="968375" cy="1214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6" name="Equation" r:id="rId3" imgW="279360" imgH="393480" progId="Equation.3">
                  <p:embed/>
                </p:oleObj>
              </mc:Choice>
              <mc:Fallback>
                <p:oleObj name="Equation" r:id="rId3" imgW="279360" imgH="39348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47026" y="1905000"/>
                        <a:ext cx="968375" cy="1214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7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4926230"/>
              </p:ext>
            </p:extLst>
          </p:nvPr>
        </p:nvGraphicFramePr>
        <p:xfrm>
          <a:off x="3124201" y="2514600"/>
          <a:ext cx="968375" cy="1212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7" name="Equation" r:id="rId5" imgW="279360" imgH="393480" progId="Equation.3">
                  <p:embed/>
                </p:oleObj>
              </mc:Choice>
              <mc:Fallback>
                <p:oleObj name="Equation" r:id="rId5" imgW="279360" imgH="39348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1" y="2514600"/>
                        <a:ext cx="968375" cy="1212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347945" y="2057400"/>
            <a:ext cx="8229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id-ID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altLang="id-ID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altLang="id-ID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altLang="id-ID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id-ID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altLang="id-ID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altLang="id-ID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id-ID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altLang="id-ID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altLang="id-ID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altLang="id-ID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id-ID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altLang="id-ID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altLang="id-ID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.</a:t>
            </a:r>
          </a:p>
        </p:txBody>
      </p:sp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142875" y="3916363"/>
            <a:ext cx="8229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id-ID" sz="3200" b="1" u="sng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Tóm</a:t>
            </a:r>
            <a:r>
              <a:rPr lang="en-US" altLang="id-ID" sz="3200" b="1" u="sng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3200" b="1" u="sng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tắt</a:t>
            </a:r>
            <a:r>
              <a:rPr lang="en-US" altLang="id-ID" sz="32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2000251" y="4098925"/>
            <a:ext cx="3286125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3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: 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2000251" y="5072063"/>
            <a:ext cx="3286125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000250" y="5956302"/>
            <a:ext cx="371475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Chu vi : 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…. 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m?</a:t>
            </a:r>
            <a:r>
              <a:rPr lang="en-US" sz="3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Object 8"/>
          <p:cNvGraphicFramePr>
            <a:graphicFrameLocks noChangeAspect="1"/>
          </p:cNvGraphicFramePr>
          <p:nvPr/>
        </p:nvGraphicFramePr>
        <p:xfrm>
          <a:off x="4419601" y="4929190"/>
          <a:ext cx="969962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8" name="Equation" r:id="rId7" imgW="279360" imgH="393480" progId="Equation.3">
                  <p:embed/>
                </p:oleObj>
              </mc:Choice>
              <mc:Fallback>
                <p:oleObj name="Equation" r:id="rId7" imgW="279360" imgH="39348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1" y="4929190"/>
                        <a:ext cx="969962" cy="1000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8"/>
          <p:cNvGraphicFramePr>
            <a:graphicFrameLocks noChangeAspect="1"/>
          </p:cNvGraphicFramePr>
          <p:nvPr/>
        </p:nvGraphicFramePr>
        <p:xfrm>
          <a:off x="4344988" y="3952877"/>
          <a:ext cx="969962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9" name="Equation" r:id="rId9" imgW="279360" imgH="393480" progId="Equation.3">
                  <p:embed/>
                </p:oleObj>
              </mc:Choice>
              <mc:Fallback>
                <p:oleObj name="Equation" r:id="rId9" imgW="279360" imgH="39348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4988" y="3952877"/>
                        <a:ext cx="969962" cy="1000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2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9" grpId="0"/>
      <p:bldP spid="30" grpId="0"/>
      <p:bldP spid="3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9" name="Text Box 5"/>
          <p:cNvSpPr txBox="1">
            <a:spLocks noChangeArrowheads="1"/>
          </p:cNvSpPr>
          <p:nvPr/>
        </p:nvSpPr>
        <p:spPr bwMode="auto">
          <a:xfrm>
            <a:off x="330200" y="1428752"/>
            <a:ext cx="82296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id-ID" sz="3600" b="1" u="sng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id-ID" sz="3600" b="1" u="sng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altLang="id-ID" sz="36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altLang="id-ID" sz="3600" b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id-ID" sz="36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0" y="6729413"/>
            <a:ext cx="9144000" cy="112712"/>
            <a:chOff x="0" y="3277"/>
            <a:chExt cx="5760" cy="71"/>
          </a:xfrm>
        </p:grpSpPr>
        <p:sp>
          <p:nvSpPr>
            <p:cNvPr id="13335" name="Line 11"/>
            <p:cNvSpPr>
              <a:spLocks noChangeShapeType="1"/>
            </p:cNvSpPr>
            <p:nvPr/>
          </p:nvSpPr>
          <p:spPr bwMode="auto">
            <a:xfrm flipV="1">
              <a:off x="0" y="3312"/>
              <a:ext cx="5760" cy="0"/>
            </a:xfrm>
            <a:prstGeom prst="line">
              <a:avLst/>
            </a:prstGeom>
            <a:noFill/>
            <a:ln w="38100">
              <a:solidFill>
                <a:srgbClr val="99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6" name="Line 12"/>
            <p:cNvSpPr>
              <a:spLocks noChangeShapeType="1"/>
            </p:cNvSpPr>
            <p:nvPr/>
          </p:nvSpPr>
          <p:spPr bwMode="auto">
            <a:xfrm flipV="1">
              <a:off x="0" y="3277"/>
              <a:ext cx="5760" cy="0"/>
            </a:xfrm>
            <a:prstGeom prst="line">
              <a:avLst/>
            </a:prstGeom>
            <a:noFill/>
            <a:ln w="28575">
              <a:solidFill>
                <a:srgbClr val="99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7" name="Line 13"/>
            <p:cNvSpPr>
              <a:spLocks noChangeShapeType="1"/>
            </p:cNvSpPr>
            <p:nvPr/>
          </p:nvSpPr>
          <p:spPr bwMode="auto">
            <a:xfrm flipV="1">
              <a:off x="0" y="3348"/>
              <a:ext cx="5760" cy="0"/>
            </a:xfrm>
            <a:prstGeom prst="line">
              <a:avLst/>
            </a:prstGeom>
            <a:noFill/>
            <a:ln w="19050">
              <a:solidFill>
                <a:srgbClr val="99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324" name="Text Box 5"/>
          <p:cNvSpPr txBox="1">
            <a:spLocks noChangeArrowheads="1"/>
          </p:cNvSpPr>
          <p:nvPr/>
        </p:nvSpPr>
        <p:spPr bwMode="auto">
          <a:xfrm>
            <a:off x="304800" y="1716088"/>
            <a:ext cx="82296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id-ID" sz="3600" b="1" u="sng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Giải:</a:t>
            </a:r>
            <a:r>
              <a:rPr lang="en-US" altLang="id-ID" sz="3600" b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0" name="Text Box 5"/>
          <p:cNvSpPr txBox="1">
            <a:spLocks noChangeArrowheads="1"/>
          </p:cNvSpPr>
          <p:nvPr/>
        </p:nvSpPr>
        <p:spPr bwMode="auto">
          <a:xfrm>
            <a:off x="2071689" y="2401888"/>
            <a:ext cx="64627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id-ID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Chu vi </a:t>
            </a:r>
            <a:r>
              <a:rPr lang="en-US" altLang="id-ID" sz="36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id-ID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3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altLang="id-ID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3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altLang="id-ID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3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id-ID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aphicFrame>
        <p:nvGraphicFramePr>
          <p:cNvPr id="19" name="Object 4"/>
          <p:cNvGraphicFramePr>
            <a:graphicFrameLocks noChangeAspect="1"/>
          </p:cNvGraphicFramePr>
          <p:nvPr/>
        </p:nvGraphicFramePr>
        <p:xfrm>
          <a:off x="2563813" y="3082925"/>
          <a:ext cx="2417762" cy="1389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6" name="Equation" r:id="rId3" imgW="838080" imgH="431640" progId="Equation.3">
                  <p:embed/>
                </p:oleObj>
              </mc:Choice>
              <mc:Fallback>
                <p:oleObj name="Equation" r:id="rId3" imgW="838080" imgH="4316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3813" y="3082925"/>
                        <a:ext cx="2417762" cy="13890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23"/>
          <p:cNvGraphicFramePr>
            <a:graphicFrameLocks noChangeAspect="1"/>
          </p:cNvGraphicFramePr>
          <p:nvPr/>
        </p:nvGraphicFramePr>
        <p:xfrm>
          <a:off x="5181600" y="3090863"/>
          <a:ext cx="660400" cy="1266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7" name="Equation" r:id="rId5" imgW="228600" imgH="393480" progId="Equation.3">
                  <p:embed/>
                </p:oleObj>
              </mc:Choice>
              <mc:Fallback>
                <p:oleObj name="Equation" r:id="rId5" imgW="228600" imgH="393480" progId="Equation.3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3090863"/>
                        <a:ext cx="660400" cy="12668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Rectangle 33"/>
          <p:cNvSpPr/>
          <p:nvPr/>
        </p:nvSpPr>
        <p:spPr>
          <a:xfrm>
            <a:off x="6019801" y="3375025"/>
            <a:ext cx="1071563" cy="5540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 </a:t>
            </a: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3000" dirty="0"/>
          </a:p>
        </p:txBody>
      </p:sp>
      <p:sp>
        <p:nvSpPr>
          <p:cNvPr id="35" name="Text Box 5"/>
          <p:cNvSpPr txBox="1">
            <a:spLocks noChangeArrowheads="1"/>
          </p:cNvSpPr>
          <p:nvPr/>
        </p:nvSpPr>
        <p:spPr bwMode="auto">
          <a:xfrm>
            <a:off x="4352926" y="4711702"/>
            <a:ext cx="19716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id-ID" sz="3600" b="1" u="sng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altLang="id-ID" sz="3600" b="1" u="sng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3600" b="1" u="sng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id-ID" sz="3600" b="1" u="sng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altLang="id-ID" sz="36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aphicFrame>
        <p:nvGraphicFramePr>
          <p:cNvPr id="9" name="Object 23"/>
          <p:cNvGraphicFramePr>
            <a:graphicFrameLocks noChangeAspect="1"/>
          </p:cNvGraphicFramePr>
          <p:nvPr/>
        </p:nvGraphicFramePr>
        <p:xfrm>
          <a:off x="6121401" y="4448177"/>
          <a:ext cx="660400" cy="1266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8" name="Equation" r:id="rId7" imgW="228600" imgH="393480" progId="Equation.3">
                  <p:embed/>
                </p:oleObj>
              </mc:Choice>
              <mc:Fallback>
                <p:oleObj name="Equation" r:id="rId7" imgW="228600" imgH="39348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1401" y="4448177"/>
                        <a:ext cx="660400" cy="12668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Rectangle 36"/>
          <p:cNvSpPr/>
          <p:nvPr/>
        </p:nvSpPr>
        <p:spPr>
          <a:xfrm>
            <a:off x="7005639" y="4732340"/>
            <a:ext cx="1071562" cy="55403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 </a:t>
            </a:r>
            <a:endParaRPr lang="en-US" sz="3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Text Box 5"/>
          <p:cNvSpPr txBox="1">
            <a:spLocks noChangeArrowheads="1"/>
          </p:cNvSpPr>
          <p:nvPr/>
        </p:nvSpPr>
        <p:spPr bwMode="auto">
          <a:xfrm>
            <a:off x="428625" y="649288"/>
            <a:ext cx="82296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id-ID" sz="3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altLang="id-ID" sz="3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altLang="id-ID" sz="3600" b="1" u="sng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id-ID" sz="3600" b="1" u="sng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3600" b="1" u="sng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altLang="id-ID" sz="3600" b="1" u="sng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0" y="14290"/>
            <a:ext cx="9144000" cy="141287"/>
            <a:chOff x="0" y="3277"/>
            <a:chExt cx="5760" cy="71"/>
          </a:xfrm>
        </p:grpSpPr>
        <p:sp>
          <p:nvSpPr>
            <p:cNvPr id="33813" name="Line 7"/>
            <p:cNvSpPr>
              <a:spLocks noChangeShapeType="1"/>
            </p:cNvSpPr>
            <p:nvPr/>
          </p:nvSpPr>
          <p:spPr bwMode="auto">
            <a:xfrm flipV="1">
              <a:off x="0" y="3312"/>
              <a:ext cx="5760" cy="0"/>
            </a:xfrm>
            <a:prstGeom prst="line">
              <a:avLst/>
            </a:prstGeom>
            <a:noFill/>
            <a:ln w="38100">
              <a:solidFill>
                <a:srgbClr val="99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14" name="Line 8"/>
            <p:cNvSpPr>
              <a:spLocks noChangeShapeType="1"/>
            </p:cNvSpPr>
            <p:nvPr/>
          </p:nvSpPr>
          <p:spPr bwMode="auto">
            <a:xfrm flipV="1">
              <a:off x="0" y="3277"/>
              <a:ext cx="5760" cy="0"/>
            </a:xfrm>
            <a:prstGeom prst="line">
              <a:avLst/>
            </a:prstGeom>
            <a:noFill/>
            <a:ln w="28575">
              <a:solidFill>
                <a:srgbClr val="99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15" name="Line 9"/>
            <p:cNvSpPr>
              <a:spLocks noChangeShapeType="1"/>
            </p:cNvSpPr>
            <p:nvPr/>
          </p:nvSpPr>
          <p:spPr bwMode="auto">
            <a:xfrm flipV="1">
              <a:off x="0" y="3348"/>
              <a:ext cx="5760" cy="0"/>
            </a:xfrm>
            <a:prstGeom prst="line">
              <a:avLst/>
            </a:prstGeom>
            <a:noFill/>
            <a:ln w="19050">
              <a:solidFill>
                <a:srgbClr val="99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0" y="6729413"/>
            <a:ext cx="9144000" cy="112712"/>
            <a:chOff x="0" y="3277"/>
            <a:chExt cx="5760" cy="71"/>
          </a:xfrm>
        </p:grpSpPr>
        <p:sp>
          <p:nvSpPr>
            <p:cNvPr id="33810" name="Line 11"/>
            <p:cNvSpPr>
              <a:spLocks noChangeShapeType="1"/>
            </p:cNvSpPr>
            <p:nvPr/>
          </p:nvSpPr>
          <p:spPr bwMode="auto">
            <a:xfrm flipV="1">
              <a:off x="0" y="3312"/>
              <a:ext cx="5760" cy="0"/>
            </a:xfrm>
            <a:prstGeom prst="line">
              <a:avLst/>
            </a:prstGeom>
            <a:noFill/>
            <a:ln w="38100">
              <a:solidFill>
                <a:srgbClr val="99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11" name="Line 12"/>
            <p:cNvSpPr>
              <a:spLocks noChangeShapeType="1"/>
            </p:cNvSpPr>
            <p:nvPr/>
          </p:nvSpPr>
          <p:spPr bwMode="auto">
            <a:xfrm flipV="1">
              <a:off x="0" y="3277"/>
              <a:ext cx="5760" cy="0"/>
            </a:xfrm>
            <a:prstGeom prst="line">
              <a:avLst/>
            </a:prstGeom>
            <a:noFill/>
            <a:ln w="28575">
              <a:solidFill>
                <a:srgbClr val="99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12" name="Line 13"/>
            <p:cNvSpPr>
              <a:spLocks noChangeShapeType="1"/>
            </p:cNvSpPr>
            <p:nvPr/>
          </p:nvSpPr>
          <p:spPr bwMode="auto">
            <a:xfrm flipV="1">
              <a:off x="0" y="3348"/>
              <a:ext cx="5760" cy="0"/>
            </a:xfrm>
            <a:prstGeom prst="line">
              <a:avLst/>
            </a:prstGeom>
            <a:noFill/>
            <a:ln w="19050">
              <a:solidFill>
                <a:srgbClr val="99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14"/>
          <p:cNvGrpSpPr>
            <a:grpSpLocks/>
          </p:cNvGrpSpPr>
          <p:nvPr/>
        </p:nvGrpSpPr>
        <p:grpSpPr bwMode="auto">
          <a:xfrm rot="16200000">
            <a:off x="-3390900" y="3390900"/>
            <a:ext cx="6858000" cy="76200"/>
            <a:chOff x="0" y="3277"/>
            <a:chExt cx="5760" cy="71"/>
          </a:xfrm>
        </p:grpSpPr>
        <p:sp>
          <p:nvSpPr>
            <p:cNvPr id="33807" name="Line 15"/>
            <p:cNvSpPr>
              <a:spLocks noChangeShapeType="1"/>
            </p:cNvSpPr>
            <p:nvPr/>
          </p:nvSpPr>
          <p:spPr bwMode="auto">
            <a:xfrm flipV="1">
              <a:off x="0" y="3312"/>
              <a:ext cx="5760" cy="0"/>
            </a:xfrm>
            <a:prstGeom prst="line">
              <a:avLst/>
            </a:prstGeom>
            <a:noFill/>
            <a:ln w="38100">
              <a:solidFill>
                <a:srgbClr val="99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08" name="Line 16"/>
            <p:cNvSpPr>
              <a:spLocks noChangeShapeType="1"/>
            </p:cNvSpPr>
            <p:nvPr/>
          </p:nvSpPr>
          <p:spPr bwMode="auto">
            <a:xfrm flipV="1">
              <a:off x="0" y="3277"/>
              <a:ext cx="5760" cy="0"/>
            </a:xfrm>
            <a:prstGeom prst="line">
              <a:avLst/>
            </a:prstGeom>
            <a:noFill/>
            <a:ln w="28575">
              <a:solidFill>
                <a:srgbClr val="99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09" name="Line 17"/>
            <p:cNvSpPr>
              <a:spLocks noChangeShapeType="1"/>
            </p:cNvSpPr>
            <p:nvPr/>
          </p:nvSpPr>
          <p:spPr bwMode="auto">
            <a:xfrm flipV="1">
              <a:off x="0" y="3348"/>
              <a:ext cx="5760" cy="0"/>
            </a:xfrm>
            <a:prstGeom prst="line">
              <a:avLst/>
            </a:prstGeom>
            <a:noFill/>
            <a:ln w="19050">
              <a:solidFill>
                <a:srgbClr val="99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18"/>
          <p:cNvGrpSpPr>
            <a:grpSpLocks/>
          </p:cNvGrpSpPr>
          <p:nvPr/>
        </p:nvGrpSpPr>
        <p:grpSpPr bwMode="auto">
          <a:xfrm rot="16200000">
            <a:off x="5648325" y="3390900"/>
            <a:ext cx="6858000" cy="76200"/>
            <a:chOff x="0" y="3277"/>
            <a:chExt cx="5760" cy="71"/>
          </a:xfrm>
        </p:grpSpPr>
        <p:sp>
          <p:nvSpPr>
            <p:cNvPr id="33804" name="Line 19"/>
            <p:cNvSpPr>
              <a:spLocks noChangeShapeType="1"/>
            </p:cNvSpPr>
            <p:nvPr/>
          </p:nvSpPr>
          <p:spPr bwMode="auto">
            <a:xfrm flipV="1">
              <a:off x="0" y="3312"/>
              <a:ext cx="5760" cy="0"/>
            </a:xfrm>
            <a:prstGeom prst="line">
              <a:avLst/>
            </a:prstGeom>
            <a:noFill/>
            <a:ln w="38100">
              <a:solidFill>
                <a:srgbClr val="99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05" name="Line 20"/>
            <p:cNvSpPr>
              <a:spLocks noChangeShapeType="1"/>
            </p:cNvSpPr>
            <p:nvPr/>
          </p:nvSpPr>
          <p:spPr bwMode="auto">
            <a:xfrm flipV="1">
              <a:off x="0" y="3277"/>
              <a:ext cx="5760" cy="0"/>
            </a:xfrm>
            <a:prstGeom prst="line">
              <a:avLst/>
            </a:prstGeom>
            <a:noFill/>
            <a:ln w="28575">
              <a:solidFill>
                <a:srgbClr val="99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06" name="Line 21"/>
            <p:cNvSpPr>
              <a:spLocks noChangeShapeType="1"/>
            </p:cNvSpPr>
            <p:nvPr/>
          </p:nvSpPr>
          <p:spPr bwMode="auto">
            <a:xfrm flipV="1">
              <a:off x="0" y="3348"/>
              <a:ext cx="5760" cy="0"/>
            </a:xfrm>
            <a:prstGeom prst="line">
              <a:avLst/>
            </a:prstGeom>
            <a:noFill/>
            <a:ln w="19050">
              <a:solidFill>
                <a:srgbClr val="99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62472" name="Object 8"/>
          <p:cNvGraphicFramePr>
            <a:graphicFrameLocks noChangeAspect="1"/>
          </p:cNvGraphicFramePr>
          <p:nvPr/>
        </p:nvGraphicFramePr>
        <p:xfrm>
          <a:off x="4822826" y="1682750"/>
          <a:ext cx="968375" cy="1212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6" name="Equation" r:id="rId3" imgW="279360" imgH="393480" progId="Equation.3">
                  <p:embed/>
                </p:oleObj>
              </mc:Choice>
              <mc:Fallback>
                <p:oleObj name="Equation" r:id="rId3" imgW="279360" imgH="39348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2826" y="1682750"/>
                        <a:ext cx="968375" cy="1212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330200" y="1905000"/>
            <a:ext cx="82296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id-ID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May </a:t>
            </a:r>
            <a:r>
              <a:rPr lang="en-US" altLang="id-ID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id-ID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altLang="id-ID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túi</a:t>
            </a:r>
            <a:r>
              <a:rPr lang="en-US" altLang="id-ID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altLang="id-ID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. </a:t>
            </a:r>
            <a:r>
              <a:rPr lang="en-US" altLang="id-ID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altLang="id-ID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may 3</a:t>
            </a:r>
          </a:p>
          <a:p>
            <a:pPr>
              <a:spcBef>
                <a:spcPct val="50000"/>
              </a:spcBef>
            </a:pPr>
            <a:r>
              <a:rPr lang="en-US" altLang="id-ID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altLang="id-ID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túi</a:t>
            </a:r>
            <a:r>
              <a:rPr lang="en-US" altLang="id-ID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altLang="id-ID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altLang="id-ID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altLang="id-ID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altLang="id-ID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mét</a:t>
            </a:r>
            <a:r>
              <a:rPr lang="en-US" altLang="id-ID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vải</a:t>
            </a:r>
            <a:r>
              <a:rPr lang="en-US" altLang="id-ID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altLang="id-ID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142875" y="3916363"/>
            <a:ext cx="8229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id-ID" sz="3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Tóm</a:t>
            </a:r>
            <a:r>
              <a:rPr lang="en-US" altLang="id-ID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3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tắt</a:t>
            </a:r>
            <a:r>
              <a:rPr lang="en-US" altLang="id-ID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2000251" y="4098925"/>
            <a:ext cx="3286125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túi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: </a:t>
            </a:r>
            <a:endParaRPr lang="en-US" sz="3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2000250" y="5072065"/>
            <a:ext cx="5086350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túi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     : …m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vải</a:t>
            </a:r>
            <a:r>
              <a:rPr lang="vi-VN" sz="3400" dirty="0" smtClean="0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Object 8"/>
          <p:cNvGraphicFramePr>
            <a:graphicFrameLocks noChangeAspect="1"/>
          </p:cNvGraphicFramePr>
          <p:nvPr/>
        </p:nvGraphicFramePr>
        <p:xfrm>
          <a:off x="4876801" y="3952877"/>
          <a:ext cx="969962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7" name="Equation" r:id="rId5" imgW="279360" imgH="393480" progId="Equation.3">
                  <p:embed/>
                </p:oleObj>
              </mc:Choice>
              <mc:Fallback>
                <p:oleObj name="Equation" r:id="rId5" imgW="279360" imgH="39348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1" y="3952877"/>
                        <a:ext cx="969962" cy="1000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2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9" grpId="0"/>
      <p:bldP spid="3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9" name="Text Box 5"/>
          <p:cNvSpPr txBox="1">
            <a:spLocks noChangeArrowheads="1"/>
          </p:cNvSpPr>
          <p:nvPr/>
        </p:nvSpPr>
        <p:spPr bwMode="auto">
          <a:xfrm>
            <a:off x="330200" y="1428750"/>
            <a:ext cx="8229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id-ID" sz="36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id-ID" sz="3600" b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0" y="6729413"/>
            <a:ext cx="9144000" cy="112712"/>
            <a:chOff x="0" y="3277"/>
            <a:chExt cx="5760" cy="71"/>
          </a:xfrm>
        </p:grpSpPr>
        <p:sp>
          <p:nvSpPr>
            <p:cNvPr id="13335" name="Line 11"/>
            <p:cNvSpPr>
              <a:spLocks noChangeShapeType="1"/>
            </p:cNvSpPr>
            <p:nvPr/>
          </p:nvSpPr>
          <p:spPr bwMode="auto">
            <a:xfrm flipV="1">
              <a:off x="0" y="3312"/>
              <a:ext cx="5760" cy="0"/>
            </a:xfrm>
            <a:prstGeom prst="line">
              <a:avLst/>
            </a:prstGeom>
            <a:noFill/>
            <a:ln w="38100">
              <a:solidFill>
                <a:srgbClr val="99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6" name="Line 12"/>
            <p:cNvSpPr>
              <a:spLocks noChangeShapeType="1"/>
            </p:cNvSpPr>
            <p:nvPr/>
          </p:nvSpPr>
          <p:spPr bwMode="auto">
            <a:xfrm flipV="1">
              <a:off x="0" y="3277"/>
              <a:ext cx="5760" cy="0"/>
            </a:xfrm>
            <a:prstGeom prst="line">
              <a:avLst/>
            </a:prstGeom>
            <a:noFill/>
            <a:ln w="28575">
              <a:solidFill>
                <a:srgbClr val="99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7" name="Line 13"/>
            <p:cNvSpPr>
              <a:spLocks noChangeShapeType="1"/>
            </p:cNvSpPr>
            <p:nvPr/>
          </p:nvSpPr>
          <p:spPr bwMode="auto">
            <a:xfrm flipV="1">
              <a:off x="0" y="3348"/>
              <a:ext cx="5760" cy="0"/>
            </a:xfrm>
            <a:prstGeom prst="line">
              <a:avLst/>
            </a:prstGeom>
            <a:noFill/>
            <a:ln w="19050">
              <a:solidFill>
                <a:srgbClr val="99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18"/>
          <p:cNvGrpSpPr>
            <a:grpSpLocks/>
          </p:cNvGrpSpPr>
          <p:nvPr/>
        </p:nvGrpSpPr>
        <p:grpSpPr bwMode="auto">
          <a:xfrm rot="16200000">
            <a:off x="5648325" y="3390900"/>
            <a:ext cx="6858000" cy="76200"/>
            <a:chOff x="0" y="3277"/>
            <a:chExt cx="5760" cy="71"/>
          </a:xfrm>
        </p:grpSpPr>
        <p:sp>
          <p:nvSpPr>
            <p:cNvPr id="13329" name="Line 19"/>
            <p:cNvSpPr>
              <a:spLocks noChangeShapeType="1"/>
            </p:cNvSpPr>
            <p:nvPr/>
          </p:nvSpPr>
          <p:spPr bwMode="auto">
            <a:xfrm flipV="1">
              <a:off x="0" y="3312"/>
              <a:ext cx="5760" cy="0"/>
            </a:xfrm>
            <a:prstGeom prst="line">
              <a:avLst/>
            </a:prstGeom>
            <a:noFill/>
            <a:ln w="38100">
              <a:solidFill>
                <a:srgbClr val="99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0" name="Line 20"/>
            <p:cNvSpPr>
              <a:spLocks noChangeShapeType="1"/>
            </p:cNvSpPr>
            <p:nvPr/>
          </p:nvSpPr>
          <p:spPr bwMode="auto">
            <a:xfrm flipV="1">
              <a:off x="0" y="3277"/>
              <a:ext cx="5760" cy="0"/>
            </a:xfrm>
            <a:prstGeom prst="line">
              <a:avLst/>
            </a:prstGeom>
            <a:noFill/>
            <a:ln w="28575">
              <a:solidFill>
                <a:srgbClr val="99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1" name="Line 21"/>
            <p:cNvSpPr>
              <a:spLocks noChangeShapeType="1"/>
            </p:cNvSpPr>
            <p:nvPr/>
          </p:nvSpPr>
          <p:spPr bwMode="auto">
            <a:xfrm flipV="1">
              <a:off x="0" y="3348"/>
              <a:ext cx="5760" cy="0"/>
            </a:xfrm>
            <a:prstGeom prst="line">
              <a:avLst/>
            </a:prstGeom>
            <a:noFill/>
            <a:ln w="19050">
              <a:solidFill>
                <a:srgbClr val="99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324" name="Text Box 5"/>
          <p:cNvSpPr txBox="1">
            <a:spLocks noChangeArrowheads="1"/>
          </p:cNvSpPr>
          <p:nvPr/>
        </p:nvSpPr>
        <p:spPr bwMode="auto">
          <a:xfrm>
            <a:off x="304800" y="1716088"/>
            <a:ext cx="82296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id-ID" sz="3600" b="1" u="sng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Giải:</a:t>
            </a:r>
            <a:r>
              <a:rPr lang="en-US" altLang="id-ID" sz="3600" b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0" name="Text Box 5"/>
          <p:cNvSpPr txBox="1">
            <a:spLocks noChangeArrowheads="1"/>
          </p:cNvSpPr>
          <p:nvPr/>
        </p:nvSpPr>
        <p:spPr bwMode="auto">
          <a:xfrm>
            <a:off x="1600200" y="2401890"/>
            <a:ext cx="6934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id-ID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May 3 </a:t>
            </a:r>
            <a:r>
              <a:rPr lang="en-US" altLang="id-ID" sz="36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altLang="id-ID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36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túi</a:t>
            </a:r>
            <a:r>
              <a:rPr lang="en-US" altLang="id-ID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36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altLang="id-ID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36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id-ID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36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mét</a:t>
            </a:r>
            <a:r>
              <a:rPr lang="en-US" altLang="id-ID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36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vải</a:t>
            </a:r>
            <a:r>
              <a:rPr lang="en-US" altLang="id-ID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36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id-ID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aphicFrame>
        <p:nvGraphicFramePr>
          <p:cNvPr id="19" name="Object 4"/>
          <p:cNvGraphicFramePr>
            <a:graphicFrameLocks noChangeAspect="1"/>
          </p:cNvGraphicFramePr>
          <p:nvPr/>
        </p:nvGraphicFramePr>
        <p:xfrm>
          <a:off x="2819400" y="3144838"/>
          <a:ext cx="1612900" cy="1265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8" name="Equation" r:id="rId3" imgW="457200" imgH="393480" progId="Equation.3">
                  <p:embed/>
                </p:oleObj>
              </mc:Choice>
              <mc:Fallback>
                <p:oleObj name="Equation" r:id="rId3" imgW="457200" imgH="3934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3144838"/>
                        <a:ext cx="1612900" cy="126523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23"/>
          <p:cNvGraphicFramePr>
            <a:graphicFrameLocks noChangeAspect="1"/>
          </p:cNvGraphicFramePr>
          <p:nvPr/>
        </p:nvGraphicFramePr>
        <p:xfrm>
          <a:off x="4495801" y="3090863"/>
          <a:ext cx="1252538" cy="1266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9" name="Equation" r:id="rId5" imgW="380880" imgH="393480" progId="Equation.3">
                  <p:embed/>
                </p:oleObj>
              </mc:Choice>
              <mc:Fallback>
                <p:oleObj name="Equation" r:id="rId5" imgW="380880" imgH="393480" progId="Equation.3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1" y="3090863"/>
                        <a:ext cx="1252538" cy="12668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Rectangle 33"/>
          <p:cNvSpPr/>
          <p:nvPr/>
        </p:nvSpPr>
        <p:spPr>
          <a:xfrm>
            <a:off x="6019801" y="3375025"/>
            <a:ext cx="1071563" cy="5540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 </a:t>
            </a: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3000" dirty="0"/>
          </a:p>
        </p:txBody>
      </p:sp>
      <p:sp>
        <p:nvSpPr>
          <p:cNvPr id="35" name="Text Box 5"/>
          <p:cNvSpPr txBox="1">
            <a:spLocks noChangeArrowheads="1"/>
          </p:cNvSpPr>
          <p:nvPr/>
        </p:nvSpPr>
        <p:spPr bwMode="auto">
          <a:xfrm>
            <a:off x="3429000" y="4419602"/>
            <a:ext cx="5943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id-ID" sz="3600" b="1" u="sng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altLang="id-ID" sz="3600" b="1" u="sng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3600" b="1" u="sng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id-ID" sz="36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:   </a:t>
            </a:r>
            <a:r>
              <a:rPr lang="en-US" altLang="id-ID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2 m.</a:t>
            </a:r>
            <a:r>
              <a:rPr lang="en-US" altLang="id-ID" sz="3600" b="1" u="sng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36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id-ID" sz="3600" b="1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 Box 5"/>
          <p:cNvSpPr txBox="1">
            <a:spLocks noChangeArrowheads="1"/>
          </p:cNvSpPr>
          <p:nvPr/>
        </p:nvSpPr>
        <p:spPr bwMode="auto">
          <a:xfrm>
            <a:off x="533400" y="1295400"/>
            <a:ext cx="82296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id-ID" sz="3600" b="1" u="sng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id-ID" sz="3600" b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3:</a:t>
            </a:r>
            <a:endParaRPr lang="en-US" altLang="id-ID" sz="3600" b="1" u="sng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0" y="533400"/>
            <a:ext cx="914400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4000" b="1" i="1">
              <a:solidFill>
                <a:srgbClr val="FFFF00"/>
              </a:solidFill>
              <a:latin typeface=".VnTime" pitchFamily="34" charset="0"/>
            </a:endParaRPr>
          </a:p>
        </p:txBody>
      </p:sp>
      <p:pic>
        <p:nvPicPr>
          <p:cNvPr id="37891" name="Picture 3" descr="Asian lil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4601" y="1371600"/>
            <a:ext cx="4405313" cy="386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4" descr="btula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6600" y="4038600"/>
            <a:ext cx="762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Picture 5" descr="bflyWH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00800" y="2438400"/>
            <a:ext cx="609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4" name="Picture 6" descr="3d butterfly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76600" y="19050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0055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0056" name="AutoShape 8"/>
          <p:cNvSpPr>
            <a:spLocks noChangeArrowheads="1"/>
          </p:cNvSpPr>
          <p:nvPr/>
        </p:nvSpPr>
        <p:spPr bwMode="auto">
          <a:xfrm>
            <a:off x="0" y="0"/>
            <a:ext cx="2133600" cy="25146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800">
              <a:latin typeface=".VnTime" pitchFamily="34" charset="0"/>
            </a:endParaRPr>
          </a:p>
        </p:txBody>
      </p:sp>
      <p:sp>
        <p:nvSpPr>
          <p:cNvPr id="130057" name="AutoShape 9"/>
          <p:cNvSpPr>
            <a:spLocks noChangeArrowheads="1"/>
          </p:cNvSpPr>
          <p:nvPr/>
        </p:nvSpPr>
        <p:spPr bwMode="auto">
          <a:xfrm>
            <a:off x="7239000" y="0"/>
            <a:ext cx="1905000" cy="2438400"/>
          </a:xfrm>
          <a:prstGeom prst="irregularSeal2">
            <a:avLst/>
          </a:prstGeom>
          <a:gradFill rotWithShape="1">
            <a:gsLst>
              <a:gs pos="0">
                <a:srgbClr val="0000FF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800">
              <a:latin typeface=".VnTime" pitchFamily="34" charset="0"/>
            </a:endParaRPr>
          </a:p>
        </p:txBody>
      </p:sp>
      <p:sp>
        <p:nvSpPr>
          <p:cNvPr id="130058" name="AutoShape 10"/>
          <p:cNvSpPr>
            <a:spLocks noChangeArrowheads="1"/>
          </p:cNvSpPr>
          <p:nvPr/>
        </p:nvSpPr>
        <p:spPr bwMode="auto">
          <a:xfrm rot="-5400000">
            <a:off x="76200" y="4267200"/>
            <a:ext cx="2514600" cy="2667000"/>
          </a:xfrm>
          <a:prstGeom prst="irregularSeal1">
            <a:avLst/>
          </a:prstGeom>
          <a:gradFill rotWithShape="1">
            <a:gsLst>
              <a:gs pos="0">
                <a:srgbClr val="00FF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800">
              <a:latin typeface=".VnTime" pitchFamily="34" charset="0"/>
            </a:endParaRPr>
          </a:p>
        </p:txBody>
      </p:sp>
      <p:sp>
        <p:nvSpPr>
          <p:cNvPr id="130059" name="AutoShape 11"/>
          <p:cNvSpPr>
            <a:spLocks noChangeArrowheads="1"/>
          </p:cNvSpPr>
          <p:nvPr/>
        </p:nvSpPr>
        <p:spPr bwMode="auto">
          <a:xfrm rot="-5400000">
            <a:off x="3810000" y="4953000"/>
            <a:ext cx="1676400" cy="2133600"/>
          </a:xfrm>
          <a:prstGeom prst="irregularSeal1">
            <a:avLst/>
          </a:prstGeom>
          <a:gradFill rotWithShape="1">
            <a:gsLst>
              <a:gs pos="0">
                <a:srgbClr val="FF66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800">
              <a:latin typeface=".VnTime" pitchFamily="34" charset="0"/>
            </a:endParaRPr>
          </a:p>
        </p:txBody>
      </p:sp>
      <p:sp>
        <p:nvSpPr>
          <p:cNvPr id="130060" name="AutoShape 12"/>
          <p:cNvSpPr>
            <a:spLocks noChangeArrowheads="1"/>
          </p:cNvSpPr>
          <p:nvPr/>
        </p:nvSpPr>
        <p:spPr bwMode="auto">
          <a:xfrm rot="-5400000">
            <a:off x="6543675" y="4257675"/>
            <a:ext cx="2533650" cy="2667000"/>
          </a:xfrm>
          <a:prstGeom prst="irregularSeal1">
            <a:avLst/>
          </a:prstGeom>
          <a:gradFill rotWithShape="1">
            <a:gsLst>
              <a:gs pos="0">
                <a:srgbClr val="FFFF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800">
              <a:latin typeface=".VnTime" pitchFamily="34" charset="0"/>
            </a:endParaRPr>
          </a:p>
        </p:txBody>
      </p:sp>
    </p:spTree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30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0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0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0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0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1300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0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0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0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0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000" fill="hold"/>
                                        <p:tgtEl>
                                          <p:spTgt spid="1300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0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0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0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0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2000" fill="hold"/>
                                        <p:tgtEl>
                                          <p:spTgt spid="1300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0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0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0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0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2000" fill="hold"/>
                                        <p:tgtEl>
                                          <p:spTgt spid="1300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0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0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0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0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8" dur="2000" fill="hold"/>
                                        <p:tgtEl>
                                          <p:spTgt spid="1300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6" grpId="0" animBg="1"/>
      <p:bldP spid="130056" grpId="1" animBg="1"/>
      <p:bldP spid="130057" grpId="0" animBg="1"/>
      <p:bldP spid="130057" grpId="1" animBg="1"/>
      <p:bldP spid="130058" grpId="0" animBg="1"/>
      <p:bldP spid="130058" grpId="1" animBg="1"/>
      <p:bldP spid="130059" grpId="0" animBg="1"/>
      <p:bldP spid="130059" grpId="1" animBg="1"/>
      <p:bldP spid="130060" grpId="0" animBg="1"/>
      <p:bldP spid="130060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WordArt 4"/>
          <p:cNvSpPr>
            <a:spLocks noChangeArrowheads="1" noChangeShapeType="1" noTextEdit="1"/>
          </p:cNvSpPr>
          <p:nvPr/>
        </p:nvSpPr>
        <p:spPr bwMode="auto">
          <a:xfrm>
            <a:off x="304800" y="609600"/>
            <a:ext cx="2505075" cy="4667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200" b="1" u="sng" kern="10" dirty="0" err="1" smtClean="0">
                <a:solidFill>
                  <a:srgbClr val="C0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3200" b="1" u="sng" kern="10" dirty="0" smtClean="0">
                <a:solidFill>
                  <a:srgbClr val="C0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kern="10" dirty="0" err="1" smtClean="0">
                <a:solidFill>
                  <a:srgbClr val="C0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u="sng" kern="10" dirty="0" smtClean="0">
                <a:solidFill>
                  <a:srgbClr val="C0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kern="10" dirty="0" err="1">
                <a:solidFill>
                  <a:srgbClr val="C0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cũ</a:t>
            </a:r>
            <a:endParaRPr lang="en-US" sz="3200" b="1" u="sng" kern="10" dirty="0">
              <a:solidFill>
                <a:srgbClr val="C00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7" name="Text Box 5"/>
          <p:cNvSpPr txBox="1">
            <a:spLocks noChangeArrowheads="1"/>
          </p:cNvSpPr>
          <p:nvPr/>
        </p:nvSpPr>
        <p:spPr bwMode="auto">
          <a:xfrm>
            <a:off x="685800" y="2006600"/>
            <a:ext cx="6477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 dirty="0">
                <a:solidFill>
                  <a:srgbClr val="0070C0"/>
                </a:solidFill>
                <a:latin typeface="Times New Roman" pitchFamily="18" charset="0"/>
              </a:rPr>
              <a:t>1. </a:t>
            </a:r>
            <a:r>
              <a:rPr lang="en-US" altLang="en-US" sz="3200" b="1" dirty="0" err="1" smtClean="0">
                <a:solidFill>
                  <a:srgbClr val="0070C0"/>
                </a:solidFill>
                <a:latin typeface="Times New Roman" pitchFamily="18" charset="0"/>
              </a:rPr>
              <a:t>Rút</a:t>
            </a:r>
            <a:r>
              <a:rPr lang="en-US" altLang="en-US" sz="32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70C0"/>
                </a:solidFill>
                <a:latin typeface="Times New Roman" pitchFamily="18" charset="0"/>
              </a:rPr>
              <a:t>gọn</a:t>
            </a:r>
            <a:r>
              <a:rPr lang="en-US" altLang="en-US" sz="32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70C0"/>
                </a:solidFill>
                <a:latin typeface="Times New Roman" pitchFamily="18" charset="0"/>
              </a:rPr>
              <a:t>rồi</a:t>
            </a:r>
            <a:r>
              <a:rPr lang="en-US" altLang="en-US" sz="32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70C0"/>
                </a:solidFill>
                <a:latin typeface="Times New Roman" pitchFamily="18" charset="0"/>
              </a:rPr>
              <a:t>tính</a:t>
            </a:r>
            <a:r>
              <a:rPr lang="en-US" altLang="en-US" sz="3200" b="1" dirty="0" smtClean="0">
                <a:solidFill>
                  <a:srgbClr val="0070C0"/>
                </a:solidFill>
                <a:latin typeface="Times New Roman" pitchFamily="18" charset="0"/>
              </a:rPr>
              <a:t>:</a:t>
            </a:r>
            <a:endParaRPr lang="en-US" altLang="en-US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0" y="14290"/>
            <a:ext cx="9144000" cy="141287"/>
            <a:chOff x="0" y="3277"/>
            <a:chExt cx="5760" cy="71"/>
          </a:xfrm>
        </p:grpSpPr>
        <p:sp>
          <p:nvSpPr>
            <p:cNvPr id="6163" name="Line 7"/>
            <p:cNvSpPr>
              <a:spLocks noChangeShapeType="1"/>
            </p:cNvSpPr>
            <p:nvPr/>
          </p:nvSpPr>
          <p:spPr bwMode="auto">
            <a:xfrm flipV="1">
              <a:off x="0" y="3312"/>
              <a:ext cx="5760" cy="0"/>
            </a:xfrm>
            <a:prstGeom prst="line">
              <a:avLst/>
            </a:prstGeom>
            <a:noFill/>
            <a:ln w="38100">
              <a:solidFill>
                <a:srgbClr val="99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4" name="Line 8"/>
            <p:cNvSpPr>
              <a:spLocks noChangeShapeType="1"/>
            </p:cNvSpPr>
            <p:nvPr/>
          </p:nvSpPr>
          <p:spPr bwMode="auto">
            <a:xfrm flipV="1">
              <a:off x="0" y="3277"/>
              <a:ext cx="5760" cy="0"/>
            </a:xfrm>
            <a:prstGeom prst="line">
              <a:avLst/>
            </a:prstGeom>
            <a:noFill/>
            <a:ln w="28575">
              <a:solidFill>
                <a:srgbClr val="99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5" name="Line 9"/>
            <p:cNvSpPr>
              <a:spLocks noChangeShapeType="1"/>
            </p:cNvSpPr>
            <p:nvPr/>
          </p:nvSpPr>
          <p:spPr bwMode="auto">
            <a:xfrm flipV="1">
              <a:off x="0" y="3348"/>
              <a:ext cx="5760" cy="0"/>
            </a:xfrm>
            <a:prstGeom prst="line">
              <a:avLst/>
            </a:prstGeom>
            <a:noFill/>
            <a:ln w="19050">
              <a:solidFill>
                <a:srgbClr val="99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0" y="6729413"/>
            <a:ext cx="9144000" cy="112712"/>
            <a:chOff x="0" y="3277"/>
            <a:chExt cx="5760" cy="71"/>
          </a:xfrm>
        </p:grpSpPr>
        <p:sp>
          <p:nvSpPr>
            <p:cNvPr id="6160" name="Line 11"/>
            <p:cNvSpPr>
              <a:spLocks noChangeShapeType="1"/>
            </p:cNvSpPr>
            <p:nvPr/>
          </p:nvSpPr>
          <p:spPr bwMode="auto">
            <a:xfrm flipV="1">
              <a:off x="0" y="3312"/>
              <a:ext cx="5760" cy="0"/>
            </a:xfrm>
            <a:prstGeom prst="line">
              <a:avLst/>
            </a:prstGeom>
            <a:noFill/>
            <a:ln w="38100">
              <a:solidFill>
                <a:srgbClr val="99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1" name="Line 12"/>
            <p:cNvSpPr>
              <a:spLocks noChangeShapeType="1"/>
            </p:cNvSpPr>
            <p:nvPr/>
          </p:nvSpPr>
          <p:spPr bwMode="auto">
            <a:xfrm flipV="1">
              <a:off x="0" y="3277"/>
              <a:ext cx="5760" cy="0"/>
            </a:xfrm>
            <a:prstGeom prst="line">
              <a:avLst/>
            </a:prstGeom>
            <a:noFill/>
            <a:ln w="28575">
              <a:solidFill>
                <a:srgbClr val="99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2" name="Line 13"/>
            <p:cNvSpPr>
              <a:spLocks noChangeShapeType="1"/>
            </p:cNvSpPr>
            <p:nvPr/>
          </p:nvSpPr>
          <p:spPr bwMode="auto">
            <a:xfrm flipV="1">
              <a:off x="0" y="3348"/>
              <a:ext cx="5760" cy="0"/>
            </a:xfrm>
            <a:prstGeom prst="line">
              <a:avLst/>
            </a:prstGeom>
            <a:noFill/>
            <a:ln w="19050">
              <a:solidFill>
                <a:srgbClr val="99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14"/>
          <p:cNvGrpSpPr>
            <a:grpSpLocks/>
          </p:cNvGrpSpPr>
          <p:nvPr/>
        </p:nvGrpSpPr>
        <p:grpSpPr bwMode="auto">
          <a:xfrm rot="16200000">
            <a:off x="-3362325" y="3390900"/>
            <a:ext cx="6858000" cy="76200"/>
            <a:chOff x="0" y="3277"/>
            <a:chExt cx="5760" cy="71"/>
          </a:xfrm>
        </p:grpSpPr>
        <p:sp>
          <p:nvSpPr>
            <p:cNvPr id="6157" name="Line 15"/>
            <p:cNvSpPr>
              <a:spLocks noChangeShapeType="1"/>
            </p:cNvSpPr>
            <p:nvPr/>
          </p:nvSpPr>
          <p:spPr bwMode="auto">
            <a:xfrm flipV="1">
              <a:off x="0" y="3312"/>
              <a:ext cx="5760" cy="0"/>
            </a:xfrm>
            <a:prstGeom prst="line">
              <a:avLst/>
            </a:prstGeom>
            <a:noFill/>
            <a:ln w="38100">
              <a:solidFill>
                <a:srgbClr val="99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8" name="Line 16"/>
            <p:cNvSpPr>
              <a:spLocks noChangeShapeType="1"/>
            </p:cNvSpPr>
            <p:nvPr/>
          </p:nvSpPr>
          <p:spPr bwMode="auto">
            <a:xfrm flipV="1">
              <a:off x="0" y="3277"/>
              <a:ext cx="5760" cy="0"/>
            </a:xfrm>
            <a:prstGeom prst="line">
              <a:avLst/>
            </a:prstGeom>
            <a:noFill/>
            <a:ln w="28575">
              <a:solidFill>
                <a:srgbClr val="99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9" name="Line 17"/>
            <p:cNvSpPr>
              <a:spLocks noChangeShapeType="1"/>
            </p:cNvSpPr>
            <p:nvPr/>
          </p:nvSpPr>
          <p:spPr bwMode="auto">
            <a:xfrm flipV="1">
              <a:off x="0" y="3348"/>
              <a:ext cx="5760" cy="0"/>
            </a:xfrm>
            <a:prstGeom prst="line">
              <a:avLst/>
            </a:prstGeom>
            <a:noFill/>
            <a:ln w="19050">
              <a:solidFill>
                <a:srgbClr val="99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18"/>
          <p:cNvGrpSpPr>
            <a:grpSpLocks/>
          </p:cNvGrpSpPr>
          <p:nvPr/>
        </p:nvGrpSpPr>
        <p:grpSpPr bwMode="auto">
          <a:xfrm rot="16200000">
            <a:off x="5648325" y="3390900"/>
            <a:ext cx="6858000" cy="76200"/>
            <a:chOff x="0" y="3277"/>
            <a:chExt cx="5760" cy="71"/>
          </a:xfrm>
        </p:grpSpPr>
        <p:sp>
          <p:nvSpPr>
            <p:cNvPr id="6154" name="Line 19"/>
            <p:cNvSpPr>
              <a:spLocks noChangeShapeType="1"/>
            </p:cNvSpPr>
            <p:nvPr/>
          </p:nvSpPr>
          <p:spPr bwMode="auto">
            <a:xfrm flipV="1">
              <a:off x="0" y="3312"/>
              <a:ext cx="5760" cy="0"/>
            </a:xfrm>
            <a:prstGeom prst="line">
              <a:avLst/>
            </a:prstGeom>
            <a:noFill/>
            <a:ln w="38100">
              <a:solidFill>
                <a:srgbClr val="99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5" name="Line 20"/>
            <p:cNvSpPr>
              <a:spLocks noChangeShapeType="1"/>
            </p:cNvSpPr>
            <p:nvPr/>
          </p:nvSpPr>
          <p:spPr bwMode="auto">
            <a:xfrm flipV="1">
              <a:off x="0" y="3277"/>
              <a:ext cx="5760" cy="0"/>
            </a:xfrm>
            <a:prstGeom prst="line">
              <a:avLst/>
            </a:prstGeom>
            <a:noFill/>
            <a:ln w="28575">
              <a:solidFill>
                <a:srgbClr val="99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6" name="Line 21"/>
            <p:cNvSpPr>
              <a:spLocks noChangeShapeType="1"/>
            </p:cNvSpPr>
            <p:nvPr/>
          </p:nvSpPr>
          <p:spPr bwMode="auto">
            <a:xfrm flipV="1">
              <a:off x="0" y="3348"/>
              <a:ext cx="5760" cy="0"/>
            </a:xfrm>
            <a:prstGeom prst="line">
              <a:avLst/>
            </a:prstGeom>
            <a:noFill/>
            <a:ln w="19050">
              <a:solidFill>
                <a:srgbClr val="99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22" name="Object 21"/>
          <p:cNvGraphicFramePr>
            <a:graphicFrameLocks noChangeAspect="1"/>
          </p:cNvGraphicFramePr>
          <p:nvPr/>
        </p:nvGraphicFramePr>
        <p:xfrm>
          <a:off x="1143000" y="4191000"/>
          <a:ext cx="5867400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Equation" r:id="rId3" imgW="1650960" imgH="393480" progId="Equation.3">
                  <p:embed/>
                </p:oleObj>
              </mc:Choice>
              <mc:Fallback>
                <p:oleObj name="Equation" r:id="rId3" imgW="1650960" imgH="3934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4191000"/>
                        <a:ext cx="5867400" cy="144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/>
        </p:nvGraphicFramePr>
        <p:xfrm>
          <a:off x="2362200" y="2514600"/>
          <a:ext cx="137160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Equation" r:id="rId5" imgW="419040" imgH="393480" progId="Equation.3">
                  <p:embed/>
                </p:oleObj>
              </mc:Choice>
              <mc:Fallback>
                <p:oleObj name="Equation" r:id="rId5" imgW="419040" imgH="3934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2514600"/>
                        <a:ext cx="1371600" cy="1371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loud 22"/>
          <p:cNvSpPr/>
          <p:nvPr/>
        </p:nvSpPr>
        <p:spPr>
          <a:xfrm>
            <a:off x="228600" y="3657600"/>
            <a:ext cx="8686800" cy="2667000"/>
          </a:xfrm>
          <a:prstGeom prst="cloud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09600" y="2198688"/>
            <a:ext cx="73152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en-US" sz="33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altLang="en-US" sz="33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altLang="en-US" sz="33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3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altLang="en-US" sz="33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3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altLang="en-US" sz="33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3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altLang="en-US" sz="33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3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33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3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altLang="en-US" sz="33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3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altLang="en-US" sz="33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altLang="en-US" sz="33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altLang="en-US" sz="33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3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altLang="en-US" sz="33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3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altLang="en-US" sz="33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0" y="14290"/>
            <a:ext cx="9144000" cy="141287"/>
            <a:chOff x="0" y="3277"/>
            <a:chExt cx="5760" cy="71"/>
          </a:xfrm>
        </p:grpSpPr>
        <p:sp>
          <p:nvSpPr>
            <p:cNvPr id="8210" name="Line 7"/>
            <p:cNvSpPr>
              <a:spLocks noChangeShapeType="1"/>
            </p:cNvSpPr>
            <p:nvPr/>
          </p:nvSpPr>
          <p:spPr bwMode="auto">
            <a:xfrm flipV="1">
              <a:off x="0" y="3312"/>
              <a:ext cx="5760" cy="0"/>
            </a:xfrm>
            <a:prstGeom prst="line">
              <a:avLst/>
            </a:prstGeom>
            <a:noFill/>
            <a:ln w="38100">
              <a:solidFill>
                <a:srgbClr val="99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1" name="Line 8"/>
            <p:cNvSpPr>
              <a:spLocks noChangeShapeType="1"/>
            </p:cNvSpPr>
            <p:nvPr/>
          </p:nvSpPr>
          <p:spPr bwMode="auto">
            <a:xfrm flipV="1">
              <a:off x="0" y="3277"/>
              <a:ext cx="5760" cy="0"/>
            </a:xfrm>
            <a:prstGeom prst="line">
              <a:avLst/>
            </a:prstGeom>
            <a:noFill/>
            <a:ln w="28575">
              <a:solidFill>
                <a:srgbClr val="99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2" name="Line 9"/>
            <p:cNvSpPr>
              <a:spLocks noChangeShapeType="1"/>
            </p:cNvSpPr>
            <p:nvPr/>
          </p:nvSpPr>
          <p:spPr bwMode="auto">
            <a:xfrm flipV="1">
              <a:off x="0" y="3348"/>
              <a:ext cx="5760" cy="0"/>
            </a:xfrm>
            <a:prstGeom prst="line">
              <a:avLst/>
            </a:prstGeom>
            <a:noFill/>
            <a:ln w="19050">
              <a:solidFill>
                <a:srgbClr val="99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0" y="6729413"/>
            <a:ext cx="9144000" cy="112712"/>
            <a:chOff x="0" y="3277"/>
            <a:chExt cx="5760" cy="71"/>
          </a:xfrm>
        </p:grpSpPr>
        <p:sp>
          <p:nvSpPr>
            <p:cNvPr id="8207" name="Line 11"/>
            <p:cNvSpPr>
              <a:spLocks noChangeShapeType="1"/>
            </p:cNvSpPr>
            <p:nvPr/>
          </p:nvSpPr>
          <p:spPr bwMode="auto">
            <a:xfrm flipV="1">
              <a:off x="0" y="3312"/>
              <a:ext cx="5760" cy="0"/>
            </a:xfrm>
            <a:prstGeom prst="line">
              <a:avLst/>
            </a:prstGeom>
            <a:noFill/>
            <a:ln w="38100">
              <a:solidFill>
                <a:srgbClr val="99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8" name="Line 12"/>
            <p:cNvSpPr>
              <a:spLocks noChangeShapeType="1"/>
            </p:cNvSpPr>
            <p:nvPr/>
          </p:nvSpPr>
          <p:spPr bwMode="auto">
            <a:xfrm flipV="1">
              <a:off x="0" y="3277"/>
              <a:ext cx="5760" cy="0"/>
            </a:xfrm>
            <a:prstGeom prst="line">
              <a:avLst/>
            </a:prstGeom>
            <a:noFill/>
            <a:ln w="28575">
              <a:solidFill>
                <a:srgbClr val="99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9" name="Line 13"/>
            <p:cNvSpPr>
              <a:spLocks noChangeShapeType="1"/>
            </p:cNvSpPr>
            <p:nvPr/>
          </p:nvSpPr>
          <p:spPr bwMode="auto">
            <a:xfrm flipV="1">
              <a:off x="0" y="3348"/>
              <a:ext cx="5760" cy="0"/>
            </a:xfrm>
            <a:prstGeom prst="line">
              <a:avLst/>
            </a:prstGeom>
            <a:noFill/>
            <a:ln w="19050">
              <a:solidFill>
                <a:srgbClr val="99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14"/>
          <p:cNvGrpSpPr>
            <a:grpSpLocks/>
          </p:cNvGrpSpPr>
          <p:nvPr/>
        </p:nvGrpSpPr>
        <p:grpSpPr bwMode="auto">
          <a:xfrm rot="-5400000">
            <a:off x="-3362325" y="3390900"/>
            <a:ext cx="6858000" cy="76200"/>
            <a:chOff x="0" y="3277"/>
            <a:chExt cx="5760" cy="71"/>
          </a:xfrm>
        </p:grpSpPr>
        <p:sp>
          <p:nvSpPr>
            <p:cNvPr id="8204" name="Line 15"/>
            <p:cNvSpPr>
              <a:spLocks noChangeShapeType="1"/>
            </p:cNvSpPr>
            <p:nvPr/>
          </p:nvSpPr>
          <p:spPr bwMode="auto">
            <a:xfrm flipV="1">
              <a:off x="0" y="3312"/>
              <a:ext cx="5760" cy="0"/>
            </a:xfrm>
            <a:prstGeom prst="line">
              <a:avLst/>
            </a:prstGeom>
            <a:noFill/>
            <a:ln w="38100">
              <a:solidFill>
                <a:srgbClr val="99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5" name="Line 16"/>
            <p:cNvSpPr>
              <a:spLocks noChangeShapeType="1"/>
            </p:cNvSpPr>
            <p:nvPr/>
          </p:nvSpPr>
          <p:spPr bwMode="auto">
            <a:xfrm flipV="1">
              <a:off x="0" y="3277"/>
              <a:ext cx="5760" cy="0"/>
            </a:xfrm>
            <a:prstGeom prst="line">
              <a:avLst/>
            </a:prstGeom>
            <a:noFill/>
            <a:ln w="28575">
              <a:solidFill>
                <a:srgbClr val="99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6" name="Line 17"/>
            <p:cNvSpPr>
              <a:spLocks noChangeShapeType="1"/>
            </p:cNvSpPr>
            <p:nvPr/>
          </p:nvSpPr>
          <p:spPr bwMode="auto">
            <a:xfrm flipV="1">
              <a:off x="0" y="3348"/>
              <a:ext cx="5760" cy="0"/>
            </a:xfrm>
            <a:prstGeom prst="line">
              <a:avLst/>
            </a:prstGeom>
            <a:noFill/>
            <a:ln w="19050">
              <a:solidFill>
                <a:srgbClr val="99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18"/>
          <p:cNvGrpSpPr>
            <a:grpSpLocks/>
          </p:cNvGrpSpPr>
          <p:nvPr/>
        </p:nvGrpSpPr>
        <p:grpSpPr bwMode="auto">
          <a:xfrm rot="-5400000">
            <a:off x="5648325" y="3390900"/>
            <a:ext cx="6858000" cy="76200"/>
            <a:chOff x="0" y="3277"/>
            <a:chExt cx="5760" cy="71"/>
          </a:xfrm>
        </p:grpSpPr>
        <p:sp>
          <p:nvSpPr>
            <p:cNvPr id="8201" name="Line 19"/>
            <p:cNvSpPr>
              <a:spLocks noChangeShapeType="1"/>
            </p:cNvSpPr>
            <p:nvPr/>
          </p:nvSpPr>
          <p:spPr bwMode="auto">
            <a:xfrm flipV="1">
              <a:off x="0" y="3312"/>
              <a:ext cx="5760" cy="0"/>
            </a:xfrm>
            <a:prstGeom prst="line">
              <a:avLst/>
            </a:prstGeom>
            <a:noFill/>
            <a:ln w="38100">
              <a:solidFill>
                <a:srgbClr val="99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2" name="Line 20"/>
            <p:cNvSpPr>
              <a:spLocks noChangeShapeType="1"/>
            </p:cNvSpPr>
            <p:nvPr/>
          </p:nvSpPr>
          <p:spPr bwMode="auto">
            <a:xfrm flipV="1">
              <a:off x="0" y="3277"/>
              <a:ext cx="5760" cy="0"/>
            </a:xfrm>
            <a:prstGeom prst="line">
              <a:avLst/>
            </a:prstGeom>
            <a:noFill/>
            <a:ln w="28575">
              <a:solidFill>
                <a:srgbClr val="99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3" name="Line 21"/>
            <p:cNvSpPr>
              <a:spLocks noChangeShapeType="1"/>
            </p:cNvSpPr>
            <p:nvPr/>
          </p:nvSpPr>
          <p:spPr bwMode="auto">
            <a:xfrm flipV="1">
              <a:off x="0" y="3348"/>
              <a:ext cx="5760" cy="0"/>
            </a:xfrm>
            <a:prstGeom prst="line">
              <a:avLst/>
            </a:prstGeom>
            <a:noFill/>
            <a:ln w="19050">
              <a:solidFill>
                <a:srgbClr val="99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762000" y="4530804"/>
            <a:ext cx="77724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en-US" sz="3300" b="1" dirty="0" err="1" smtClean="0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altLang="en-US" sz="3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300" b="1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altLang="en-US" sz="3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300" b="1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altLang="en-US" sz="3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300" b="1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altLang="en-US" sz="3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3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3300" b="1" dirty="0" smtClean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altLang="en-US" sz="3300" b="1" dirty="0" err="1" smtClean="0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altLang="en-US" sz="3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300" b="1" dirty="0" err="1" smtClean="0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altLang="en-US" sz="3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300" b="1" dirty="0" err="1" smtClean="0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altLang="en-US" sz="3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3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3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300" b="1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altLang="en-US" sz="3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300" b="1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en-US" sz="3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300" b="1" dirty="0" err="1" smtClean="0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altLang="en-US" sz="3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3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33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300" b="1" dirty="0" err="1" smtClean="0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altLang="en-US" sz="3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3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3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300" b="1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altLang="en-US" sz="3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300" b="1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en-US" sz="3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300" b="1" dirty="0" err="1" smtClean="0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altLang="en-US" sz="3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3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33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en-US" sz="33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5"/>
          <p:cNvSpPr txBox="1">
            <a:spLocks noChangeArrowheads="1"/>
          </p:cNvSpPr>
          <p:nvPr/>
        </p:nvSpPr>
        <p:spPr bwMode="auto">
          <a:xfrm>
            <a:off x="457200" y="1295400"/>
            <a:ext cx="81534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id-ID" sz="30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1/a) </a:t>
            </a:r>
            <a:r>
              <a:rPr lang="en-US" altLang="id-ID" sz="3000" b="1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altLang="id-ID" sz="30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3000" b="1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altLang="id-ID" sz="30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3000" b="1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altLang="id-ID" sz="30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3000" b="1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altLang="id-ID" sz="30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3000" b="1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altLang="id-ID" sz="30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en-US" altLang="id-ID" sz="3000" b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0" y="14290"/>
            <a:ext cx="9144000" cy="141287"/>
            <a:chOff x="0" y="3277"/>
            <a:chExt cx="5760" cy="71"/>
          </a:xfrm>
        </p:grpSpPr>
        <p:sp>
          <p:nvSpPr>
            <p:cNvPr id="10265" name="Line 7"/>
            <p:cNvSpPr>
              <a:spLocks noChangeShapeType="1"/>
            </p:cNvSpPr>
            <p:nvPr/>
          </p:nvSpPr>
          <p:spPr bwMode="auto">
            <a:xfrm flipV="1">
              <a:off x="0" y="3312"/>
              <a:ext cx="5760" cy="0"/>
            </a:xfrm>
            <a:prstGeom prst="line">
              <a:avLst/>
            </a:prstGeom>
            <a:noFill/>
            <a:ln w="38100">
              <a:solidFill>
                <a:srgbClr val="99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66" name="Line 8"/>
            <p:cNvSpPr>
              <a:spLocks noChangeShapeType="1"/>
            </p:cNvSpPr>
            <p:nvPr/>
          </p:nvSpPr>
          <p:spPr bwMode="auto">
            <a:xfrm flipV="1">
              <a:off x="0" y="3277"/>
              <a:ext cx="5760" cy="0"/>
            </a:xfrm>
            <a:prstGeom prst="line">
              <a:avLst/>
            </a:prstGeom>
            <a:noFill/>
            <a:ln w="28575">
              <a:solidFill>
                <a:srgbClr val="99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67" name="Line 9"/>
            <p:cNvSpPr>
              <a:spLocks noChangeShapeType="1"/>
            </p:cNvSpPr>
            <p:nvPr/>
          </p:nvSpPr>
          <p:spPr bwMode="auto">
            <a:xfrm flipV="1">
              <a:off x="0" y="3348"/>
              <a:ext cx="5760" cy="0"/>
            </a:xfrm>
            <a:prstGeom prst="line">
              <a:avLst/>
            </a:prstGeom>
            <a:noFill/>
            <a:ln w="19050">
              <a:solidFill>
                <a:srgbClr val="99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0" y="6729413"/>
            <a:ext cx="9144000" cy="112712"/>
            <a:chOff x="0" y="3277"/>
            <a:chExt cx="5760" cy="71"/>
          </a:xfrm>
        </p:grpSpPr>
        <p:sp>
          <p:nvSpPr>
            <p:cNvPr id="10262" name="Line 11"/>
            <p:cNvSpPr>
              <a:spLocks noChangeShapeType="1"/>
            </p:cNvSpPr>
            <p:nvPr/>
          </p:nvSpPr>
          <p:spPr bwMode="auto">
            <a:xfrm flipV="1">
              <a:off x="0" y="3312"/>
              <a:ext cx="5760" cy="0"/>
            </a:xfrm>
            <a:prstGeom prst="line">
              <a:avLst/>
            </a:prstGeom>
            <a:noFill/>
            <a:ln w="38100">
              <a:solidFill>
                <a:srgbClr val="99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63" name="Line 12"/>
            <p:cNvSpPr>
              <a:spLocks noChangeShapeType="1"/>
            </p:cNvSpPr>
            <p:nvPr/>
          </p:nvSpPr>
          <p:spPr bwMode="auto">
            <a:xfrm flipV="1">
              <a:off x="0" y="3277"/>
              <a:ext cx="5760" cy="0"/>
            </a:xfrm>
            <a:prstGeom prst="line">
              <a:avLst/>
            </a:prstGeom>
            <a:noFill/>
            <a:ln w="28575">
              <a:solidFill>
                <a:srgbClr val="99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64" name="Line 13"/>
            <p:cNvSpPr>
              <a:spLocks noChangeShapeType="1"/>
            </p:cNvSpPr>
            <p:nvPr/>
          </p:nvSpPr>
          <p:spPr bwMode="auto">
            <a:xfrm flipV="1">
              <a:off x="0" y="3348"/>
              <a:ext cx="5760" cy="0"/>
            </a:xfrm>
            <a:prstGeom prst="line">
              <a:avLst/>
            </a:prstGeom>
            <a:noFill/>
            <a:ln w="19050">
              <a:solidFill>
                <a:srgbClr val="99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14"/>
          <p:cNvGrpSpPr>
            <a:grpSpLocks/>
          </p:cNvGrpSpPr>
          <p:nvPr/>
        </p:nvGrpSpPr>
        <p:grpSpPr bwMode="auto">
          <a:xfrm rot="16200000">
            <a:off x="-3362325" y="3390900"/>
            <a:ext cx="6858000" cy="76200"/>
            <a:chOff x="0" y="3277"/>
            <a:chExt cx="5760" cy="71"/>
          </a:xfrm>
        </p:grpSpPr>
        <p:sp>
          <p:nvSpPr>
            <p:cNvPr id="10259" name="Line 15"/>
            <p:cNvSpPr>
              <a:spLocks noChangeShapeType="1"/>
            </p:cNvSpPr>
            <p:nvPr/>
          </p:nvSpPr>
          <p:spPr bwMode="auto">
            <a:xfrm flipV="1">
              <a:off x="0" y="3312"/>
              <a:ext cx="5760" cy="0"/>
            </a:xfrm>
            <a:prstGeom prst="line">
              <a:avLst/>
            </a:prstGeom>
            <a:noFill/>
            <a:ln w="38100">
              <a:solidFill>
                <a:srgbClr val="99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60" name="Line 16"/>
            <p:cNvSpPr>
              <a:spLocks noChangeShapeType="1"/>
            </p:cNvSpPr>
            <p:nvPr/>
          </p:nvSpPr>
          <p:spPr bwMode="auto">
            <a:xfrm flipV="1">
              <a:off x="0" y="3277"/>
              <a:ext cx="5760" cy="0"/>
            </a:xfrm>
            <a:prstGeom prst="line">
              <a:avLst/>
            </a:prstGeom>
            <a:noFill/>
            <a:ln w="28575">
              <a:solidFill>
                <a:srgbClr val="99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61" name="Line 17"/>
            <p:cNvSpPr>
              <a:spLocks noChangeShapeType="1"/>
            </p:cNvSpPr>
            <p:nvPr/>
          </p:nvSpPr>
          <p:spPr bwMode="auto">
            <a:xfrm flipV="1">
              <a:off x="0" y="3348"/>
              <a:ext cx="5760" cy="0"/>
            </a:xfrm>
            <a:prstGeom prst="line">
              <a:avLst/>
            </a:prstGeom>
            <a:noFill/>
            <a:ln w="19050">
              <a:solidFill>
                <a:srgbClr val="99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18"/>
          <p:cNvGrpSpPr>
            <a:grpSpLocks/>
          </p:cNvGrpSpPr>
          <p:nvPr/>
        </p:nvGrpSpPr>
        <p:grpSpPr bwMode="auto">
          <a:xfrm rot="16200000">
            <a:off x="5648325" y="3390900"/>
            <a:ext cx="6858000" cy="76200"/>
            <a:chOff x="0" y="3277"/>
            <a:chExt cx="5760" cy="71"/>
          </a:xfrm>
        </p:grpSpPr>
        <p:sp>
          <p:nvSpPr>
            <p:cNvPr id="10256" name="Line 19"/>
            <p:cNvSpPr>
              <a:spLocks noChangeShapeType="1"/>
            </p:cNvSpPr>
            <p:nvPr/>
          </p:nvSpPr>
          <p:spPr bwMode="auto">
            <a:xfrm flipV="1">
              <a:off x="0" y="3312"/>
              <a:ext cx="5760" cy="0"/>
            </a:xfrm>
            <a:prstGeom prst="line">
              <a:avLst/>
            </a:prstGeom>
            <a:noFill/>
            <a:ln w="38100">
              <a:solidFill>
                <a:srgbClr val="99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7" name="Line 20"/>
            <p:cNvSpPr>
              <a:spLocks noChangeShapeType="1"/>
            </p:cNvSpPr>
            <p:nvPr/>
          </p:nvSpPr>
          <p:spPr bwMode="auto">
            <a:xfrm flipV="1">
              <a:off x="0" y="3277"/>
              <a:ext cx="5760" cy="0"/>
            </a:xfrm>
            <a:prstGeom prst="line">
              <a:avLst/>
            </a:prstGeom>
            <a:noFill/>
            <a:ln w="28575">
              <a:solidFill>
                <a:srgbClr val="99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8" name="Line 21"/>
            <p:cNvSpPr>
              <a:spLocks noChangeShapeType="1"/>
            </p:cNvSpPr>
            <p:nvPr/>
          </p:nvSpPr>
          <p:spPr bwMode="auto">
            <a:xfrm flipV="1">
              <a:off x="0" y="3348"/>
              <a:ext cx="5760" cy="0"/>
            </a:xfrm>
            <a:prstGeom prst="line">
              <a:avLst/>
            </a:prstGeom>
            <a:noFill/>
            <a:ln w="19050">
              <a:solidFill>
                <a:srgbClr val="99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9" name="Rectangle 28"/>
          <p:cNvSpPr/>
          <p:nvPr/>
        </p:nvSpPr>
        <p:spPr>
          <a:xfrm>
            <a:off x="1714500" y="381000"/>
            <a:ext cx="52578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3000" b="1" u="sng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altLang="en-US" sz="3000" b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123:</a:t>
            </a:r>
            <a:r>
              <a:rPr lang="en-US" altLang="en-US" sz="3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 TẬP</a:t>
            </a:r>
            <a:endParaRPr lang="en-US" altLang="en-US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 Box 5"/>
          <p:cNvSpPr txBox="1">
            <a:spLocks noChangeArrowheads="1"/>
          </p:cNvSpPr>
          <p:nvPr/>
        </p:nvSpPr>
        <p:spPr bwMode="auto">
          <a:xfrm>
            <a:off x="228600" y="1905000"/>
            <a:ext cx="25146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id-ID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altLang="id-ID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altLang="id-ID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altLang="id-ID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054" name="Object 6"/>
          <p:cNvGraphicFramePr>
            <a:graphicFrameLocks noChangeAspect="1"/>
          </p:cNvGraphicFramePr>
          <p:nvPr/>
        </p:nvGraphicFramePr>
        <p:xfrm>
          <a:off x="228601" y="2590800"/>
          <a:ext cx="144780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4" name="Equation" r:id="rId4" imgW="482400" imgH="393480" progId="Equation.3">
                  <p:embed/>
                </p:oleObj>
              </mc:Choice>
              <mc:Fallback>
                <p:oleObj name="Equation" r:id="rId4" imgW="482400" imgH="39348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1" y="2590800"/>
                        <a:ext cx="1447800" cy="1219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5" name="Object 7"/>
          <p:cNvGraphicFramePr>
            <a:graphicFrameLocks noChangeAspect="1"/>
          </p:cNvGraphicFramePr>
          <p:nvPr/>
        </p:nvGraphicFramePr>
        <p:xfrm>
          <a:off x="4343400" y="2590800"/>
          <a:ext cx="137160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5" name="Equation" r:id="rId6" imgW="482400" imgH="393480" progId="Equation.3">
                  <p:embed/>
                </p:oleObj>
              </mc:Choice>
              <mc:Fallback>
                <p:oleObj name="Equation" r:id="rId6" imgW="482400" imgH="39348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2590800"/>
                        <a:ext cx="1371600" cy="1219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6" name="Object 8"/>
          <p:cNvGraphicFramePr>
            <a:graphicFrameLocks noChangeAspect="1"/>
          </p:cNvGraphicFramePr>
          <p:nvPr/>
        </p:nvGraphicFramePr>
        <p:xfrm>
          <a:off x="1752600" y="2514600"/>
          <a:ext cx="1219200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6" name="Equation" r:id="rId8" imgW="457200" imgH="393480" progId="Equation.3">
                  <p:embed/>
                </p:oleObj>
              </mc:Choice>
              <mc:Fallback>
                <p:oleObj name="Equation" r:id="rId8" imgW="457200" imgH="39348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2514600"/>
                        <a:ext cx="1219200" cy="1295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7" name="Object 9"/>
          <p:cNvGraphicFramePr>
            <a:graphicFrameLocks noChangeAspect="1"/>
          </p:cNvGraphicFramePr>
          <p:nvPr/>
        </p:nvGraphicFramePr>
        <p:xfrm>
          <a:off x="3048001" y="2590800"/>
          <a:ext cx="830263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7" name="Equation" r:id="rId10" imgW="253800" imgH="393480" progId="Equation.3">
                  <p:embed/>
                </p:oleObj>
              </mc:Choice>
              <mc:Fallback>
                <p:oleObj name="Equation" r:id="rId10" imgW="253800" imgH="39348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1" y="2590800"/>
                        <a:ext cx="830263" cy="1143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8" name="Object 10"/>
          <p:cNvGraphicFramePr>
            <a:graphicFrameLocks noChangeAspect="1"/>
          </p:cNvGraphicFramePr>
          <p:nvPr/>
        </p:nvGraphicFramePr>
        <p:xfrm>
          <a:off x="5791200" y="2514600"/>
          <a:ext cx="1219200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8" name="Equation" r:id="rId12" imgW="457200" imgH="393480" progId="Equation.3">
                  <p:embed/>
                </p:oleObj>
              </mc:Choice>
              <mc:Fallback>
                <p:oleObj name="Equation" r:id="rId12" imgW="457200" imgH="39348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2514600"/>
                        <a:ext cx="1219200" cy="1295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9" name="Object 11"/>
          <p:cNvGraphicFramePr>
            <a:graphicFrameLocks noChangeAspect="1"/>
          </p:cNvGraphicFramePr>
          <p:nvPr/>
        </p:nvGraphicFramePr>
        <p:xfrm>
          <a:off x="7094538" y="2590800"/>
          <a:ext cx="830263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9" name="Equation" r:id="rId14" imgW="253800" imgH="393480" progId="Equation.3">
                  <p:embed/>
                </p:oleObj>
              </mc:Choice>
              <mc:Fallback>
                <p:oleObj name="Equation" r:id="rId14" imgW="253800" imgH="39348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4538" y="2590800"/>
                        <a:ext cx="830263" cy="1143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0" name="Object 12"/>
          <p:cNvGraphicFramePr>
            <a:graphicFrameLocks noChangeAspect="1"/>
          </p:cNvGraphicFramePr>
          <p:nvPr/>
        </p:nvGraphicFramePr>
        <p:xfrm>
          <a:off x="2686050" y="3886200"/>
          <a:ext cx="110490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0" name="Equation" r:id="rId16" imgW="368280" imgH="393480" progId="Equation.3">
                  <p:embed/>
                </p:oleObj>
              </mc:Choice>
              <mc:Fallback>
                <p:oleObj name="Equation" r:id="rId16" imgW="368280" imgH="393480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6050" y="3886200"/>
                        <a:ext cx="1104900" cy="1219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1" name="Object 13"/>
          <p:cNvGraphicFramePr>
            <a:graphicFrameLocks noChangeAspect="1"/>
          </p:cNvGraphicFramePr>
          <p:nvPr/>
        </p:nvGraphicFramePr>
        <p:xfrm>
          <a:off x="4059238" y="3886200"/>
          <a:ext cx="1046163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1" name="Equation" r:id="rId18" imgW="368280" imgH="393480" progId="Equation.3">
                  <p:embed/>
                </p:oleObj>
              </mc:Choice>
              <mc:Fallback>
                <p:oleObj name="Equation" r:id="rId18" imgW="368280" imgH="393480" progId="Equation.3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9238" y="3886200"/>
                        <a:ext cx="1046163" cy="1219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Text Box 5"/>
          <p:cNvSpPr txBox="1">
            <a:spLocks noChangeArrowheads="1"/>
          </p:cNvSpPr>
          <p:nvPr/>
        </p:nvSpPr>
        <p:spPr bwMode="auto">
          <a:xfrm>
            <a:off x="609600" y="4114800"/>
            <a:ext cx="13716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id-ID" sz="30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altLang="id-ID" sz="3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altLang="id-ID" sz="30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 Box 5"/>
          <p:cNvSpPr txBox="1">
            <a:spLocks noChangeArrowheads="1"/>
          </p:cNvSpPr>
          <p:nvPr/>
        </p:nvSpPr>
        <p:spPr bwMode="auto">
          <a:xfrm>
            <a:off x="381000" y="5237204"/>
            <a:ext cx="83058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id-ID" sz="3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altLang="id-ID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3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altLang="id-ID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3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altLang="id-ID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3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hoán</a:t>
            </a:r>
            <a:r>
              <a:rPr lang="en-US" altLang="id-ID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id-ID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altLang="id-ID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altLang="id-ID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altLang="id-ID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id-ID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altLang="id-ID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id-ID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id-ID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id-ID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altLang="id-ID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altLang="id-ID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altLang="id-ID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id-ID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altLang="id-ID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id-ID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altLang="id-ID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altLang="id-ID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id-ID" sz="3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733800" y="4038600"/>
            <a:ext cx="60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=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657600" y="4038602"/>
            <a:ext cx="609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…</a:t>
            </a:r>
          </a:p>
          <a:p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4" name="Left Brace 33"/>
          <p:cNvSpPr/>
          <p:nvPr/>
        </p:nvSpPr>
        <p:spPr>
          <a:xfrm rot="16200000">
            <a:off x="3048000" y="4572000"/>
            <a:ext cx="304800" cy="1066800"/>
          </a:xfrm>
          <a:prstGeom prst="leftBrac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5" name="Left Brace 34"/>
          <p:cNvSpPr/>
          <p:nvPr/>
        </p:nvSpPr>
        <p:spPr>
          <a:xfrm rot="16200000">
            <a:off x="4419600" y="4572000"/>
            <a:ext cx="304800" cy="1066800"/>
          </a:xfrm>
          <a:prstGeom prst="leftBrac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4" dur="1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/>
      <p:bldP spid="29" grpId="0"/>
      <p:bldP spid="30" grpId="0"/>
      <p:bldP spid="38" grpId="0"/>
      <p:bldP spid="39" grpId="0"/>
      <p:bldP spid="32" grpId="0"/>
      <p:bldP spid="33" grpId="1"/>
      <p:bldP spid="34" grpId="0" animBg="1"/>
      <p:bldP spid="3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5"/>
          <p:cNvSpPr txBox="1">
            <a:spLocks noChangeArrowheads="1"/>
          </p:cNvSpPr>
          <p:nvPr/>
        </p:nvSpPr>
        <p:spPr bwMode="auto">
          <a:xfrm>
            <a:off x="381000" y="533400"/>
            <a:ext cx="81534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id-ID" sz="30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1/a) </a:t>
            </a:r>
            <a:r>
              <a:rPr lang="en-US" altLang="id-ID" sz="3000" b="1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altLang="id-ID" sz="30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3000" b="1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altLang="id-ID" sz="30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3000" b="1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altLang="id-ID" sz="30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3000" b="1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altLang="id-ID" sz="30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3000" b="1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altLang="id-ID" sz="30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en-US" altLang="id-ID" sz="3000" b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0" y="14290"/>
            <a:ext cx="9144000" cy="141287"/>
            <a:chOff x="0" y="3277"/>
            <a:chExt cx="5760" cy="71"/>
          </a:xfrm>
        </p:grpSpPr>
        <p:sp>
          <p:nvSpPr>
            <p:cNvPr id="10265" name="Line 7"/>
            <p:cNvSpPr>
              <a:spLocks noChangeShapeType="1"/>
            </p:cNvSpPr>
            <p:nvPr/>
          </p:nvSpPr>
          <p:spPr bwMode="auto">
            <a:xfrm flipV="1">
              <a:off x="0" y="3312"/>
              <a:ext cx="5760" cy="0"/>
            </a:xfrm>
            <a:prstGeom prst="line">
              <a:avLst/>
            </a:prstGeom>
            <a:noFill/>
            <a:ln w="38100">
              <a:solidFill>
                <a:srgbClr val="99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66" name="Line 8"/>
            <p:cNvSpPr>
              <a:spLocks noChangeShapeType="1"/>
            </p:cNvSpPr>
            <p:nvPr/>
          </p:nvSpPr>
          <p:spPr bwMode="auto">
            <a:xfrm flipV="1">
              <a:off x="0" y="3277"/>
              <a:ext cx="5760" cy="0"/>
            </a:xfrm>
            <a:prstGeom prst="line">
              <a:avLst/>
            </a:prstGeom>
            <a:noFill/>
            <a:ln w="28575">
              <a:solidFill>
                <a:srgbClr val="99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67" name="Line 9"/>
            <p:cNvSpPr>
              <a:spLocks noChangeShapeType="1"/>
            </p:cNvSpPr>
            <p:nvPr/>
          </p:nvSpPr>
          <p:spPr bwMode="auto">
            <a:xfrm flipV="1">
              <a:off x="0" y="3348"/>
              <a:ext cx="5760" cy="0"/>
            </a:xfrm>
            <a:prstGeom prst="line">
              <a:avLst/>
            </a:prstGeom>
            <a:noFill/>
            <a:ln w="19050">
              <a:solidFill>
                <a:srgbClr val="99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0" y="6729413"/>
            <a:ext cx="9144000" cy="112712"/>
            <a:chOff x="0" y="3277"/>
            <a:chExt cx="5760" cy="71"/>
          </a:xfrm>
        </p:grpSpPr>
        <p:sp>
          <p:nvSpPr>
            <p:cNvPr id="10262" name="Line 11"/>
            <p:cNvSpPr>
              <a:spLocks noChangeShapeType="1"/>
            </p:cNvSpPr>
            <p:nvPr/>
          </p:nvSpPr>
          <p:spPr bwMode="auto">
            <a:xfrm flipV="1">
              <a:off x="0" y="3312"/>
              <a:ext cx="5760" cy="0"/>
            </a:xfrm>
            <a:prstGeom prst="line">
              <a:avLst/>
            </a:prstGeom>
            <a:noFill/>
            <a:ln w="38100">
              <a:solidFill>
                <a:srgbClr val="99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63" name="Line 12"/>
            <p:cNvSpPr>
              <a:spLocks noChangeShapeType="1"/>
            </p:cNvSpPr>
            <p:nvPr/>
          </p:nvSpPr>
          <p:spPr bwMode="auto">
            <a:xfrm flipV="1">
              <a:off x="0" y="3277"/>
              <a:ext cx="5760" cy="0"/>
            </a:xfrm>
            <a:prstGeom prst="line">
              <a:avLst/>
            </a:prstGeom>
            <a:noFill/>
            <a:ln w="28575">
              <a:solidFill>
                <a:srgbClr val="99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64" name="Line 13"/>
            <p:cNvSpPr>
              <a:spLocks noChangeShapeType="1"/>
            </p:cNvSpPr>
            <p:nvPr/>
          </p:nvSpPr>
          <p:spPr bwMode="auto">
            <a:xfrm flipV="1">
              <a:off x="0" y="3348"/>
              <a:ext cx="5760" cy="0"/>
            </a:xfrm>
            <a:prstGeom prst="line">
              <a:avLst/>
            </a:prstGeom>
            <a:noFill/>
            <a:ln w="19050">
              <a:solidFill>
                <a:srgbClr val="99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14"/>
          <p:cNvGrpSpPr>
            <a:grpSpLocks/>
          </p:cNvGrpSpPr>
          <p:nvPr/>
        </p:nvGrpSpPr>
        <p:grpSpPr bwMode="auto">
          <a:xfrm rot="16200000">
            <a:off x="-3362325" y="3390900"/>
            <a:ext cx="6858000" cy="76200"/>
            <a:chOff x="0" y="3277"/>
            <a:chExt cx="5760" cy="71"/>
          </a:xfrm>
        </p:grpSpPr>
        <p:sp>
          <p:nvSpPr>
            <p:cNvPr id="10259" name="Line 15"/>
            <p:cNvSpPr>
              <a:spLocks noChangeShapeType="1"/>
            </p:cNvSpPr>
            <p:nvPr/>
          </p:nvSpPr>
          <p:spPr bwMode="auto">
            <a:xfrm flipV="1">
              <a:off x="0" y="3312"/>
              <a:ext cx="5760" cy="0"/>
            </a:xfrm>
            <a:prstGeom prst="line">
              <a:avLst/>
            </a:prstGeom>
            <a:noFill/>
            <a:ln w="38100">
              <a:solidFill>
                <a:srgbClr val="99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60" name="Line 16"/>
            <p:cNvSpPr>
              <a:spLocks noChangeShapeType="1"/>
            </p:cNvSpPr>
            <p:nvPr/>
          </p:nvSpPr>
          <p:spPr bwMode="auto">
            <a:xfrm flipV="1">
              <a:off x="0" y="3277"/>
              <a:ext cx="5760" cy="0"/>
            </a:xfrm>
            <a:prstGeom prst="line">
              <a:avLst/>
            </a:prstGeom>
            <a:noFill/>
            <a:ln w="28575">
              <a:solidFill>
                <a:srgbClr val="99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61" name="Line 17"/>
            <p:cNvSpPr>
              <a:spLocks noChangeShapeType="1"/>
            </p:cNvSpPr>
            <p:nvPr/>
          </p:nvSpPr>
          <p:spPr bwMode="auto">
            <a:xfrm flipV="1">
              <a:off x="0" y="3348"/>
              <a:ext cx="5760" cy="0"/>
            </a:xfrm>
            <a:prstGeom prst="line">
              <a:avLst/>
            </a:prstGeom>
            <a:noFill/>
            <a:ln w="19050">
              <a:solidFill>
                <a:srgbClr val="99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18"/>
          <p:cNvGrpSpPr>
            <a:grpSpLocks/>
          </p:cNvGrpSpPr>
          <p:nvPr/>
        </p:nvGrpSpPr>
        <p:grpSpPr bwMode="auto">
          <a:xfrm rot="16200000">
            <a:off x="5648325" y="3390900"/>
            <a:ext cx="6858000" cy="76200"/>
            <a:chOff x="0" y="3277"/>
            <a:chExt cx="5760" cy="71"/>
          </a:xfrm>
        </p:grpSpPr>
        <p:sp>
          <p:nvSpPr>
            <p:cNvPr id="10256" name="Line 19"/>
            <p:cNvSpPr>
              <a:spLocks noChangeShapeType="1"/>
            </p:cNvSpPr>
            <p:nvPr/>
          </p:nvSpPr>
          <p:spPr bwMode="auto">
            <a:xfrm flipV="1">
              <a:off x="0" y="3312"/>
              <a:ext cx="5760" cy="0"/>
            </a:xfrm>
            <a:prstGeom prst="line">
              <a:avLst/>
            </a:prstGeom>
            <a:noFill/>
            <a:ln w="38100">
              <a:solidFill>
                <a:srgbClr val="99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7" name="Line 20"/>
            <p:cNvSpPr>
              <a:spLocks noChangeShapeType="1"/>
            </p:cNvSpPr>
            <p:nvPr/>
          </p:nvSpPr>
          <p:spPr bwMode="auto">
            <a:xfrm flipV="1">
              <a:off x="0" y="3277"/>
              <a:ext cx="5760" cy="0"/>
            </a:xfrm>
            <a:prstGeom prst="line">
              <a:avLst/>
            </a:prstGeom>
            <a:noFill/>
            <a:ln w="28575">
              <a:solidFill>
                <a:srgbClr val="99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8" name="Line 21"/>
            <p:cNvSpPr>
              <a:spLocks noChangeShapeType="1"/>
            </p:cNvSpPr>
            <p:nvPr/>
          </p:nvSpPr>
          <p:spPr bwMode="auto">
            <a:xfrm flipV="1">
              <a:off x="0" y="3348"/>
              <a:ext cx="5760" cy="0"/>
            </a:xfrm>
            <a:prstGeom prst="line">
              <a:avLst/>
            </a:prstGeom>
            <a:noFill/>
            <a:ln w="19050">
              <a:solidFill>
                <a:srgbClr val="99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0" name="Text Box 5"/>
          <p:cNvSpPr txBox="1">
            <a:spLocks noChangeArrowheads="1"/>
          </p:cNvSpPr>
          <p:nvPr/>
        </p:nvSpPr>
        <p:spPr bwMode="auto">
          <a:xfrm>
            <a:off x="381000" y="1351002"/>
            <a:ext cx="25146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id-ID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altLang="id-ID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altLang="id-ID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altLang="id-ID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054" name="Object 6"/>
          <p:cNvGraphicFramePr>
            <a:graphicFrameLocks noChangeAspect="1"/>
          </p:cNvGraphicFramePr>
          <p:nvPr/>
        </p:nvGraphicFramePr>
        <p:xfrm>
          <a:off x="76200" y="2514600"/>
          <a:ext cx="1981200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97" name="Equation" r:id="rId3" imgW="838080" imgH="431640" progId="Equation.3">
                  <p:embed/>
                </p:oleObj>
              </mc:Choice>
              <mc:Fallback>
                <p:oleObj name="Equation" r:id="rId3" imgW="838080" imgH="4316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2514600"/>
                        <a:ext cx="1981200" cy="1295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5" name="Object 7"/>
          <p:cNvGraphicFramePr>
            <a:graphicFrameLocks noChangeAspect="1"/>
          </p:cNvGraphicFramePr>
          <p:nvPr/>
        </p:nvGraphicFramePr>
        <p:xfrm>
          <a:off x="4751388" y="2514602"/>
          <a:ext cx="2182813" cy="1277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98" name="Equation" r:id="rId5" imgW="838080" imgH="431640" progId="Equation.3">
                  <p:embed/>
                </p:oleObj>
              </mc:Choice>
              <mc:Fallback>
                <p:oleObj name="Equation" r:id="rId5" imgW="838080" imgH="4316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51388" y="2514602"/>
                        <a:ext cx="2182813" cy="1277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6" name="Object 8"/>
          <p:cNvGraphicFramePr>
            <a:graphicFrameLocks noChangeAspect="1"/>
          </p:cNvGraphicFramePr>
          <p:nvPr/>
        </p:nvGraphicFramePr>
        <p:xfrm>
          <a:off x="2047876" y="2514600"/>
          <a:ext cx="1457325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99" name="Equation" r:id="rId7" imgW="545760" imgH="393480" progId="Equation.3">
                  <p:embed/>
                </p:oleObj>
              </mc:Choice>
              <mc:Fallback>
                <p:oleObj name="Equation" r:id="rId7" imgW="545760" imgH="39348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7876" y="2514600"/>
                        <a:ext cx="1457325" cy="1219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7" name="Object 9"/>
          <p:cNvGraphicFramePr>
            <a:graphicFrameLocks noChangeAspect="1"/>
          </p:cNvGraphicFramePr>
          <p:nvPr/>
        </p:nvGraphicFramePr>
        <p:xfrm>
          <a:off x="3548064" y="2514600"/>
          <a:ext cx="871537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00" name="Equation" r:id="rId9" imgW="266400" imgH="393480" progId="Equation.3">
                  <p:embed/>
                </p:oleObj>
              </mc:Choice>
              <mc:Fallback>
                <p:oleObj name="Equation" r:id="rId9" imgW="266400" imgH="39348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8064" y="2514600"/>
                        <a:ext cx="871537" cy="1143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8" name="Object 10"/>
          <p:cNvGraphicFramePr>
            <a:graphicFrameLocks noChangeAspect="1"/>
          </p:cNvGraphicFramePr>
          <p:nvPr/>
        </p:nvGraphicFramePr>
        <p:xfrm>
          <a:off x="6969126" y="2514600"/>
          <a:ext cx="1412875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01" name="Equation" r:id="rId11" imgW="558720" imgH="393480" progId="Equation.3">
                  <p:embed/>
                </p:oleObj>
              </mc:Choice>
              <mc:Fallback>
                <p:oleObj name="Equation" r:id="rId11" imgW="558720" imgH="39348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69126" y="2514600"/>
                        <a:ext cx="1412875" cy="1295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9" name="Object 11"/>
          <p:cNvGraphicFramePr>
            <a:graphicFrameLocks noChangeAspect="1"/>
          </p:cNvGraphicFramePr>
          <p:nvPr/>
        </p:nvGraphicFramePr>
        <p:xfrm>
          <a:off x="8305800" y="2590800"/>
          <a:ext cx="6858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02" name="Equation" r:id="rId13" imgW="266400" imgH="393480" progId="Equation.3">
                  <p:embed/>
                </p:oleObj>
              </mc:Choice>
              <mc:Fallback>
                <p:oleObj name="Equation" r:id="rId13" imgW="266400" imgH="39348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05800" y="2590800"/>
                        <a:ext cx="685800" cy="1143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Text Box 5"/>
          <p:cNvSpPr txBox="1">
            <a:spLocks noChangeArrowheads="1"/>
          </p:cNvSpPr>
          <p:nvPr/>
        </p:nvSpPr>
        <p:spPr bwMode="auto">
          <a:xfrm>
            <a:off x="609600" y="4114800"/>
            <a:ext cx="13716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id-ID" sz="30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altLang="id-ID" sz="3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altLang="id-ID" sz="30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 Box 5"/>
          <p:cNvSpPr txBox="1">
            <a:spLocks noChangeArrowheads="1"/>
          </p:cNvSpPr>
          <p:nvPr/>
        </p:nvSpPr>
        <p:spPr bwMode="auto">
          <a:xfrm>
            <a:off x="228600" y="5237202"/>
            <a:ext cx="87630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id-ID" sz="3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altLang="id-ID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3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altLang="id-ID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3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altLang="id-ID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3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altLang="id-ID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id-ID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altLang="id-ID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altLang="id-ID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id-ID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altLang="id-ID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altLang="id-ID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altLang="id-ID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id-ID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id-ID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altLang="id-ID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id-ID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altLang="id-ID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altLang="id-ID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id-ID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altLang="id-ID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id-ID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altLang="id-ID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altLang="id-ID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altLang="id-ID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id-ID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altLang="id-ID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altLang="id-ID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id-ID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altLang="id-ID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id-ID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altLang="id-ID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id-ID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altLang="id-ID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altLang="id-ID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id-ID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altLang="id-ID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id-ID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altLang="id-ID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altLang="id-ID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id-ID" sz="3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3563" name="Object 11"/>
          <p:cNvGraphicFramePr>
            <a:graphicFrameLocks noChangeAspect="1"/>
          </p:cNvGraphicFramePr>
          <p:nvPr/>
        </p:nvGraphicFramePr>
        <p:xfrm>
          <a:off x="1828800" y="3657600"/>
          <a:ext cx="2590800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03" name="Equation" r:id="rId15" imgW="838080" imgH="431640" progId="Equation.3">
                  <p:embed/>
                </p:oleObj>
              </mc:Choice>
              <mc:Fallback>
                <p:oleObj name="Equation" r:id="rId15" imgW="838080" imgH="43164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3657600"/>
                        <a:ext cx="2590800" cy="1295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4" name="Object 12"/>
          <p:cNvGraphicFramePr>
            <a:graphicFrameLocks noChangeAspect="1"/>
          </p:cNvGraphicFramePr>
          <p:nvPr/>
        </p:nvGraphicFramePr>
        <p:xfrm>
          <a:off x="4289425" y="3657602"/>
          <a:ext cx="2035175" cy="1277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04" name="Equation" r:id="rId16" imgW="723600" imgH="431640" progId="Equation.3">
                  <p:embed/>
                </p:oleObj>
              </mc:Choice>
              <mc:Fallback>
                <p:oleObj name="Equation" r:id="rId16" imgW="723600" imgH="431640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9425" y="3657602"/>
                        <a:ext cx="2035175" cy="1277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Left Brace 33"/>
          <p:cNvSpPr/>
          <p:nvPr/>
        </p:nvSpPr>
        <p:spPr>
          <a:xfrm rot="16200000">
            <a:off x="2781300" y="3924300"/>
            <a:ext cx="381000" cy="2133600"/>
          </a:xfrm>
          <a:prstGeom prst="leftBrac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5" name="Left Brace 34"/>
          <p:cNvSpPr/>
          <p:nvPr/>
        </p:nvSpPr>
        <p:spPr>
          <a:xfrm rot="16200000">
            <a:off x="5143500" y="4000501"/>
            <a:ext cx="381000" cy="1981200"/>
          </a:xfrm>
          <a:prstGeom prst="leftBrac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1" dur="1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34" grpId="0" animBg="1"/>
      <p:bldP spid="3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5"/>
          <p:cNvSpPr txBox="1">
            <a:spLocks noChangeArrowheads="1"/>
          </p:cNvSpPr>
          <p:nvPr/>
        </p:nvSpPr>
        <p:spPr bwMode="auto">
          <a:xfrm>
            <a:off x="421710" y="685800"/>
            <a:ext cx="81534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id-ID" sz="30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1/a) </a:t>
            </a:r>
            <a:r>
              <a:rPr lang="en-US" altLang="id-ID" sz="3000" b="1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altLang="id-ID" sz="30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3000" b="1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altLang="id-ID" sz="30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3000" b="1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altLang="id-ID" sz="30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3000" b="1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altLang="id-ID" sz="30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3000" b="1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altLang="id-ID" sz="30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en-US" altLang="id-ID" sz="3000" b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0" y="14290"/>
            <a:ext cx="9144000" cy="141287"/>
            <a:chOff x="0" y="3277"/>
            <a:chExt cx="5760" cy="71"/>
          </a:xfrm>
        </p:grpSpPr>
        <p:sp>
          <p:nvSpPr>
            <p:cNvPr id="10265" name="Line 7"/>
            <p:cNvSpPr>
              <a:spLocks noChangeShapeType="1"/>
            </p:cNvSpPr>
            <p:nvPr/>
          </p:nvSpPr>
          <p:spPr bwMode="auto">
            <a:xfrm flipV="1">
              <a:off x="0" y="3312"/>
              <a:ext cx="5760" cy="0"/>
            </a:xfrm>
            <a:prstGeom prst="line">
              <a:avLst/>
            </a:prstGeom>
            <a:noFill/>
            <a:ln w="38100">
              <a:solidFill>
                <a:srgbClr val="99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66" name="Line 8"/>
            <p:cNvSpPr>
              <a:spLocks noChangeShapeType="1"/>
            </p:cNvSpPr>
            <p:nvPr/>
          </p:nvSpPr>
          <p:spPr bwMode="auto">
            <a:xfrm flipV="1">
              <a:off x="0" y="3277"/>
              <a:ext cx="5760" cy="0"/>
            </a:xfrm>
            <a:prstGeom prst="line">
              <a:avLst/>
            </a:prstGeom>
            <a:noFill/>
            <a:ln w="28575">
              <a:solidFill>
                <a:srgbClr val="99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67" name="Line 9"/>
            <p:cNvSpPr>
              <a:spLocks noChangeShapeType="1"/>
            </p:cNvSpPr>
            <p:nvPr/>
          </p:nvSpPr>
          <p:spPr bwMode="auto">
            <a:xfrm flipV="1">
              <a:off x="0" y="3348"/>
              <a:ext cx="5760" cy="0"/>
            </a:xfrm>
            <a:prstGeom prst="line">
              <a:avLst/>
            </a:prstGeom>
            <a:noFill/>
            <a:ln w="19050">
              <a:solidFill>
                <a:srgbClr val="99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0" y="6729413"/>
            <a:ext cx="9144000" cy="112712"/>
            <a:chOff x="0" y="3277"/>
            <a:chExt cx="5760" cy="71"/>
          </a:xfrm>
        </p:grpSpPr>
        <p:sp>
          <p:nvSpPr>
            <p:cNvPr id="10262" name="Line 11"/>
            <p:cNvSpPr>
              <a:spLocks noChangeShapeType="1"/>
            </p:cNvSpPr>
            <p:nvPr/>
          </p:nvSpPr>
          <p:spPr bwMode="auto">
            <a:xfrm flipV="1">
              <a:off x="0" y="3312"/>
              <a:ext cx="5760" cy="0"/>
            </a:xfrm>
            <a:prstGeom prst="line">
              <a:avLst/>
            </a:prstGeom>
            <a:noFill/>
            <a:ln w="38100">
              <a:solidFill>
                <a:srgbClr val="99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63" name="Line 12"/>
            <p:cNvSpPr>
              <a:spLocks noChangeShapeType="1"/>
            </p:cNvSpPr>
            <p:nvPr/>
          </p:nvSpPr>
          <p:spPr bwMode="auto">
            <a:xfrm flipV="1">
              <a:off x="0" y="3277"/>
              <a:ext cx="5760" cy="0"/>
            </a:xfrm>
            <a:prstGeom prst="line">
              <a:avLst/>
            </a:prstGeom>
            <a:noFill/>
            <a:ln w="28575">
              <a:solidFill>
                <a:srgbClr val="99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64" name="Line 13"/>
            <p:cNvSpPr>
              <a:spLocks noChangeShapeType="1"/>
            </p:cNvSpPr>
            <p:nvPr/>
          </p:nvSpPr>
          <p:spPr bwMode="auto">
            <a:xfrm flipV="1">
              <a:off x="0" y="3348"/>
              <a:ext cx="5760" cy="0"/>
            </a:xfrm>
            <a:prstGeom prst="line">
              <a:avLst/>
            </a:prstGeom>
            <a:noFill/>
            <a:ln w="19050">
              <a:solidFill>
                <a:srgbClr val="99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14"/>
          <p:cNvGrpSpPr>
            <a:grpSpLocks/>
          </p:cNvGrpSpPr>
          <p:nvPr/>
        </p:nvGrpSpPr>
        <p:grpSpPr bwMode="auto">
          <a:xfrm rot="16200000">
            <a:off x="-3362325" y="3390900"/>
            <a:ext cx="6858000" cy="76200"/>
            <a:chOff x="0" y="3277"/>
            <a:chExt cx="5760" cy="71"/>
          </a:xfrm>
        </p:grpSpPr>
        <p:sp>
          <p:nvSpPr>
            <p:cNvPr id="10259" name="Line 15"/>
            <p:cNvSpPr>
              <a:spLocks noChangeShapeType="1"/>
            </p:cNvSpPr>
            <p:nvPr/>
          </p:nvSpPr>
          <p:spPr bwMode="auto">
            <a:xfrm flipV="1">
              <a:off x="0" y="3312"/>
              <a:ext cx="5760" cy="0"/>
            </a:xfrm>
            <a:prstGeom prst="line">
              <a:avLst/>
            </a:prstGeom>
            <a:noFill/>
            <a:ln w="38100">
              <a:solidFill>
                <a:srgbClr val="99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60" name="Line 16"/>
            <p:cNvSpPr>
              <a:spLocks noChangeShapeType="1"/>
            </p:cNvSpPr>
            <p:nvPr/>
          </p:nvSpPr>
          <p:spPr bwMode="auto">
            <a:xfrm flipV="1">
              <a:off x="0" y="3277"/>
              <a:ext cx="5760" cy="0"/>
            </a:xfrm>
            <a:prstGeom prst="line">
              <a:avLst/>
            </a:prstGeom>
            <a:noFill/>
            <a:ln w="28575">
              <a:solidFill>
                <a:srgbClr val="99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61" name="Line 17"/>
            <p:cNvSpPr>
              <a:spLocks noChangeShapeType="1"/>
            </p:cNvSpPr>
            <p:nvPr/>
          </p:nvSpPr>
          <p:spPr bwMode="auto">
            <a:xfrm flipV="1">
              <a:off x="0" y="3348"/>
              <a:ext cx="5760" cy="0"/>
            </a:xfrm>
            <a:prstGeom prst="line">
              <a:avLst/>
            </a:prstGeom>
            <a:noFill/>
            <a:ln w="19050">
              <a:solidFill>
                <a:srgbClr val="99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18"/>
          <p:cNvGrpSpPr>
            <a:grpSpLocks/>
          </p:cNvGrpSpPr>
          <p:nvPr/>
        </p:nvGrpSpPr>
        <p:grpSpPr bwMode="auto">
          <a:xfrm rot="16200000">
            <a:off x="5648325" y="3314700"/>
            <a:ext cx="6858000" cy="76200"/>
            <a:chOff x="0" y="3277"/>
            <a:chExt cx="5760" cy="71"/>
          </a:xfrm>
        </p:grpSpPr>
        <p:sp>
          <p:nvSpPr>
            <p:cNvPr id="10256" name="Line 19"/>
            <p:cNvSpPr>
              <a:spLocks noChangeShapeType="1"/>
            </p:cNvSpPr>
            <p:nvPr/>
          </p:nvSpPr>
          <p:spPr bwMode="auto">
            <a:xfrm flipV="1">
              <a:off x="0" y="3312"/>
              <a:ext cx="5760" cy="0"/>
            </a:xfrm>
            <a:prstGeom prst="line">
              <a:avLst/>
            </a:prstGeom>
            <a:noFill/>
            <a:ln w="38100">
              <a:solidFill>
                <a:srgbClr val="99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7" name="Line 20"/>
            <p:cNvSpPr>
              <a:spLocks noChangeShapeType="1"/>
            </p:cNvSpPr>
            <p:nvPr/>
          </p:nvSpPr>
          <p:spPr bwMode="auto">
            <a:xfrm flipV="1">
              <a:off x="0" y="3277"/>
              <a:ext cx="5760" cy="0"/>
            </a:xfrm>
            <a:prstGeom prst="line">
              <a:avLst/>
            </a:prstGeom>
            <a:noFill/>
            <a:ln w="28575">
              <a:solidFill>
                <a:srgbClr val="99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8" name="Line 21"/>
            <p:cNvSpPr>
              <a:spLocks noChangeShapeType="1"/>
            </p:cNvSpPr>
            <p:nvPr/>
          </p:nvSpPr>
          <p:spPr bwMode="auto">
            <a:xfrm flipV="1">
              <a:off x="0" y="3348"/>
              <a:ext cx="5760" cy="0"/>
            </a:xfrm>
            <a:prstGeom prst="line">
              <a:avLst/>
            </a:prstGeom>
            <a:noFill/>
            <a:ln w="19050">
              <a:solidFill>
                <a:srgbClr val="99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0" name="Text Box 5"/>
          <p:cNvSpPr txBox="1">
            <a:spLocks noChangeArrowheads="1"/>
          </p:cNvSpPr>
          <p:nvPr/>
        </p:nvSpPr>
        <p:spPr bwMode="auto">
          <a:xfrm>
            <a:off x="228600" y="1474557"/>
            <a:ext cx="25146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id-ID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altLang="id-ID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altLang="id-ID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altLang="id-ID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054" name="Object 6"/>
          <p:cNvGraphicFramePr>
            <a:graphicFrameLocks noChangeAspect="1"/>
          </p:cNvGraphicFramePr>
          <p:nvPr/>
        </p:nvGraphicFramePr>
        <p:xfrm>
          <a:off x="92074" y="2209800"/>
          <a:ext cx="2041526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13" name="Equation" r:id="rId3" imgW="863280" imgH="431640" progId="Equation.3">
                  <p:embed/>
                </p:oleObj>
              </mc:Choice>
              <mc:Fallback>
                <p:oleObj name="Equation" r:id="rId3" imgW="863280" imgH="4316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074" y="2209800"/>
                        <a:ext cx="2041526" cy="1295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5" name="Object 7"/>
          <p:cNvGraphicFramePr>
            <a:graphicFrameLocks noChangeAspect="1"/>
          </p:cNvGraphicFramePr>
          <p:nvPr/>
        </p:nvGraphicFramePr>
        <p:xfrm>
          <a:off x="4238625" y="2209802"/>
          <a:ext cx="2446338" cy="1165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14" name="Equation" r:id="rId5" imgW="939600" imgH="393480" progId="Equation.3">
                  <p:embed/>
                </p:oleObj>
              </mc:Choice>
              <mc:Fallback>
                <p:oleObj name="Equation" r:id="rId5" imgW="939600" imgH="3934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8625" y="2209802"/>
                        <a:ext cx="2446338" cy="1165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6" name="Object 8"/>
          <p:cNvGraphicFramePr>
            <a:graphicFrameLocks noChangeAspect="1"/>
          </p:cNvGraphicFramePr>
          <p:nvPr/>
        </p:nvGraphicFramePr>
        <p:xfrm>
          <a:off x="2209800" y="2209800"/>
          <a:ext cx="121920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15" name="Equation" r:id="rId7" imgW="482400" imgH="393480" progId="Equation.3">
                  <p:embed/>
                </p:oleObj>
              </mc:Choice>
              <mc:Fallback>
                <p:oleObj name="Equation" r:id="rId7" imgW="482400" imgH="39348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2209800"/>
                        <a:ext cx="1219200" cy="1219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7" name="Object 9"/>
          <p:cNvGraphicFramePr>
            <a:graphicFrameLocks noChangeAspect="1"/>
          </p:cNvGraphicFramePr>
          <p:nvPr/>
        </p:nvGraphicFramePr>
        <p:xfrm>
          <a:off x="3375026" y="2209800"/>
          <a:ext cx="912813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16" name="Equation" r:id="rId9" imgW="279360" imgH="393480" progId="Equation.3">
                  <p:embed/>
                </p:oleObj>
              </mc:Choice>
              <mc:Fallback>
                <p:oleObj name="Equation" r:id="rId9" imgW="279360" imgH="39348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75026" y="2209800"/>
                        <a:ext cx="912813" cy="1143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8" name="Object 10"/>
          <p:cNvGraphicFramePr>
            <a:graphicFrameLocks noChangeAspect="1"/>
          </p:cNvGraphicFramePr>
          <p:nvPr/>
        </p:nvGraphicFramePr>
        <p:xfrm>
          <a:off x="6623050" y="2133600"/>
          <a:ext cx="160655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17" name="Equation" r:id="rId11" imgW="660240" imgH="393480" progId="Equation.3">
                  <p:embed/>
                </p:oleObj>
              </mc:Choice>
              <mc:Fallback>
                <p:oleObj name="Equation" r:id="rId11" imgW="660240" imgH="39348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3050" y="2133600"/>
                        <a:ext cx="1606550" cy="1219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9" name="Object 11"/>
          <p:cNvGraphicFramePr>
            <a:graphicFrameLocks noChangeAspect="1"/>
          </p:cNvGraphicFramePr>
          <p:nvPr/>
        </p:nvGraphicFramePr>
        <p:xfrm>
          <a:off x="8229600" y="2133600"/>
          <a:ext cx="9144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18" name="Equation" r:id="rId13" imgW="279360" imgH="393480" progId="Equation.3">
                  <p:embed/>
                </p:oleObj>
              </mc:Choice>
              <mc:Fallback>
                <p:oleObj name="Equation" r:id="rId13" imgW="279360" imgH="39348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29600" y="2133600"/>
                        <a:ext cx="914400" cy="1143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Text Box 5"/>
          <p:cNvSpPr txBox="1">
            <a:spLocks noChangeArrowheads="1"/>
          </p:cNvSpPr>
          <p:nvPr/>
        </p:nvSpPr>
        <p:spPr bwMode="auto">
          <a:xfrm>
            <a:off x="609600" y="3581400"/>
            <a:ext cx="13716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id-ID" sz="30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altLang="id-ID" sz="3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altLang="id-ID" sz="30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 Box 5"/>
          <p:cNvSpPr txBox="1">
            <a:spLocks noChangeArrowheads="1"/>
          </p:cNvSpPr>
          <p:nvPr/>
        </p:nvSpPr>
        <p:spPr bwMode="auto">
          <a:xfrm>
            <a:off x="228600" y="4800600"/>
            <a:ext cx="8763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id-ID" sz="3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altLang="id-ID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3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altLang="id-ID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3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altLang="id-ID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3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id-ID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3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altLang="id-ID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3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altLang="id-ID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3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altLang="id-ID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3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id-ID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3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id-ID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3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id-ID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3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altLang="id-ID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3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id-ID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id-ID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altLang="id-ID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altLang="id-ID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id-ID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altLang="id-ID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altLang="id-ID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altLang="id-ID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id-ID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id-ID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altLang="id-ID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id-ID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altLang="id-ID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altLang="id-ID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id-ID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altLang="id-ID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id-ID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altLang="id-ID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altLang="id-ID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altLang="id-ID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altLang="id-ID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id-ID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id-ID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altLang="id-ID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id-ID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altLang="id-ID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id-ID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altLang="id-ID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altLang="id-ID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altLang="id-ID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altLang="id-ID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id-ID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altLang="id-ID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altLang="id-ID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altLang="id-ID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id-ID" sz="3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3563" name="Object 11"/>
          <p:cNvGraphicFramePr>
            <a:graphicFrameLocks noChangeAspect="1"/>
          </p:cNvGraphicFramePr>
          <p:nvPr/>
        </p:nvGraphicFramePr>
        <p:xfrm>
          <a:off x="1905000" y="3276600"/>
          <a:ext cx="4953000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19" name="Equation" r:id="rId15" imgW="1663560" imgH="431640" progId="Equation.3">
                  <p:embed/>
                </p:oleObj>
              </mc:Choice>
              <mc:Fallback>
                <p:oleObj name="Equation" r:id="rId15" imgW="1663560" imgH="43164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3276600"/>
                        <a:ext cx="4953000" cy="1295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Left Brace 31"/>
          <p:cNvSpPr/>
          <p:nvPr/>
        </p:nvSpPr>
        <p:spPr>
          <a:xfrm rot="16200000">
            <a:off x="2781300" y="3467100"/>
            <a:ext cx="381000" cy="2133600"/>
          </a:xfrm>
          <a:prstGeom prst="leftBrac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3" name="Left Brace 32"/>
          <p:cNvSpPr/>
          <p:nvPr/>
        </p:nvSpPr>
        <p:spPr>
          <a:xfrm rot="16200000">
            <a:off x="5372100" y="3314701"/>
            <a:ext cx="381000" cy="2438400"/>
          </a:xfrm>
          <a:prstGeom prst="leftBrac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4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32" grpId="0" animBg="1"/>
      <p:bldP spid="3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0" y="14290"/>
            <a:ext cx="9144000" cy="141287"/>
            <a:chOff x="0" y="3277"/>
            <a:chExt cx="5760" cy="71"/>
          </a:xfrm>
        </p:grpSpPr>
        <p:sp>
          <p:nvSpPr>
            <p:cNvPr id="10265" name="Line 7"/>
            <p:cNvSpPr>
              <a:spLocks noChangeShapeType="1"/>
            </p:cNvSpPr>
            <p:nvPr/>
          </p:nvSpPr>
          <p:spPr bwMode="auto">
            <a:xfrm flipV="1">
              <a:off x="0" y="3312"/>
              <a:ext cx="5760" cy="0"/>
            </a:xfrm>
            <a:prstGeom prst="line">
              <a:avLst/>
            </a:prstGeom>
            <a:noFill/>
            <a:ln w="38100">
              <a:solidFill>
                <a:srgbClr val="99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66" name="Line 8"/>
            <p:cNvSpPr>
              <a:spLocks noChangeShapeType="1"/>
            </p:cNvSpPr>
            <p:nvPr/>
          </p:nvSpPr>
          <p:spPr bwMode="auto">
            <a:xfrm flipV="1">
              <a:off x="0" y="3277"/>
              <a:ext cx="5760" cy="0"/>
            </a:xfrm>
            <a:prstGeom prst="line">
              <a:avLst/>
            </a:prstGeom>
            <a:noFill/>
            <a:ln w="28575">
              <a:solidFill>
                <a:srgbClr val="99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67" name="Line 9"/>
            <p:cNvSpPr>
              <a:spLocks noChangeShapeType="1"/>
            </p:cNvSpPr>
            <p:nvPr/>
          </p:nvSpPr>
          <p:spPr bwMode="auto">
            <a:xfrm flipV="1">
              <a:off x="0" y="3348"/>
              <a:ext cx="5760" cy="0"/>
            </a:xfrm>
            <a:prstGeom prst="line">
              <a:avLst/>
            </a:prstGeom>
            <a:noFill/>
            <a:ln w="19050">
              <a:solidFill>
                <a:srgbClr val="99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0" y="6729413"/>
            <a:ext cx="9144000" cy="112712"/>
            <a:chOff x="0" y="3277"/>
            <a:chExt cx="5760" cy="71"/>
          </a:xfrm>
        </p:grpSpPr>
        <p:sp>
          <p:nvSpPr>
            <p:cNvPr id="10262" name="Line 11"/>
            <p:cNvSpPr>
              <a:spLocks noChangeShapeType="1"/>
            </p:cNvSpPr>
            <p:nvPr/>
          </p:nvSpPr>
          <p:spPr bwMode="auto">
            <a:xfrm flipV="1">
              <a:off x="0" y="3312"/>
              <a:ext cx="5760" cy="0"/>
            </a:xfrm>
            <a:prstGeom prst="line">
              <a:avLst/>
            </a:prstGeom>
            <a:noFill/>
            <a:ln w="38100">
              <a:solidFill>
                <a:srgbClr val="99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63" name="Line 12"/>
            <p:cNvSpPr>
              <a:spLocks noChangeShapeType="1"/>
            </p:cNvSpPr>
            <p:nvPr/>
          </p:nvSpPr>
          <p:spPr bwMode="auto">
            <a:xfrm flipV="1">
              <a:off x="0" y="3277"/>
              <a:ext cx="5760" cy="0"/>
            </a:xfrm>
            <a:prstGeom prst="line">
              <a:avLst/>
            </a:prstGeom>
            <a:noFill/>
            <a:ln w="28575">
              <a:solidFill>
                <a:srgbClr val="99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64" name="Line 13"/>
            <p:cNvSpPr>
              <a:spLocks noChangeShapeType="1"/>
            </p:cNvSpPr>
            <p:nvPr/>
          </p:nvSpPr>
          <p:spPr bwMode="auto">
            <a:xfrm flipV="1">
              <a:off x="0" y="3348"/>
              <a:ext cx="5760" cy="0"/>
            </a:xfrm>
            <a:prstGeom prst="line">
              <a:avLst/>
            </a:prstGeom>
            <a:noFill/>
            <a:ln w="19050">
              <a:solidFill>
                <a:srgbClr val="99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14"/>
          <p:cNvGrpSpPr>
            <a:grpSpLocks/>
          </p:cNvGrpSpPr>
          <p:nvPr/>
        </p:nvGrpSpPr>
        <p:grpSpPr bwMode="auto">
          <a:xfrm rot="-5400000">
            <a:off x="-3362325" y="3390900"/>
            <a:ext cx="6858000" cy="76200"/>
            <a:chOff x="0" y="3277"/>
            <a:chExt cx="5760" cy="71"/>
          </a:xfrm>
        </p:grpSpPr>
        <p:sp>
          <p:nvSpPr>
            <p:cNvPr id="10259" name="Line 15"/>
            <p:cNvSpPr>
              <a:spLocks noChangeShapeType="1"/>
            </p:cNvSpPr>
            <p:nvPr/>
          </p:nvSpPr>
          <p:spPr bwMode="auto">
            <a:xfrm flipV="1">
              <a:off x="0" y="3312"/>
              <a:ext cx="5760" cy="0"/>
            </a:xfrm>
            <a:prstGeom prst="line">
              <a:avLst/>
            </a:prstGeom>
            <a:noFill/>
            <a:ln w="38100">
              <a:solidFill>
                <a:srgbClr val="99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60" name="Line 16"/>
            <p:cNvSpPr>
              <a:spLocks noChangeShapeType="1"/>
            </p:cNvSpPr>
            <p:nvPr/>
          </p:nvSpPr>
          <p:spPr bwMode="auto">
            <a:xfrm flipV="1">
              <a:off x="0" y="3277"/>
              <a:ext cx="5760" cy="0"/>
            </a:xfrm>
            <a:prstGeom prst="line">
              <a:avLst/>
            </a:prstGeom>
            <a:noFill/>
            <a:ln w="28575">
              <a:solidFill>
                <a:srgbClr val="99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61" name="Line 17"/>
            <p:cNvSpPr>
              <a:spLocks noChangeShapeType="1"/>
            </p:cNvSpPr>
            <p:nvPr/>
          </p:nvSpPr>
          <p:spPr bwMode="auto">
            <a:xfrm flipV="1">
              <a:off x="0" y="3348"/>
              <a:ext cx="5760" cy="0"/>
            </a:xfrm>
            <a:prstGeom prst="line">
              <a:avLst/>
            </a:prstGeom>
            <a:noFill/>
            <a:ln w="19050">
              <a:solidFill>
                <a:srgbClr val="99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18"/>
          <p:cNvGrpSpPr>
            <a:grpSpLocks/>
          </p:cNvGrpSpPr>
          <p:nvPr/>
        </p:nvGrpSpPr>
        <p:grpSpPr bwMode="auto">
          <a:xfrm rot="-5400000">
            <a:off x="5648325" y="3390900"/>
            <a:ext cx="6858000" cy="76200"/>
            <a:chOff x="0" y="3277"/>
            <a:chExt cx="5760" cy="71"/>
          </a:xfrm>
        </p:grpSpPr>
        <p:sp>
          <p:nvSpPr>
            <p:cNvPr id="10256" name="Line 19"/>
            <p:cNvSpPr>
              <a:spLocks noChangeShapeType="1"/>
            </p:cNvSpPr>
            <p:nvPr/>
          </p:nvSpPr>
          <p:spPr bwMode="auto">
            <a:xfrm flipV="1">
              <a:off x="0" y="3312"/>
              <a:ext cx="5760" cy="0"/>
            </a:xfrm>
            <a:prstGeom prst="line">
              <a:avLst/>
            </a:prstGeom>
            <a:noFill/>
            <a:ln w="38100">
              <a:solidFill>
                <a:srgbClr val="99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7" name="Line 20"/>
            <p:cNvSpPr>
              <a:spLocks noChangeShapeType="1"/>
            </p:cNvSpPr>
            <p:nvPr/>
          </p:nvSpPr>
          <p:spPr bwMode="auto">
            <a:xfrm flipV="1">
              <a:off x="0" y="3277"/>
              <a:ext cx="5760" cy="0"/>
            </a:xfrm>
            <a:prstGeom prst="line">
              <a:avLst/>
            </a:prstGeom>
            <a:noFill/>
            <a:ln w="28575">
              <a:solidFill>
                <a:srgbClr val="99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8" name="Line 21"/>
            <p:cNvSpPr>
              <a:spLocks noChangeShapeType="1"/>
            </p:cNvSpPr>
            <p:nvPr/>
          </p:nvSpPr>
          <p:spPr bwMode="auto">
            <a:xfrm flipV="1">
              <a:off x="0" y="3348"/>
              <a:ext cx="5760" cy="0"/>
            </a:xfrm>
            <a:prstGeom prst="line">
              <a:avLst/>
            </a:prstGeom>
            <a:noFill/>
            <a:ln w="19050">
              <a:solidFill>
                <a:srgbClr val="99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2" name="Text Box 5"/>
          <p:cNvSpPr txBox="1">
            <a:spLocks noChangeArrowheads="1"/>
          </p:cNvSpPr>
          <p:nvPr/>
        </p:nvSpPr>
        <p:spPr bwMode="auto">
          <a:xfrm>
            <a:off x="419100" y="736939"/>
            <a:ext cx="83058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id-ID" sz="30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altLang="id-ID" sz="3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30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altLang="id-ID" sz="3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30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altLang="id-ID" sz="3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30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hoán</a:t>
            </a:r>
            <a:r>
              <a:rPr lang="en-US" altLang="id-ID" sz="3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id-ID" sz="3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altLang="id-ID" sz="3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3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altLang="id-ID" sz="3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3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altLang="id-ID" sz="3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3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id-ID" sz="3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3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altLang="id-ID" sz="3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3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id-ID" sz="3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3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id-ID" sz="3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3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id-ID" sz="3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3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altLang="id-ID" sz="3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3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altLang="id-ID" sz="3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3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altLang="id-ID" sz="3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3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id-ID" sz="3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3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altLang="id-ID" sz="3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3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id-ID" sz="3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3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altLang="id-ID" sz="3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3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altLang="id-ID" sz="3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id-ID" sz="3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 Box 5"/>
          <p:cNvSpPr txBox="1">
            <a:spLocks noChangeArrowheads="1"/>
          </p:cNvSpPr>
          <p:nvPr/>
        </p:nvSpPr>
        <p:spPr bwMode="auto">
          <a:xfrm>
            <a:off x="352425" y="2211215"/>
            <a:ext cx="87630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id-ID" sz="3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altLang="id-ID" sz="3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3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altLang="id-ID" sz="3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3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altLang="id-ID" sz="3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3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altLang="id-ID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id-ID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altLang="id-ID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altLang="id-ID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id-ID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altLang="id-ID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altLang="id-ID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altLang="id-ID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id-ID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id-ID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altLang="id-ID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id-ID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altLang="id-ID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altLang="id-ID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id-ID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altLang="id-ID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id-ID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altLang="id-ID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altLang="id-ID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altLang="id-ID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id-ID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altLang="id-ID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altLang="id-ID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id-ID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altLang="id-ID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id-ID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altLang="id-ID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id-ID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altLang="id-ID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altLang="id-ID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id-ID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altLang="id-ID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id-ID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altLang="id-ID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altLang="id-ID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id-ID" sz="3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228600" y="4572000"/>
            <a:ext cx="8763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id-ID" sz="3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altLang="id-ID" sz="3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3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altLang="id-ID" sz="3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3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altLang="id-ID" sz="3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3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id-ID" sz="3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3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altLang="id-ID" sz="3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3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altLang="id-ID" sz="3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3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altLang="id-ID" sz="3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3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id-ID" sz="3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3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id-ID" sz="3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3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id-ID" sz="3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3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altLang="id-ID" sz="3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3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id-ID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id-ID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altLang="id-ID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altLang="id-ID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id-ID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altLang="id-ID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altLang="id-ID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altLang="id-ID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id-ID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id-ID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altLang="id-ID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id-ID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altLang="id-ID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altLang="id-ID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id-ID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altLang="id-ID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id-ID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altLang="id-ID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altLang="id-ID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altLang="id-ID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altLang="id-ID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id-ID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id-ID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altLang="id-ID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id-ID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altLang="id-ID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id-ID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altLang="id-ID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altLang="id-ID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altLang="id-ID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altLang="id-ID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id-ID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altLang="id-ID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altLang="id-ID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altLang="id-ID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id-ID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0" y="14290"/>
            <a:ext cx="9144000" cy="141287"/>
            <a:chOff x="0" y="3277"/>
            <a:chExt cx="5760" cy="71"/>
          </a:xfrm>
        </p:grpSpPr>
        <p:sp>
          <p:nvSpPr>
            <p:cNvPr id="10265" name="Line 7"/>
            <p:cNvSpPr>
              <a:spLocks noChangeShapeType="1"/>
            </p:cNvSpPr>
            <p:nvPr/>
          </p:nvSpPr>
          <p:spPr bwMode="auto">
            <a:xfrm flipV="1">
              <a:off x="0" y="3312"/>
              <a:ext cx="5760" cy="0"/>
            </a:xfrm>
            <a:prstGeom prst="line">
              <a:avLst/>
            </a:prstGeom>
            <a:noFill/>
            <a:ln w="38100">
              <a:solidFill>
                <a:srgbClr val="99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66" name="Line 8"/>
            <p:cNvSpPr>
              <a:spLocks noChangeShapeType="1"/>
            </p:cNvSpPr>
            <p:nvPr/>
          </p:nvSpPr>
          <p:spPr bwMode="auto">
            <a:xfrm flipV="1">
              <a:off x="0" y="3277"/>
              <a:ext cx="5760" cy="0"/>
            </a:xfrm>
            <a:prstGeom prst="line">
              <a:avLst/>
            </a:prstGeom>
            <a:noFill/>
            <a:ln w="28575">
              <a:solidFill>
                <a:srgbClr val="99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67" name="Line 9"/>
            <p:cNvSpPr>
              <a:spLocks noChangeShapeType="1"/>
            </p:cNvSpPr>
            <p:nvPr/>
          </p:nvSpPr>
          <p:spPr bwMode="auto">
            <a:xfrm flipV="1">
              <a:off x="0" y="3348"/>
              <a:ext cx="5760" cy="0"/>
            </a:xfrm>
            <a:prstGeom prst="line">
              <a:avLst/>
            </a:prstGeom>
            <a:noFill/>
            <a:ln w="19050">
              <a:solidFill>
                <a:srgbClr val="99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0" y="6729413"/>
            <a:ext cx="9144000" cy="112712"/>
            <a:chOff x="0" y="3277"/>
            <a:chExt cx="5760" cy="71"/>
          </a:xfrm>
        </p:grpSpPr>
        <p:sp>
          <p:nvSpPr>
            <p:cNvPr id="10262" name="Line 11"/>
            <p:cNvSpPr>
              <a:spLocks noChangeShapeType="1"/>
            </p:cNvSpPr>
            <p:nvPr/>
          </p:nvSpPr>
          <p:spPr bwMode="auto">
            <a:xfrm flipV="1">
              <a:off x="0" y="3312"/>
              <a:ext cx="5760" cy="0"/>
            </a:xfrm>
            <a:prstGeom prst="line">
              <a:avLst/>
            </a:prstGeom>
            <a:noFill/>
            <a:ln w="38100">
              <a:solidFill>
                <a:srgbClr val="99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63" name="Line 12"/>
            <p:cNvSpPr>
              <a:spLocks noChangeShapeType="1"/>
            </p:cNvSpPr>
            <p:nvPr/>
          </p:nvSpPr>
          <p:spPr bwMode="auto">
            <a:xfrm flipV="1">
              <a:off x="0" y="3277"/>
              <a:ext cx="5760" cy="0"/>
            </a:xfrm>
            <a:prstGeom prst="line">
              <a:avLst/>
            </a:prstGeom>
            <a:noFill/>
            <a:ln w="28575">
              <a:solidFill>
                <a:srgbClr val="99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64" name="Line 13"/>
            <p:cNvSpPr>
              <a:spLocks noChangeShapeType="1"/>
            </p:cNvSpPr>
            <p:nvPr/>
          </p:nvSpPr>
          <p:spPr bwMode="auto">
            <a:xfrm flipV="1">
              <a:off x="0" y="3348"/>
              <a:ext cx="5760" cy="0"/>
            </a:xfrm>
            <a:prstGeom prst="line">
              <a:avLst/>
            </a:prstGeom>
            <a:noFill/>
            <a:ln w="19050">
              <a:solidFill>
                <a:srgbClr val="99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14"/>
          <p:cNvGrpSpPr>
            <a:grpSpLocks/>
          </p:cNvGrpSpPr>
          <p:nvPr/>
        </p:nvGrpSpPr>
        <p:grpSpPr bwMode="auto">
          <a:xfrm rot="16200000">
            <a:off x="-3362325" y="3390900"/>
            <a:ext cx="6858000" cy="76200"/>
            <a:chOff x="0" y="3277"/>
            <a:chExt cx="5760" cy="71"/>
          </a:xfrm>
        </p:grpSpPr>
        <p:sp>
          <p:nvSpPr>
            <p:cNvPr id="10259" name="Line 15"/>
            <p:cNvSpPr>
              <a:spLocks noChangeShapeType="1"/>
            </p:cNvSpPr>
            <p:nvPr/>
          </p:nvSpPr>
          <p:spPr bwMode="auto">
            <a:xfrm flipV="1">
              <a:off x="0" y="3312"/>
              <a:ext cx="5760" cy="0"/>
            </a:xfrm>
            <a:prstGeom prst="line">
              <a:avLst/>
            </a:prstGeom>
            <a:noFill/>
            <a:ln w="38100">
              <a:solidFill>
                <a:srgbClr val="99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60" name="Line 16"/>
            <p:cNvSpPr>
              <a:spLocks noChangeShapeType="1"/>
            </p:cNvSpPr>
            <p:nvPr/>
          </p:nvSpPr>
          <p:spPr bwMode="auto">
            <a:xfrm flipV="1">
              <a:off x="0" y="3277"/>
              <a:ext cx="5760" cy="0"/>
            </a:xfrm>
            <a:prstGeom prst="line">
              <a:avLst/>
            </a:prstGeom>
            <a:noFill/>
            <a:ln w="28575">
              <a:solidFill>
                <a:srgbClr val="99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61" name="Line 17"/>
            <p:cNvSpPr>
              <a:spLocks noChangeShapeType="1"/>
            </p:cNvSpPr>
            <p:nvPr/>
          </p:nvSpPr>
          <p:spPr bwMode="auto">
            <a:xfrm flipV="1">
              <a:off x="0" y="3348"/>
              <a:ext cx="5760" cy="0"/>
            </a:xfrm>
            <a:prstGeom prst="line">
              <a:avLst/>
            </a:prstGeom>
            <a:noFill/>
            <a:ln w="19050">
              <a:solidFill>
                <a:srgbClr val="99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18"/>
          <p:cNvGrpSpPr>
            <a:grpSpLocks/>
          </p:cNvGrpSpPr>
          <p:nvPr/>
        </p:nvGrpSpPr>
        <p:grpSpPr bwMode="auto">
          <a:xfrm rot="16200000">
            <a:off x="5648325" y="3390900"/>
            <a:ext cx="6858000" cy="76200"/>
            <a:chOff x="0" y="3277"/>
            <a:chExt cx="5760" cy="71"/>
          </a:xfrm>
        </p:grpSpPr>
        <p:sp>
          <p:nvSpPr>
            <p:cNvPr id="10256" name="Line 19"/>
            <p:cNvSpPr>
              <a:spLocks noChangeShapeType="1"/>
            </p:cNvSpPr>
            <p:nvPr/>
          </p:nvSpPr>
          <p:spPr bwMode="auto">
            <a:xfrm flipV="1">
              <a:off x="0" y="3312"/>
              <a:ext cx="5760" cy="0"/>
            </a:xfrm>
            <a:prstGeom prst="line">
              <a:avLst/>
            </a:prstGeom>
            <a:noFill/>
            <a:ln w="38100">
              <a:solidFill>
                <a:srgbClr val="99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7" name="Line 20"/>
            <p:cNvSpPr>
              <a:spLocks noChangeShapeType="1"/>
            </p:cNvSpPr>
            <p:nvPr/>
          </p:nvSpPr>
          <p:spPr bwMode="auto">
            <a:xfrm flipV="1">
              <a:off x="0" y="3277"/>
              <a:ext cx="5760" cy="0"/>
            </a:xfrm>
            <a:prstGeom prst="line">
              <a:avLst/>
            </a:prstGeom>
            <a:noFill/>
            <a:ln w="28575">
              <a:solidFill>
                <a:srgbClr val="99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8" name="Line 21"/>
            <p:cNvSpPr>
              <a:spLocks noChangeShapeType="1"/>
            </p:cNvSpPr>
            <p:nvPr/>
          </p:nvSpPr>
          <p:spPr bwMode="auto">
            <a:xfrm flipV="1">
              <a:off x="0" y="3348"/>
              <a:ext cx="5760" cy="0"/>
            </a:xfrm>
            <a:prstGeom prst="line">
              <a:avLst/>
            </a:prstGeom>
            <a:noFill/>
            <a:ln w="19050">
              <a:solidFill>
                <a:srgbClr val="99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381000" y="1351002"/>
            <a:ext cx="81534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id-ID" sz="30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1/b) </a:t>
            </a:r>
            <a:r>
              <a:rPr lang="en-US" altLang="id-ID" sz="3000" b="1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altLang="id-ID" sz="30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3000" b="1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altLang="id-ID" sz="30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3000" b="1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altLang="id-ID" sz="30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3000" b="1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altLang="id-ID" sz="30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altLang="id-ID" sz="3000" b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0722" name="Object 2"/>
          <p:cNvGraphicFramePr>
            <a:graphicFrameLocks noChangeAspect="1"/>
          </p:cNvGraphicFramePr>
          <p:nvPr/>
        </p:nvGraphicFramePr>
        <p:xfrm>
          <a:off x="1928814" y="2057400"/>
          <a:ext cx="2936875" cy="118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7" name="Equation" r:id="rId3" imgW="939600" imgH="393480" progId="Equation.3">
                  <p:embed/>
                </p:oleObj>
              </mc:Choice>
              <mc:Fallback>
                <p:oleObj name="Equation" r:id="rId3" imgW="939600" imgH="3934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8814" y="2057400"/>
                        <a:ext cx="2936875" cy="1181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3" name="Object 3"/>
          <p:cNvGraphicFramePr>
            <a:graphicFrameLocks noChangeAspect="1"/>
          </p:cNvGraphicFramePr>
          <p:nvPr/>
        </p:nvGraphicFramePr>
        <p:xfrm>
          <a:off x="1930401" y="3581400"/>
          <a:ext cx="2976563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8" name="Equation" r:id="rId5" imgW="952200" imgH="431640" progId="Equation.3">
                  <p:embed/>
                </p:oleObj>
              </mc:Choice>
              <mc:Fallback>
                <p:oleObj name="Equation" r:id="rId5" imgW="952200" imgH="4316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0401" y="3581400"/>
                        <a:ext cx="2976563" cy="1295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4" name="Object 4"/>
          <p:cNvGraphicFramePr>
            <a:graphicFrameLocks noChangeAspect="1"/>
          </p:cNvGraphicFramePr>
          <p:nvPr/>
        </p:nvGraphicFramePr>
        <p:xfrm>
          <a:off x="1905001" y="5067300"/>
          <a:ext cx="3571875" cy="118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9" name="Equation" r:id="rId7" imgW="1143000" imgH="393480" progId="Equation.3">
                  <p:embed/>
                </p:oleObj>
              </mc:Choice>
              <mc:Fallback>
                <p:oleObj name="Equation" r:id="rId7" imgW="1143000" imgH="39348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1" y="5067300"/>
                        <a:ext cx="3571875" cy="1181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6" name="Text Box 74"/>
          <p:cNvSpPr txBox="1">
            <a:spLocks noChangeArrowheads="1"/>
          </p:cNvSpPr>
          <p:nvPr/>
        </p:nvSpPr>
        <p:spPr bwMode="auto">
          <a:xfrm>
            <a:off x="152400" y="619780"/>
            <a:ext cx="6705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267" name="Object 75"/>
          <p:cNvGraphicFramePr>
            <a:graphicFrameLocks noChangeAspect="1"/>
          </p:cNvGraphicFramePr>
          <p:nvPr/>
        </p:nvGraphicFramePr>
        <p:xfrm>
          <a:off x="2989263" y="1524000"/>
          <a:ext cx="2552700" cy="1098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37" name="Equation" r:id="rId3" imgW="914400" imgH="393480" progId="Equation.3">
                  <p:embed/>
                </p:oleObj>
              </mc:Choice>
              <mc:Fallback>
                <p:oleObj name="Equation" r:id="rId3" imgW="914400" imgH="393480" progId="Equation.3">
                  <p:embed/>
                  <p:pic>
                    <p:nvPicPr>
                      <p:cNvPr id="0" name="Object 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9263" y="1524000"/>
                        <a:ext cx="2552700" cy="1098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68" name="Line 76"/>
          <p:cNvSpPr>
            <a:spLocks noChangeShapeType="1"/>
          </p:cNvSpPr>
          <p:nvPr/>
        </p:nvSpPr>
        <p:spPr bwMode="auto">
          <a:xfrm>
            <a:off x="4114800" y="3048000"/>
            <a:ext cx="0" cy="3733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8270" name="Object 78"/>
          <p:cNvGraphicFramePr>
            <a:graphicFrameLocks noChangeAspect="1"/>
          </p:cNvGraphicFramePr>
          <p:nvPr/>
        </p:nvGraphicFramePr>
        <p:xfrm>
          <a:off x="1219200" y="3733802"/>
          <a:ext cx="2732088" cy="1027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38" name="Equation" r:id="rId5" imgW="1028520" imgH="431640" progId="Equation.3">
                  <p:embed/>
                </p:oleObj>
              </mc:Choice>
              <mc:Fallback>
                <p:oleObj name="Equation" r:id="rId5" imgW="1028520" imgH="431640" progId="Equation.3">
                  <p:embed/>
                  <p:pic>
                    <p:nvPicPr>
                      <p:cNvPr id="0" name="Object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3733802"/>
                        <a:ext cx="2732088" cy="1027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71" name="Object 79"/>
          <p:cNvGraphicFramePr>
            <a:graphicFrameLocks noChangeAspect="1"/>
          </p:cNvGraphicFramePr>
          <p:nvPr/>
        </p:nvGraphicFramePr>
        <p:xfrm>
          <a:off x="1219200" y="4702177"/>
          <a:ext cx="259080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39" name="Equation" r:id="rId7" imgW="863280" imgH="393480" progId="Equation.3">
                  <p:embed/>
                </p:oleObj>
              </mc:Choice>
              <mc:Fallback>
                <p:oleObj name="Equation" r:id="rId7" imgW="863280" imgH="393480" progId="Equation.3">
                  <p:embed/>
                  <p:pic>
                    <p:nvPicPr>
                      <p:cNvPr id="0" name="Object 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4702177"/>
                        <a:ext cx="2590800" cy="936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73" name="Object 81"/>
          <p:cNvGraphicFramePr>
            <a:graphicFrameLocks noChangeAspect="1"/>
          </p:cNvGraphicFramePr>
          <p:nvPr/>
        </p:nvGraphicFramePr>
        <p:xfrm>
          <a:off x="1203326" y="5692777"/>
          <a:ext cx="86995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40" name="Equation" r:id="rId9" imgW="317160" imgH="393480" progId="Equation.3">
                  <p:embed/>
                </p:oleObj>
              </mc:Choice>
              <mc:Fallback>
                <p:oleObj name="Equation" r:id="rId9" imgW="317160" imgH="393480" progId="Equation.3">
                  <p:embed/>
                  <p:pic>
                    <p:nvPicPr>
                      <p:cNvPr id="0" name="Object 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3326" y="5692777"/>
                        <a:ext cx="869950" cy="936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75" name="Object 83"/>
          <p:cNvGraphicFramePr>
            <a:graphicFrameLocks noChangeAspect="1"/>
          </p:cNvGraphicFramePr>
          <p:nvPr/>
        </p:nvGraphicFramePr>
        <p:xfrm>
          <a:off x="5233989" y="3581402"/>
          <a:ext cx="2919412" cy="1027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41" name="Equation" r:id="rId11" imgW="1028520" imgH="431640" progId="Equation.3">
                  <p:embed/>
                </p:oleObj>
              </mc:Choice>
              <mc:Fallback>
                <p:oleObj name="Equation" r:id="rId11" imgW="1028520" imgH="431640" progId="Equation.3">
                  <p:embed/>
                  <p:pic>
                    <p:nvPicPr>
                      <p:cNvPr id="0" name="Object 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3989" y="3581402"/>
                        <a:ext cx="2919412" cy="1027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77" name="Object 85"/>
          <p:cNvGraphicFramePr>
            <a:graphicFrameLocks noChangeAspect="1"/>
          </p:cNvGraphicFramePr>
          <p:nvPr/>
        </p:nvGraphicFramePr>
        <p:xfrm>
          <a:off x="5181601" y="4702177"/>
          <a:ext cx="2757488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42" name="Equation" r:id="rId13" imgW="825480" imgH="393480" progId="Equation.3">
                  <p:embed/>
                </p:oleObj>
              </mc:Choice>
              <mc:Fallback>
                <p:oleObj name="Equation" r:id="rId13" imgW="825480" imgH="393480" progId="Equation.3">
                  <p:embed/>
                  <p:pic>
                    <p:nvPicPr>
                      <p:cNvPr id="0" name="Object 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1" y="4702177"/>
                        <a:ext cx="2757488" cy="936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78" name="Object 86"/>
          <p:cNvGraphicFramePr>
            <a:graphicFrameLocks noChangeAspect="1"/>
          </p:cNvGraphicFramePr>
          <p:nvPr/>
        </p:nvGraphicFramePr>
        <p:xfrm>
          <a:off x="5181600" y="5638802"/>
          <a:ext cx="3201988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43" name="Equation" r:id="rId15" imgW="1168200" imgH="393480" progId="Equation.3">
                  <p:embed/>
                </p:oleObj>
              </mc:Choice>
              <mc:Fallback>
                <p:oleObj name="Equation" r:id="rId15" imgW="1168200" imgH="393480" progId="Equation.3">
                  <p:embed/>
                  <p:pic>
                    <p:nvPicPr>
                      <p:cNvPr id="0" name="Object 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5638802"/>
                        <a:ext cx="3201988" cy="936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157" name="Picture 87" descr="755219ckwns085ks"/>
          <p:cNvPicPr>
            <a:picLocks noChangeAspect="1" noChangeArrowheads="1" noCrop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 rot="16200000">
            <a:off x="7629526" y="5495926"/>
            <a:ext cx="542925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8" name="Picture 88" descr="755219ckwns085ks"/>
          <p:cNvPicPr>
            <a:picLocks noChangeAspect="1" noChangeArrowheads="1" noCrop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 rot="10800000">
            <a:off x="8601076" y="2695577"/>
            <a:ext cx="542925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9" name="Picture 89" descr="865419n6pz3asnwn"/>
          <p:cNvPicPr>
            <a:picLocks noChangeAspect="1" noChangeArrowheads="1" noCrop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8410576" y="4648200"/>
            <a:ext cx="733425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Object 75"/>
          <p:cNvGraphicFramePr>
            <a:graphicFrameLocks noChangeAspect="1"/>
          </p:cNvGraphicFramePr>
          <p:nvPr/>
        </p:nvGraphicFramePr>
        <p:xfrm>
          <a:off x="1452564" y="2667000"/>
          <a:ext cx="2128837" cy="1022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44" name="Equation" r:id="rId19" imgW="761760" imgH="393480" progId="Equation.3">
                  <p:embed/>
                </p:oleObj>
              </mc:Choice>
              <mc:Fallback>
                <p:oleObj name="Equation" r:id="rId19" imgW="761760" imgH="39348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2564" y="2667000"/>
                        <a:ext cx="2128837" cy="1022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75"/>
          <p:cNvGraphicFramePr>
            <a:graphicFrameLocks noChangeAspect="1"/>
          </p:cNvGraphicFramePr>
          <p:nvPr/>
        </p:nvGraphicFramePr>
        <p:xfrm>
          <a:off x="5719762" y="2667000"/>
          <a:ext cx="2128838" cy="1022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45" name="Equation" r:id="rId21" imgW="761760" imgH="393480" progId="Equation.3">
                  <p:embed/>
                </p:oleObj>
              </mc:Choice>
              <mc:Fallback>
                <p:oleObj name="Equation" r:id="rId21" imgW="761760" imgH="393480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9762" y="2667000"/>
                        <a:ext cx="2128838" cy="1022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52400" y="2590802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vi-VN" sz="24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278160" y="2738737"/>
            <a:ext cx="11320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2:</a:t>
            </a:r>
            <a:endParaRPr lang="en-US" sz="2400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71800" y="1600200"/>
            <a:ext cx="2819400" cy="10668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8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8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8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8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8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8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507</TotalTime>
  <Words>490</Words>
  <Application>Microsoft Office PowerPoint</Application>
  <PresentationFormat>On-screen Show (4:3)</PresentationFormat>
  <Paragraphs>63</Paragraphs>
  <Slides>16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Office Theme</vt:lpstr>
      <vt:lpstr>1_Office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KH</dc:creator>
  <cp:lastModifiedBy>Sony 622</cp:lastModifiedBy>
  <cp:revision>42</cp:revision>
  <dcterms:created xsi:type="dcterms:W3CDTF">2018-03-11T13:01:38Z</dcterms:created>
  <dcterms:modified xsi:type="dcterms:W3CDTF">2022-03-03T01:56:32Z</dcterms:modified>
</cp:coreProperties>
</file>