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6" r:id="rId4"/>
  </p:sldMasterIdLst>
  <p:notesMasterIdLst>
    <p:notesMasterId r:id="rId23"/>
  </p:notesMasterIdLst>
  <p:sldIdLst>
    <p:sldId id="362" r:id="rId5"/>
    <p:sldId id="288" r:id="rId6"/>
    <p:sldId id="328" r:id="rId7"/>
    <p:sldId id="301" r:id="rId8"/>
    <p:sldId id="263" r:id="rId9"/>
    <p:sldId id="290" r:id="rId10"/>
    <p:sldId id="361" r:id="rId11"/>
    <p:sldId id="310" r:id="rId12"/>
    <p:sldId id="336" r:id="rId13"/>
    <p:sldId id="357" r:id="rId14"/>
    <p:sldId id="358" r:id="rId15"/>
    <p:sldId id="359" r:id="rId16"/>
    <p:sldId id="352" r:id="rId17"/>
    <p:sldId id="353" r:id="rId18"/>
    <p:sldId id="354" r:id="rId19"/>
    <p:sldId id="355" r:id="rId20"/>
    <p:sldId id="356" r:id="rId21"/>
    <p:sldId id="304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CCFFFF"/>
    <a:srgbClr val="CCFFCC"/>
    <a:srgbClr val="04D3FC"/>
    <a:srgbClr val="66FFCC"/>
    <a:srgbClr val="92A35D"/>
    <a:srgbClr val="829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2" autoAdjust="0"/>
    <p:restoredTop sz="93462" autoAdjust="0"/>
  </p:normalViewPr>
  <p:slideViewPr>
    <p:cSldViewPr>
      <p:cViewPr>
        <p:scale>
          <a:sx n="76" d="100"/>
          <a:sy n="76" d="100"/>
        </p:scale>
        <p:origin x="-2634" y="-9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34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BC31D3-FCD6-4990-A3F9-A82BCF8BAE4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698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0C96858-9AE2-4384-B671-0ABA7B7B7B72}" type="slidenum">
              <a:rPr lang="en-US" altLang="en-US" smtClean="0">
                <a:latin typeface="Arial" panose="020B0604020202020204" pitchFamily="34" charset="0"/>
              </a:r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/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/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sp>
        <p:nvSpPr>
          <p:cNvPr id="1208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70830C2-CE8F-4B7A-904C-DE6379F7889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4011D-C443-4B0F-B6AA-8FC4861FD07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38D74-115D-4FD5-ABBE-0F3231E804C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DDD5A-3E01-4DC6-974F-6DA8795C08F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/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08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A0B88918-DF4E-4FB4-BFFD-24B2C1EF47A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E5992-1BAB-4CEB-B394-4F1700D967F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1595-200A-4216-BF36-9CE9F1DE097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FD745-7EDB-4CB1-8C51-ED2CC867686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3B7FC-ACCC-42FC-9E74-B2CDAFCF301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834FC-B6E1-4CAF-9BCE-02A30311E95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D2DEF-9817-43AF-A5A7-AC01DDB7857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724C-A2BB-4BDB-AABC-909951A547D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49191-FCD1-4A11-BA64-82EEEF520DA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B337B-BC33-4EF5-95B6-CF8108C5EBB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DBAAA-7148-43C2-BF4A-B45CFCB4973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B807A-4D0A-4F1F-9502-5DEBE19BEC8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35B9C-4AFA-40A3-AD83-DCAA7EF392F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702BAED-48DC-4A69-A328-CCAF5DDA06D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9CC072E-D33E-47C9-A4DC-E0D5E11451A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6724924-6F48-45FA-ABAA-50486734E8D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FB6FF23-B08C-4F4E-913B-98471FD4829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9993AEE-306D-4BD1-AE86-00A99FFFB53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D5D73-964E-4AED-ADB5-7A8CF5C870E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DBD5E18-C95B-435A-B4CA-25E1D8F7233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4F7184B-F3A4-4719-8D0A-F75ABB39FA3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1ACD7E5-A367-4BEC-B50C-07427A5CF9C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3370C3F-950B-4181-B6E4-20C095FB16E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0AE29E9-04B3-4C33-A240-0DFC7874D34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51D8E0A-4315-4DC0-B6E1-BB0D9541BDB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22988-09B4-4F3C-ABE6-56D056FE44F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234D7-581C-4044-9154-1AF3FB386CA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25B35-30A8-4013-A7C1-6D8D8DD420C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A1E6D-A35F-49D5-ABF0-9D26EF7C525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5D8A4-8AF1-4099-BBBC-C9C4774E376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64117-1D8E-41C3-8326-B5609B99964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26302-7FFB-438F-9373-3D8219CB3E7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D6577-37AA-4A47-9908-1D97EC4BF9A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29070-4F3F-4530-88BF-2FFE217C834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CF073-88BE-4550-8744-6C1CF4D9D8A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23F93-2C6E-4795-832D-F6355243A85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31E76-7C88-4A26-A331-AF4ADE92986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4EE1B-C1AA-4C5F-9C3A-E91E34DDFAF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CA37D-986C-4284-9220-6D4670EC0E0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6FFE-9DD2-4C8F-8868-09BF723E4DE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1AC4D-D108-4E68-97A8-88A72AC1307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A4A57-56F2-4475-BD36-A8427BD72D8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F6EE-B6B5-455B-A262-A9A296B0FC7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98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34E4426-5F9E-4D3A-BE04-BFFB6834CEE9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98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56536BE-5D1D-4DF1-956C-1BE7B7EA64B3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A4C9D1-5E49-405D-9283-42282175FAD3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AA122D-E4DA-4D0B-BBE1-CD89E4FE5F89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oleObject" Target="../embeddings/oleObject45.bin"/><Relationship Id="rId18" Type="http://schemas.openxmlformats.org/officeDocument/2006/relationships/oleObject" Target="../embeddings/oleObject49.bin"/><Relationship Id="rId3" Type="http://schemas.openxmlformats.org/officeDocument/2006/relationships/image" Target="../media/image56.jpeg"/><Relationship Id="rId7" Type="http://schemas.openxmlformats.org/officeDocument/2006/relationships/image" Target="../media/image52.wmf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4.bin"/><Relationship Id="rId5" Type="http://schemas.openxmlformats.org/officeDocument/2006/relationships/image" Target="../media/image51.wmf"/><Relationship Id="rId15" Type="http://schemas.openxmlformats.org/officeDocument/2006/relationships/image" Target="../media/image55.wmf"/><Relationship Id="rId10" Type="http://schemas.openxmlformats.org/officeDocument/2006/relationships/image" Target="../media/image53.wmf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3.bin"/><Relationship Id="rId14" Type="http://schemas.openxmlformats.org/officeDocument/2006/relationships/oleObject" Target="../embeddings/oleObject4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62.wmf"/><Relationship Id="rId3" Type="http://schemas.openxmlformats.org/officeDocument/2006/relationships/image" Target="../media/image66.jpeg"/><Relationship Id="rId21" Type="http://schemas.openxmlformats.org/officeDocument/2006/relationships/oleObject" Target="../embeddings/oleObject60.bin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55.bin"/><Relationship Id="rId17" Type="http://schemas.openxmlformats.org/officeDocument/2006/relationships/oleObject" Target="../embeddings/oleObject58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1.wmf"/><Relationship Id="rId20" Type="http://schemas.openxmlformats.org/officeDocument/2006/relationships/image" Target="../media/image63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1.bin"/><Relationship Id="rId11" Type="http://schemas.openxmlformats.org/officeDocument/2006/relationships/oleObject" Target="../embeddings/oleObject54.bin"/><Relationship Id="rId24" Type="http://schemas.openxmlformats.org/officeDocument/2006/relationships/image" Target="../media/image65.wmf"/><Relationship Id="rId5" Type="http://schemas.openxmlformats.org/officeDocument/2006/relationships/image" Target="../media/image57.wmf"/><Relationship Id="rId15" Type="http://schemas.openxmlformats.org/officeDocument/2006/relationships/oleObject" Target="../embeddings/oleObject57.bin"/><Relationship Id="rId23" Type="http://schemas.openxmlformats.org/officeDocument/2006/relationships/oleObject" Target="../embeddings/oleObject61.bin"/><Relationship Id="rId10" Type="http://schemas.openxmlformats.org/officeDocument/2006/relationships/oleObject" Target="../embeddings/oleObject53.bin"/><Relationship Id="rId19" Type="http://schemas.openxmlformats.org/officeDocument/2006/relationships/oleObject" Target="../embeddings/oleObject59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9.wmf"/><Relationship Id="rId14" Type="http://schemas.openxmlformats.org/officeDocument/2006/relationships/image" Target="../media/image60.wmf"/><Relationship Id="rId22" Type="http://schemas.openxmlformats.org/officeDocument/2006/relationships/image" Target="../media/image6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71.wmf"/><Relationship Id="rId3" Type="http://schemas.openxmlformats.org/officeDocument/2006/relationships/image" Target="../media/image72.png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audio" Target="../media/audio1.wav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75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6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audio" Target="../media/audio1.wav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0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6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audio" Target="../media/audio1.wav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8.png"/><Relationship Id="rId11" Type="http://schemas.openxmlformats.org/officeDocument/2006/relationships/image" Target="../media/image86.wmf"/><Relationship Id="rId5" Type="http://schemas.openxmlformats.org/officeDocument/2006/relationships/image" Target="../media/image87.png"/><Relationship Id="rId10" Type="http://schemas.openxmlformats.org/officeDocument/2006/relationships/oleObject" Target="../embeddings/oleObject70.bin"/><Relationship Id="rId4" Type="http://schemas.openxmlformats.org/officeDocument/2006/relationships/image" Target="../media/image74.wmf"/><Relationship Id="rId9" Type="http://schemas.openxmlformats.org/officeDocument/2006/relationships/image" Target="../media/image8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75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93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92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9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5.bin"/><Relationship Id="rId3" Type="http://schemas.openxmlformats.org/officeDocument/2006/relationships/image" Target="../media/image6.jpeg"/><Relationship Id="rId7" Type="http://schemas.openxmlformats.org/officeDocument/2006/relationships/image" Target="../media/image2.wmf"/><Relationship Id="rId12" Type="http://schemas.openxmlformats.org/officeDocument/2006/relationships/image" Target="../media/image4.wmf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8.png"/><Relationship Id="rId15" Type="http://schemas.openxmlformats.org/officeDocument/2006/relationships/image" Target="../media/image9.png"/><Relationship Id="rId10" Type="http://schemas.openxmlformats.org/officeDocument/2006/relationships/image" Target="../media/image3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9.wmf"/><Relationship Id="rId18" Type="http://schemas.openxmlformats.org/officeDocument/2006/relationships/image" Target="../media/image12.png"/><Relationship Id="rId3" Type="http://schemas.openxmlformats.org/officeDocument/2006/relationships/image" Target="../media/image22.jpe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20.bin"/><Relationship Id="rId26" Type="http://schemas.openxmlformats.org/officeDocument/2006/relationships/oleObject" Target="../embeddings/oleObject24.bin"/><Relationship Id="rId3" Type="http://schemas.openxmlformats.org/officeDocument/2006/relationships/image" Target="../media/image35.jpeg"/><Relationship Id="rId21" Type="http://schemas.openxmlformats.org/officeDocument/2006/relationships/image" Target="../media/image31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9.wmf"/><Relationship Id="rId25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6.wmf"/><Relationship Id="rId24" Type="http://schemas.openxmlformats.org/officeDocument/2006/relationships/oleObject" Target="../embeddings/oleObject23.bin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23" Type="http://schemas.openxmlformats.org/officeDocument/2006/relationships/image" Target="../media/image32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30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Relationship Id="rId27" Type="http://schemas.openxmlformats.org/officeDocument/2006/relationships/image" Target="../media/image3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42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38.wmf"/><Relationship Id="rId19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4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39.bin"/><Relationship Id="rId3" Type="http://schemas.openxmlformats.org/officeDocument/2006/relationships/image" Target="../media/image35.jpeg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8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3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905000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6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ÁI MỘ A</a:t>
            </a:r>
            <a:endParaRPr lang="en-US" sz="6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6764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– LỚP </a:t>
            </a:r>
            <a:r>
              <a:rPr lang="en-US" sz="4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77025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– TRANG 133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94" name="Object 34"/>
          <p:cNvGraphicFramePr>
            <a:graphicFrameLocks noChangeAspect="1"/>
          </p:cNvGraphicFramePr>
          <p:nvPr/>
        </p:nvGraphicFramePr>
        <p:xfrm>
          <a:off x="3276600" y="911909"/>
          <a:ext cx="1428924" cy="122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6" name="Equation" r:id="rId4" imgW="8534400" imgH="9448800" progId="Equation.DSMT4">
                  <p:embed/>
                </p:oleObj>
              </mc:Choice>
              <mc:Fallback>
                <p:oleObj name="Equation" r:id="rId4" imgW="85344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911909"/>
                        <a:ext cx="1428924" cy="1220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5" name="Object 35"/>
          <p:cNvGraphicFramePr>
            <a:graphicFrameLocks noChangeAspect="1"/>
          </p:cNvGraphicFramePr>
          <p:nvPr/>
        </p:nvGraphicFramePr>
        <p:xfrm>
          <a:off x="5257800" y="922843"/>
          <a:ext cx="1912938" cy="121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7" name="Equation" r:id="rId6" imgW="622300" imgH="393700" progId="Equation.DSMT4">
                  <p:embed/>
                </p:oleObj>
              </mc:Choice>
              <mc:Fallback>
                <p:oleObj name="Equation" r:id="rId6" imgW="622300" imgH="3937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922843"/>
                        <a:ext cx="1912938" cy="1210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4627255" y="1108685"/>
            <a:ext cx="7750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1973262" y="363966"/>
            <a:ext cx="6956426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34"/>
          <p:cNvGraphicFramePr>
            <a:graphicFrameLocks noChangeAspect="1"/>
          </p:cNvGraphicFramePr>
          <p:nvPr/>
        </p:nvGraphicFramePr>
        <p:xfrm>
          <a:off x="2088355" y="2817730"/>
          <a:ext cx="1428924" cy="122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8" name="Equation" r:id="rId8" imgW="8534400" imgH="9448800" progId="Equation.DSMT4">
                  <p:embed/>
                </p:oleObj>
              </mc:Choice>
              <mc:Fallback>
                <p:oleObj name="Equation" r:id="rId8" imgW="85344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8355" y="2817730"/>
                        <a:ext cx="1428924" cy="1220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4"/>
          <p:cNvGraphicFramePr>
            <a:graphicFrameLocks noChangeAspect="1"/>
          </p:cNvGraphicFramePr>
          <p:nvPr/>
        </p:nvGraphicFramePr>
        <p:xfrm>
          <a:off x="3325017" y="2817730"/>
          <a:ext cx="2039938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9" name="Equation" r:id="rId9" imgW="12192000" imgH="9448800" progId="Equation.DSMT4">
                  <p:embed/>
                </p:oleObj>
              </mc:Choice>
              <mc:Fallback>
                <p:oleObj name="Equation" r:id="rId9" imgW="121920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017" y="2817730"/>
                        <a:ext cx="2039938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4"/>
          <p:cNvGraphicFramePr>
            <a:graphicFrameLocks noChangeAspect="1"/>
          </p:cNvGraphicFramePr>
          <p:nvPr/>
        </p:nvGraphicFramePr>
        <p:xfrm>
          <a:off x="5060155" y="2817730"/>
          <a:ext cx="1223963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0" name="Equation" r:id="rId11" imgW="7315200" imgH="9448800" progId="Equation.DSMT4">
                  <p:embed/>
                </p:oleObj>
              </mc:Choice>
              <mc:Fallback>
                <p:oleObj name="Equation" r:id="rId11" imgW="73152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155" y="2817730"/>
                        <a:ext cx="1223963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885914" y="5465131"/>
            <a:ext cx="1095462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5" name="Object 35"/>
          <p:cNvGraphicFramePr>
            <a:graphicFrameLocks noChangeAspect="1"/>
          </p:cNvGraphicFramePr>
          <p:nvPr/>
        </p:nvGraphicFramePr>
        <p:xfrm>
          <a:off x="2088355" y="4072513"/>
          <a:ext cx="1912938" cy="121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1" name="Equation" r:id="rId13" imgW="622300" imgH="393700" progId="Equation.DSMT4">
                  <p:embed/>
                </p:oleObj>
              </mc:Choice>
              <mc:Fallback>
                <p:oleObj name="Equation" r:id="rId13" imgW="622300" imgH="3937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8355" y="4072513"/>
                        <a:ext cx="1912938" cy="1210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4"/>
          <p:cNvGraphicFramePr>
            <a:graphicFrameLocks noChangeAspect="1"/>
          </p:cNvGraphicFramePr>
          <p:nvPr/>
        </p:nvGraphicFramePr>
        <p:xfrm>
          <a:off x="3877467" y="4071938"/>
          <a:ext cx="3011488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2" name="Equation" r:id="rId14" imgW="17983200" imgH="9448800" progId="Equation.DSMT4">
                  <p:embed/>
                </p:oleObj>
              </mc:Choice>
              <mc:Fallback>
                <p:oleObj name="Equation" r:id="rId14" imgW="179832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7467" y="4071938"/>
                        <a:ext cx="3011488" cy="122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4"/>
          <p:cNvGraphicFramePr>
            <a:graphicFrameLocks noChangeAspect="1"/>
          </p:cNvGraphicFramePr>
          <p:nvPr/>
        </p:nvGraphicFramePr>
        <p:xfrm>
          <a:off x="6542085" y="4062482"/>
          <a:ext cx="1223963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3" name="Equation" r:id="rId16" imgW="7315200" imgH="9448800" progId="Equation.DSMT4">
                  <p:embed/>
                </p:oleObj>
              </mc:Choice>
              <mc:Fallback>
                <p:oleObj name="Equation" r:id="rId16" imgW="73152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2085" y="4062482"/>
                        <a:ext cx="1223963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730374" y="2245739"/>
            <a:ext cx="6956426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9" name="Object 34"/>
          <p:cNvGraphicFramePr>
            <a:graphicFrameLocks noChangeAspect="1"/>
          </p:cNvGraphicFramePr>
          <p:nvPr/>
        </p:nvGraphicFramePr>
        <p:xfrm>
          <a:off x="2802817" y="5283270"/>
          <a:ext cx="1428924" cy="122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4" name="Equation" r:id="rId17" imgW="8534400" imgH="9448800" progId="Equation.DSMT4">
                  <p:embed/>
                </p:oleObj>
              </mc:Choice>
              <mc:Fallback>
                <p:oleObj name="Equation" r:id="rId17" imgW="8534400" imgH="944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817" y="5283270"/>
                        <a:ext cx="1428924" cy="1220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4280384" y="5519311"/>
            <a:ext cx="7750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21" name="Object 35"/>
          <p:cNvGraphicFramePr>
            <a:graphicFrameLocks noChangeAspect="1"/>
          </p:cNvGraphicFramePr>
          <p:nvPr/>
        </p:nvGraphicFramePr>
        <p:xfrm>
          <a:off x="4809176" y="5278046"/>
          <a:ext cx="1912938" cy="121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5" name="Equation" r:id="rId18" imgW="622300" imgH="393700" progId="Equation.DSMT4">
                  <p:embed/>
                </p:oleObj>
              </mc:Choice>
              <mc:Fallback>
                <p:oleObj name="Equation" r:id="rId18" imgW="622300" imgH="3937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9176" y="5278046"/>
                        <a:ext cx="1912938" cy="1210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6" grpId="0"/>
      <p:bldP spid="10" grpId="0"/>
      <p:bldP spid="14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08" name="Object 24"/>
          <p:cNvGraphicFramePr>
            <a:graphicFrameLocks noChangeAspect="1"/>
          </p:cNvGraphicFramePr>
          <p:nvPr/>
        </p:nvGraphicFramePr>
        <p:xfrm>
          <a:off x="839788" y="685800"/>
          <a:ext cx="1680882" cy="113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6" name="Equation" r:id="rId4" imgW="584200" imgH="393700" progId="Equation.DSMT4">
                  <p:embed/>
                </p:oleObj>
              </mc:Choice>
              <mc:Fallback>
                <p:oleObj name="Equation" r:id="rId4" imgW="584200" imgH="3937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685800"/>
                        <a:ext cx="1680882" cy="113319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9" name="Object 25"/>
          <p:cNvGraphicFramePr>
            <a:graphicFrameLocks noChangeAspect="1"/>
          </p:cNvGraphicFramePr>
          <p:nvPr/>
        </p:nvGraphicFramePr>
        <p:xfrm>
          <a:off x="3540125" y="685800"/>
          <a:ext cx="1757923" cy="1210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7" name="Equation" r:id="rId6" imgW="571500" imgH="393700" progId="Equation.DSMT4">
                  <p:embed/>
                </p:oleObj>
              </mc:Choice>
              <mc:Fallback>
                <p:oleObj name="Equation" r:id="rId6" imgW="571500" imgH="3937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685800"/>
                        <a:ext cx="1757923" cy="1210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0" name="Object 26"/>
          <p:cNvGraphicFramePr>
            <a:graphicFrameLocks noChangeAspect="1"/>
          </p:cNvGraphicFramePr>
          <p:nvPr/>
        </p:nvGraphicFramePr>
        <p:xfrm>
          <a:off x="6317503" y="675995"/>
          <a:ext cx="195542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8" name="Equation" r:id="rId8" imgW="673100" imgH="393700" progId="Equation.DSMT4">
                  <p:embed/>
                </p:oleObj>
              </mc:Choice>
              <mc:Fallback>
                <p:oleObj name="Equation" r:id="rId8" imgW="673100" imgH="3937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7503" y="675995"/>
                        <a:ext cx="1955426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-76200"/>
            <a:ext cx="6956426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24"/>
          <p:cNvGraphicFramePr>
            <a:graphicFrameLocks noChangeAspect="1"/>
          </p:cNvGraphicFramePr>
          <p:nvPr/>
        </p:nvGraphicFramePr>
        <p:xfrm>
          <a:off x="2223666" y="2209800"/>
          <a:ext cx="1680882" cy="113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9" name="Equation" r:id="rId10" imgW="584200" imgH="393700" progId="Equation.DSMT4">
                  <p:embed/>
                </p:oleObj>
              </mc:Choice>
              <mc:Fallback>
                <p:oleObj name="Equation" r:id="rId10" imgW="584200" imgH="3937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3666" y="2209800"/>
                        <a:ext cx="1680882" cy="113319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5"/>
          <p:cNvGraphicFramePr>
            <a:graphicFrameLocks noChangeAspect="1"/>
          </p:cNvGraphicFramePr>
          <p:nvPr/>
        </p:nvGraphicFramePr>
        <p:xfrm>
          <a:off x="2223666" y="3425326"/>
          <a:ext cx="1757923" cy="1210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0" name="Equation" r:id="rId11" imgW="571500" imgH="393700" progId="Equation.DSMT4">
                  <p:embed/>
                </p:oleObj>
              </mc:Choice>
              <mc:Fallback>
                <p:oleObj name="Equation" r:id="rId11" imgW="571500" imgH="3937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3666" y="3425326"/>
                        <a:ext cx="1757923" cy="1210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6"/>
          <p:cNvGraphicFramePr>
            <a:graphicFrameLocks noChangeAspect="1"/>
          </p:cNvGraphicFramePr>
          <p:nvPr/>
        </p:nvGraphicFramePr>
        <p:xfrm>
          <a:off x="2223666" y="4756241"/>
          <a:ext cx="195542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1" name="Equation" r:id="rId12" imgW="673100" imgH="393700" progId="Equation.DSMT4">
                  <p:embed/>
                </p:oleObj>
              </mc:Choice>
              <mc:Fallback>
                <p:oleObj name="Equation" r:id="rId12" imgW="673100" imgH="3937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3666" y="4756241"/>
                        <a:ext cx="1955426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4"/>
          <p:cNvGraphicFramePr>
            <a:graphicFrameLocks noChangeAspect="1"/>
          </p:cNvGraphicFramePr>
          <p:nvPr/>
        </p:nvGraphicFramePr>
        <p:xfrm>
          <a:off x="3852862" y="2232116"/>
          <a:ext cx="230346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2" name="Equation" r:id="rId13" imgW="19202400" imgH="9448800" progId="Equation.DSMT4">
                  <p:embed/>
                </p:oleObj>
              </mc:Choice>
              <mc:Fallback>
                <p:oleObj name="Equation" r:id="rId13" imgW="19202400" imgH="9448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862" y="2232116"/>
                        <a:ext cx="2303462" cy="1133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4"/>
          <p:cNvGraphicFramePr>
            <a:graphicFrameLocks noChangeAspect="1"/>
          </p:cNvGraphicFramePr>
          <p:nvPr/>
        </p:nvGraphicFramePr>
        <p:xfrm>
          <a:off x="6156324" y="2246403"/>
          <a:ext cx="7683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3" name="Equation" r:id="rId15" imgW="6400800" imgH="9448800" progId="Equation.DSMT4">
                  <p:embed/>
                </p:oleObj>
              </mc:Choice>
              <mc:Fallback>
                <p:oleObj name="Equation" r:id="rId15" imgW="6400800" imgH="9448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4" y="2246403"/>
                        <a:ext cx="768350" cy="1133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5"/>
          <p:cNvGraphicFramePr>
            <a:graphicFrameLocks noChangeAspect="1"/>
          </p:cNvGraphicFramePr>
          <p:nvPr/>
        </p:nvGraphicFramePr>
        <p:xfrm>
          <a:off x="3946524" y="3456079"/>
          <a:ext cx="2420938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4" name="Equation" r:id="rId17" imgW="18897600" imgH="9448800" progId="Equation.DSMT4">
                  <p:embed/>
                </p:oleObj>
              </mc:Choice>
              <mc:Fallback>
                <p:oleObj name="Equation" r:id="rId17" imgW="18897600" imgH="9448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524" y="3456079"/>
                        <a:ext cx="2420938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4"/>
          <p:cNvGraphicFramePr>
            <a:graphicFrameLocks noChangeAspect="1"/>
          </p:cNvGraphicFramePr>
          <p:nvPr/>
        </p:nvGraphicFramePr>
        <p:xfrm>
          <a:off x="6310312" y="3532279"/>
          <a:ext cx="7683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5" name="Equation" r:id="rId19" imgW="6400800" imgH="9448800" progId="Equation.DSMT4">
                  <p:embed/>
                </p:oleObj>
              </mc:Choice>
              <mc:Fallback>
                <p:oleObj name="Equation" r:id="rId19" imgW="6400800" imgH="9448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2" y="3532279"/>
                        <a:ext cx="768350" cy="1133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6"/>
          <p:cNvGraphicFramePr>
            <a:graphicFrameLocks noChangeAspect="1"/>
          </p:cNvGraphicFramePr>
          <p:nvPr/>
        </p:nvGraphicFramePr>
        <p:xfrm>
          <a:off x="4081462" y="4756241"/>
          <a:ext cx="24701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6" name="Equation" r:id="rId21" imgW="20421600" imgH="9448800" progId="Equation.DSMT4">
                  <p:embed/>
                </p:oleObj>
              </mc:Choice>
              <mc:Fallback>
                <p:oleObj name="Equation" r:id="rId21" imgW="20421600" imgH="94488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2" y="4756241"/>
                        <a:ext cx="247015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4"/>
          <p:cNvGraphicFramePr>
            <a:graphicFrameLocks noChangeAspect="1"/>
          </p:cNvGraphicFramePr>
          <p:nvPr/>
        </p:nvGraphicFramePr>
        <p:xfrm>
          <a:off x="6542087" y="5094379"/>
          <a:ext cx="6207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7" name="Equation" r:id="rId23" imgW="5181600" imgH="3962400" progId="Equation.DSMT4">
                  <p:embed/>
                </p:oleObj>
              </mc:Choice>
              <mc:Fallback>
                <p:oleObj name="Equation" r:id="rId23" imgW="5181600" imgH="39624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2087" y="5094379"/>
                        <a:ext cx="620713" cy="4746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25" name="Object 17"/>
          <p:cNvGraphicFramePr>
            <a:graphicFrameLocks noChangeAspect="1"/>
          </p:cNvGraphicFramePr>
          <p:nvPr/>
        </p:nvGraphicFramePr>
        <p:xfrm>
          <a:off x="4913313" y="839788"/>
          <a:ext cx="782637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7" name="Equation" r:id="rId4" imgW="292100" imgH="393700" progId="Equation.DSMT4">
                  <p:embed/>
                </p:oleObj>
              </mc:Choice>
              <mc:Fallback>
                <p:oleObj name="Equation" r:id="rId4" imgW="292100" imgH="3937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3313" y="839788"/>
                        <a:ext cx="782637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403994" y="1644500"/>
            <a:ext cx="229620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Bµi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gi¶i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2279196" y="2243155"/>
            <a:ext cx="4776107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Chu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 hình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vu«ng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lµ:</a:t>
            </a:r>
          </a:p>
        </p:txBody>
      </p:sp>
      <p:sp>
        <p:nvSpPr>
          <p:cNvPr id="70663" name="Text Box 20"/>
          <p:cNvSpPr txBox="1">
            <a:spLocks noChangeArrowheads="1"/>
          </p:cNvSpPr>
          <p:nvPr/>
        </p:nvSpPr>
        <p:spPr bwMode="auto">
          <a:xfrm>
            <a:off x="1771650" y="442595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2057400" y="3590517"/>
            <a:ext cx="5143500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DiÖn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 hình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vu«ng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lµ:</a:t>
            </a:r>
          </a:p>
        </p:txBody>
      </p:sp>
      <p:graphicFrame>
        <p:nvGraphicFramePr>
          <p:cNvPr id="17431" name="Object 23"/>
          <p:cNvGraphicFramePr>
            <a:graphicFrameLocks noChangeAspect="1"/>
          </p:cNvGraphicFramePr>
          <p:nvPr/>
        </p:nvGraphicFramePr>
        <p:xfrm>
          <a:off x="3394469" y="2776477"/>
          <a:ext cx="2207701" cy="925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8" name="Equation" r:id="rId6" imgW="939165" imgH="393700" progId="Equation.DSMT4">
                  <p:embed/>
                </p:oleObj>
              </mc:Choice>
              <mc:Fallback>
                <p:oleObj name="Equation" r:id="rId6" imgW="939165" imgH="3937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469" y="2776477"/>
                        <a:ext cx="2207701" cy="925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2" name="Object 24"/>
          <p:cNvGraphicFramePr>
            <a:graphicFrameLocks noChangeAspect="1"/>
          </p:cNvGraphicFramePr>
          <p:nvPr/>
        </p:nvGraphicFramePr>
        <p:xfrm>
          <a:off x="3421037" y="4191176"/>
          <a:ext cx="2370163" cy="906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9" name="Equation" r:id="rId8" imgW="1028065" imgH="393700" progId="Equation.DSMT4">
                  <p:embed/>
                </p:oleObj>
              </mc:Choice>
              <mc:Fallback>
                <p:oleObj name="Equation" r:id="rId8" imgW="1028065" imgH="3937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037" y="4191176"/>
                        <a:ext cx="2370163" cy="906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34" name="Group 26"/>
          <p:cNvGrpSpPr/>
          <p:nvPr/>
        </p:nvGrpSpPr>
        <p:grpSpPr bwMode="auto">
          <a:xfrm>
            <a:off x="3733800" y="5016498"/>
            <a:ext cx="4267200" cy="1490665"/>
            <a:chOff x="930" y="3395"/>
            <a:chExt cx="2016" cy="939"/>
          </a:xfrm>
        </p:grpSpPr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930" y="3450"/>
              <a:ext cx="2016" cy="7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</a:rPr>
                <a:t>Đ¸p </a:t>
              </a:r>
              <a:r>
                <a:rPr lang="en-US" sz="28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</a:rPr>
                <a:t>sè</a:t>
              </a:r>
              <a:r>
                <a:rPr lang="en-US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</a:rPr>
                <a:t>:  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</a:rPr>
                <a:t>Chu vi:</a:t>
              </a:r>
              <a:endPara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	     </a:t>
              </a:r>
              <a:r>
                <a:rPr lang="en-US" sz="28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70672" name="Object 25"/>
            <p:cNvGraphicFramePr>
              <a:graphicFrameLocks noChangeAspect="1"/>
            </p:cNvGraphicFramePr>
            <p:nvPr/>
          </p:nvGraphicFramePr>
          <p:xfrm>
            <a:off x="2091" y="3395"/>
            <a:ext cx="532" cy="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40" name="Equation" r:id="rId10" imgW="9753600" imgH="9448800" progId="Equation.DSMT4">
                    <p:embed/>
                  </p:oleObj>
                </mc:Choice>
                <mc:Fallback>
                  <p:oleObj name="Equation" r:id="rId10" imgW="9753600" imgH="944880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1" y="3395"/>
                          <a:ext cx="532" cy="5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5"/>
            <p:cNvGraphicFramePr>
              <a:graphicFrameLocks noChangeAspect="1"/>
            </p:cNvGraphicFramePr>
            <p:nvPr/>
          </p:nvGraphicFramePr>
          <p:xfrm>
            <a:off x="2268" y="3819"/>
            <a:ext cx="599" cy="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41" name="Equation" r:id="rId12" imgW="10972800" imgH="9448800" progId="Equation.DSMT4">
                    <p:embed/>
                  </p:oleObj>
                </mc:Choice>
                <mc:Fallback>
                  <p:oleObj name="Equation" r:id="rId12" imgW="10972800" imgH="944880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8" y="3819"/>
                          <a:ext cx="599" cy="5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123950" y="122531"/>
            <a:ext cx="6191250" cy="14773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u="sng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5:</a:t>
            </a:r>
            <a:r>
              <a:rPr lang="en-US" sz="36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 bldLvl="0" animBg="1"/>
      <p:bldP spid="17429" grpId="0" bldLvl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304800"/>
            <a:ext cx="11049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219200" y="6858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i="1">
              <a:solidFill>
                <a:srgbClr val="000000"/>
              </a:solidFill>
              <a:latin typeface="VNI-Book" pitchFamily="2" charset="0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762000" y="27432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VNI-Book" pitchFamily="2" charset="0"/>
              </a:rPr>
              <a:t>.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762000" y="37338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VNI-Book" pitchFamily="2" charset="0"/>
            </a:endParaRPr>
          </a:p>
        </p:txBody>
      </p:sp>
      <p:pic>
        <p:nvPicPr>
          <p:cNvPr id="71686" name="Picture 3" descr="j04238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61975"/>
            <a:ext cx="1811337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/>
          <p:cNvSpPr txBox="1">
            <a:spLocks noGrp="1" noChangeArrowheads="1"/>
          </p:cNvSpPr>
          <p:nvPr>
            <p:ph idx="1"/>
          </p:nvPr>
        </p:nvSpPr>
        <p:spPr>
          <a:xfrm>
            <a:off x="304800" y="811213"/>
            <a:ext cx="8229600" cy="1630362"/>
          </a:xfrm>
          <a:ln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i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, AI ĐÚNG?</a:t>
            </a:r>
            <a:endParaRPr lang="en-US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/>
          <p:cNvSpPr/>
          <p:nvPr/>
        </p:nvSpPr>
        <p:spPr>
          <a:xfrm>
            <a:off x="7026547" y="92460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6876256" y="90872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12-Point Star 13"/>
          <p:cNvSpPr/>
          <p:nvPr/>
        </p:nvSpPr>
        <p:spPr>
          <a:xfrm>
            <a:off x="7043687" y="89245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12-Point Star 14"/>
          <p:cNvSpPr/>
          <p:nvPr/>
        </p:nvSpPr>
        <p:spPr>
          <a:xfrm>
            <a:off x="7203894" y="90872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7194377" y="98072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12-Point Star 16"/>
          <p:cNvSpPr/>
          <p:nvPr/>
        </p:nvSpPr>
        <p:spPr>
          <a:xfrm>
            <a:off x="6483293" y="620688"/>
            <a:ext cx="2265171" cy="1659673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72717" name="Picture 3" descr="j04238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25" y="102235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00200" y="2128838"/>
            <a:ext cx="2064861" cy="1154227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54733" y="5115604"/>
            <a:ext cx="1188467" cy="1154227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7" name="TextBox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76800" y="3724305"/>
            <a:ext cx="1493870" cy="1152495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" name="TextBox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66572" y="5115604"/>
            <a:ext cx="1514325" cy="1152495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9" name="Flowchart: Connector 28"/>
          <p:cNvSpPr/>
          <p:nvPr/>
        </p:nvSpPr>
        <p:spPr bwMode="auto">
          <a:xfrm>
            <a:off x="1554163" y="5286375"/>
            <a:ext cx="549275" cy="857250"/>
          </a:xfrm>
          <a:prstGeom prst="flowChartConnector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72723" name="Object 53"/>
          <p:cNvGraphicFramePr>
            <a:graphicFrameLocks noChangeAspect="1"/>
          </p:cNvGraphicFramePr>
          <p:nvPr/>
        </p:nvGraphicFramePr>
        <p:xfrm>
          <a:off x="1752600" y="3678238"/>
          <a:ext cx="1168400" cy="144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9" name="Equation" r:id="rId9" imgW="292100" imgH="393700" progId="Equation.3">
                  <p:embed/>
                </p:oleObj>
              </mc:Choice>
              <mc:Fallback>
                <p:oleObj name="Equation" r:id="rId9" imgW="292100" imgH="3937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78238"/>
                        <a:ext cx="1168400" cy="144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/>
          <p:cNvSpPr/>
          <p:nvPr/>
        </p:nvSpPr>
        <p:spPr>
          <a:xfrm>
            <a:off x="7026547" y="92460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6876256" y="90872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12-Point Star 13"/>
          <p:cNvSpPr/>
          <p:nvPr/>
        </p:nvSpPr>
        <p:spPr>
          <a:xfrm>
            <a:off x="7043687" y="89245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12-Point Star 14"/>
          <p:cNvSpPr/>
          <p:nvPr/>
        </p:nvSpPr>
        <p:spPr>
          <a:xfrm>
            <a:off x="7203894" y="90872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7194377" y="98072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12-Point Star 16"/>
          <p:cNvSpPr/>
          <p:nvPr/>
        </p:nvSpPr>
        <p:spPr>
          <a:xfrm>
            <a:off x="6483293" y="620688"/>
            <a:ext cx="2265171" cy="1659673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73741" name="Picture 3" descr="j04238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25" y="102235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76866" y="3673476"/>
            <a:ext cx="1190134" cy="1154227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6" name="TextBox 3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54733" y="5115604"/>
            <a:ext cx="1188467" cy="1154227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7" name="TextBox 3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76800" y="3724305"/>
            <a:ext cx="1210139" cy="115647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8" name="TextBox 3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66572" y="5115604"/>
            <a:ext cx="1230593" cy="1156470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73748" name="Object 40"/>
          <p:cNvGraphicFramePr>
            <a:graphicFrameLocks noChangeAspect="1"/>
          </p:cNvGraphicFramePr>
          <p:nvPr/>
        </p:nvGraphicFramePr>
        <p:xfrm>
          <a:off x="2159000" y="1876425"/>
          <a:ext cx="2260600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5" name="Equation" r:id="rId9" imgW="520700" imgH="393700" progId="Equation.3">
                  <p:embed/>
                </p:oleObj>
              </mc:Choice>
              <mc:Fallback>
                <p:oleObj name="Equation" r:id="rId9" imgW="5207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1876425"/>
                        <a:ext cx="2260600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Flowchart: Connector 39"/>
          <p:cNvSpPr>
            <a:spLocks noChangeArrowheads="1"/>
          </p:cNvSpPr>
          <p:nvPr/>
        </p:nvSpPr>
        <p:spPr bwMode="auto">
          <a:xfrm>
            <a:off x="4724400" y="5334000"/>
            <a:ext cx="831850" cy="935038"/>
          </a:xfrm>
          <a:prstGeom prst="flowChartConnector">
            <a:avLst/>
          </a:prstGeom>
          <a:noFill/>
          <a:ln w="571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/>
          <p:cNvSpPr/>
          <p:nvPr/>
        </p:nvSpPr>
        <p:spPr>
          <a:xfrm>
            <a:off x="7026547" y="92460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6876256" y="90872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12-Point Star 13"/>
          <p:cNvSpPr/>
          <p:nvPr/>
        </p:nvSpPr>
        <p:spPr>
          <a:xfrm>
            <a:off x="7043687" y="89245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12-Point Star 14"/>
          <p:cNvSpPr/>
          <p:nvPr/>
        </p:nvSpPr>
        <p:spPr>
          <a:xfrm>
            <a:off x="7203894" y="90872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7194377" y="98072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12-Point Star 16"/>
          <p:cNvSpPr/>
          <p:nvPr/>
        </p:nvSpPr>
        <p:spPr>
          <a:xfrm>
            <a:off x="6483293" y="620688"/>
            <a:ext cx="2265171" cy="1659673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74765" name="Picture 3" descr="j04238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25" y="102235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76866" y="4032647"/>
            <a:ext cx="1190134" cy="615553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54733" y="5115604"/>
            <a:ext cx="1188467" cy="1154227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" name="TextBox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66572" y="5115604"/>
            <a:ext cx="1230593" cy="115647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74771" name="Object 40"/>
          <p:cNvGraphicFramePr>
            <a:graphicFrameLocks noChangeAspect="1"/>
          </p:cNvGraphicFramePr>
          <p:nvPr/>
        </p:nvGraphicFramePr>
        <p:xfrm>
          <a:off x="1822450" y="1876425"/>
          <a:ext cx="2368550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2" name="Equation" r:id="rId8" imgW="546100" imgH="393700" progId="Equation.3">
                  <p:embed/>
                </p:oleObj>
              </mc:Choice>
              <mc:Fallback>
                <p:oleObj name="Equation" r:id="rId8" imgW="5461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1876425"/>
                        <a:ext cx="2368550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lowchart: Connector 29"/>
          <p:cNvSpPr>
            <a:spLocks noChangeArrowheads="1"/>
          </p:cNvSpPr>
          <p:nvPr/>
        </p:nvSpPr>
        <p:spPr bwMode="auto">
          <a:xfrm>
            <a:off x="1476375" y="3886200"/>
            <a:ext cx="581025" cy="1066800"/>
          </a:xfrm>
          <a:prstGeom prst="flowChartConnector">
            <a:avLst/>
          </a:prstGeom>
          <a:noFill/>
          <a:ln w="571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000" b="1">
              <a:latin typeface="Arial" panose="020B0604020202020204" pitchFamily="34" charset="0"/>
            </a:endParaRPr>
          </a:p>
        </p:txBody>
      </p:sp>
      <p:graphicFrame>
        <p:nvGraphicFramePr>
          <p:cNvPr id="74773" name="Object 40"/>
          <p:cNvGraphicFramePr>
            <a:graphicFrameLocks noChangeAspect="1"/>
          </p:cNvGraphicFramePr>
          <p:nvPr/>
        </p:nvGraphicFramePr>
        <p:xfrm>
          <a:off x="5249863" y="3603625"/>
          <a:ext cx="12192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3" name="Equation" r:id="rId10" imgW="292100" imgH="393700" progId="Equation.3">
                  <p:embed/>
                </p:oleObj>
              </mc:Choice>
              <mc:Fallback>
                <p:oleObj name="Equation" r:id="rId10" imgW="2921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863" y="3603625"/>
                        <a:ext cx="1219200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-Point Star 11"/>
          <p:cNvSpPr/>
          <p:nvPr/>
        </p:nvSpPr>
        <p:spPr>
          <a:xfrm>
            <a:off x="7026547" y="924600"/>
            <a:ext cx="1969734" cy="1568450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6876256" y="908720"/>
            <a:ext cx="2358776" cy="126670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12-Point Star 13"/>
          <p:cNvSpPr/>
          <p:nvPr/>
        </p:nvSpPr>
        <p:spPr>
          <a:xfrm>
            <a:off x="7043687" y="892456"/>
            <a:ext cx="2149576" cy="145642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12-Point Star 14"/>
          <p:cNvSpPr/>
          <p:nvPr/>
        </p:nvSpPr>
        <p:spPr>
          <a:xfrm>
            <a:off x="7203894" y="908720"/>
            <a:ext cx="1887470" cy="1296876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7194377" y="980728"/>
            <a:ext cx="1986135" cy="1269514"/>
          </a:xfrm>
          <a:prstGeom prst="star1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12-Point Star 16"/>
          <p:cNvSpPr/>
          <p:nvPr/>
        </p:nvSpPr>
        <p:spPr>
          <a:xfrm>
            <a:off x="6483293" y="620688"/>
            <a:ext cx="2265171" cy="1659673"/>
          </a:xfrm>
          <a:prstGeom prst="star1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75789" name="Picture 3" descr="j04238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25" y="102235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5792" name="Object 53"/>
          <p:cNvGraphicFramePr>
            <a:graphicFrameLocks noChangeAspect="1"/>
          </p:cNvGraphicFramePr>
          <p:nvPr/>
        </p:nvGraphicFramePr>
        <p:xfrm>
          <a:off x="2232025" y="1663700"/>
          <a:ext cx="24257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5" name="Equation" r:id="rId5" imgW="571500" imgH="393700" progId="Equation.3">
                  <p:embed/>
                </p:oleObj>
              </mc:Choice>
              <mc:Fallback>
                <p:oleObj name="Equation" r:id="rId5" imgW="571500" imgH="3937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1663700"/>
                        <a:ext cx="2425700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3" name="Object 53"/>
          <p:cNvGraphicFramePr>
            <a:graphicFrameLocks noChangeAspect="1"/>
          </p:cNvGraphicFramePr>
          <p:nvPr/>
        </p:nvGraphicFramePr>
        <p:xfrm>
          <a:off x="552450" y="3009900"/>
          <a:ext cx="15367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6" name="Equation" r:id="rId7" imgW="355600" imgH="393065" progId="Equation.3">
                  <p:embed/>
                </p:oleObj>
              </mc:Choice>
              <mc:Fallback>
                <p:oleObj name="Equation" r:id="rId7" imgW="355600" imgH="393065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3009900"/>
                        <a:ext cx="15367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4" name="Object 53"/>
          <p:cNvGraphicFramePr>
            <a:graphicFrameLocks noChangeAspect="1"/>
          </p:cNvGraphicFramePr>
          <p:nvPr/>
        </p:nvGraphicFramePr>
        <p:xfrm>
          <a:off x="5010150" y="3009900"/>
          <a:ext cx="1314450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7" name="Equation" r:id="rId9" imgW="292100" imgH="393700" progId="Equation.3">
                  <p:embed/>
                </p:oleObj>
              </mc:Choice>
              <mc:Fallback>
                <p:oleObj name="Equation" r:id="rId9" imgW="292100" imgH="3937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0150" y="3009900"/>
                        <a:ext cx="1314450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5" name="Object 53"/>
          <p:cNvGraphicFramePr>
            <a:graphicFrameLocks noChangeAspect="1"/>
          </p:cNvGraphicFramePr>
          <p:nvPr/>
        </p:nvGraphicFramePr>
        <p:xfrm>
          <a:off x="557213" y="4876800"/>
          <a:ext cx="15716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8" name="Equation" r:id="rId11" imgW="355600" imgH="393065" progId="Equation.3">
                  <p:embed/>
                </p:oleObj>
              </mc:Choice>
              <mc:Fallback>
                <p:oleObj name="Equation" r:id="rId11" imgW="355600" imgH="393065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4876800"/>
                        <a:ext cx="157162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6" name="Object 53"/>
          <p:cNvGraphicFramePr>
            <a:graphicFrameLocks noChangeAspect="1"/>
          </p:cNvGraphicFramePr>
          <p:nvPr/>
        </p:nvGraphicFramePr>
        <p:xfrm>
          <a:off x="5130800" y="4751388"/>
          <a:ext cx="13462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9" name="Equation" r:id="rId13" imgW="304800" imgH="393065" progId="Equation.3">
                  <p:embed/>
                </p:oleObj>
              </mc:Choice>
              <mc:Fallback>
                <p:oleObj name="Equation" r:id="rId13" imgW="304800" imgH="393065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4751388"/>
                        <a:ext cx="13462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lowchart: Connector 29"/>
          <p:cNvSpPr>
            <a:spLocks noChangeArrowheads="1"/>
          </p:cNvSpPr>
          <p:nvPr/>
        </p:nvSpPr>
        <p:spPr bwMode="auto">
          <a:xfrm>
            <a:off x="5010150" y="3200400"/>
            <a:ext cx="546100" cy="1143000"/>
          </a:xfrm>
          <a:prstGeom prst="flowChartConnector">
            <a:avLst/>
          </a:prstGeom>
          <a:noFill/>
          <a:ln w="571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 bwMode="auto">
          <a:xfrm>
            <a:off x="1295400" y="5334000"/>
            <a:ext cx="6172200" cy="83820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Luyện tập</a:t>
            </a:r>
          </a:p>
        </p:txBody>
      </p:sp>
      <p:sp>
        <p:nvSpPr>
          <p:cNvPr id="7" name="Pentagon 3"/>
          <p:cNvSpPr/>
          <p:nvPr/>
        </p:nvSpPr>
        <p:spPr bwMode="auto">
          <a:xfrm>
            <a:off x="1295400" y="3886200"/>
            <a:ext cx="6172200" cy="129540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AutoShape 5"/>
          <p:cNvSpPr>
            <a:spLocks noChangeArrowheads="1"/>
          </p:cNvSpPr>
          <p:nvPr/>
        </p:nvSpPr>
        <p:spPr bwMode="auto">
          <a:xfrm>
            <a:off x="2338387" y="232569"/>
            <a:ext cx="4724400" cy="1066800"/>
          </a:xfrm>
          <a:prstGeom prst="star32">
            <a:avLst>
              <a:gd name="adj" fmla="val 375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29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72" y="1327892"/>
            <a:ext cx="1479635" cy="152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5530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821" y="1383505"/>
            <a:ext cx="1518779" cy="133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952166" y="1730375"/>
          <a:ext cx="83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5" name="Equation" r:id="rId6" imgW="228600" imgH="165100" progId="Equation.DSMT4">
                  <p:embed/>
                </p:oleObj>
              </mc:Choice>
              <mc:Fallback>
                <p:oleObj name="Equation" r:id="rId6" imgW="228600" imgH="165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166" y="1730375"/>
                        <a:ext cx="838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086600" y="1760538"/>
          <a:ext cx="83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6" name="Equation" r:id="rId8" imgW="228600" imgH="165100" progId="Equation.DSMT4">
                  <p:embed/>
                </p:oleObj>
              </mc:Choice>
              <mc:Fallback>
                <p:oleObj name="Equation" r:id="rId8" imgW="228600" imgH="165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760538"/>
                        <a:ext cx="838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947194" y="1698625"/>
            <a:ext cx="60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/>
                <a:cs typeface="Times New Roman" panose="02020603050405020304" pitchFamily="18" charset="0"/>
              </a:rPr>
              <a:t>b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HP001 4H"/>
                <a:cs typeface="Times New Roman" panose="02020603050405020304" pitchFamily="18" charset="0"/>
              </a:rPr>
              <a:t>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HP001 4H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14400" y="1727197"/>
            <a:ext cx="60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/>
                <a:cs typeface="Times New Roman" panose="02020603050405020304" pitchFamily="18" charset="0"/>
              </a:rPr>
              <a:t>a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/>
                <a:cs typeface="Times New Roman" panose="02020603050405020304" pitchFamily="18" charset="0"/>
              </a:rPr>
              <a:t>)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ea typeface="HP001 4H"/>
              <a:cs typeface="Times New Roman" panose="02020603050405020304" pitchFamily="18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-577850" y="2936875"/>
            <a:ext cx="5257800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6" name="Rectangle 28"/>
          <p:cNvSpPr>
            <a:spLocks noChangeArrowheads="1"/>
          </p:cNvSpPr>
          <p:nvPr/>
        </p:nvSpPr>
        <p:spPr bwMode="auto">
          <a:xfrm>
            <a:off x="152400" y="437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graphicFrame>
        <p:nvGraphicFramePr>
          <p:cNvPr id="14" name="Object 31"/>
          <p:cNvGraphicFramePr>
            <a:graphicFrameLocks noChangeAspect="1"/>
          </p:cNvGraphicFramePr>
          <p:nvPr/>
        </p:nvGraphicFramePr>
        <p:xfrm>
          <a:off x="2724694" y="3097212"/>
          <a:ext cx="1409700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7" name="Equation" r:id="rId9" imgW="368300" imgH="393700" progId="Equation.3">
                  <p:embed/>
                </p:oleObj>
              </mc:Choice>
              <mc:Fallback>
                <p:oleObj name="Equation" r:id="rId9" imgW="368300" imgH="3937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694" y="3097212"/>
                        <a:ext cx="1409700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2"/>
          <p:cNvGraphicFramePr>
            <a:graphicFrameLocks noChangeAspect="1"/>
          </p:cNvGraphicFramePr>
          <p:nvPr/>
        </p:nvGraphicFramePr>
        <p:xfrm>
          <a:off x="4070894" y="3108324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8" name="Equation" r:id="rId11" imgW="457200" imgH="393700" progId="Equation.3">
                  <p:embed/>
                </p:oleObj>
              </mc:Choice>
              <mc:Fallback>
                <p:oleObj name="Equation" r:id="rId11" imgW="457200" imgH="3937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894" y="3108324"/>
                        <a:ext cx="1752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4"/>
          <p:cNvGraphicFramePr>
            <a:graphicFrameLocks noChangeAspect="1"/>
          </p:cNvGraphicFramePr>
          <p:nvPr/>
        </p:nvGraphicFramePr>
        <p:xfrm>
          <a:off x="5791200" y="3095624"/>
          <a:ext cx="1316037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9" name="Equation" r:id="rId13" imgW="342900" imgH="393700" progId="Equation.DSMT4">
                  <p:embed/>
                </p:oleObj>
              </mc:Choice>
              <mc:Fallback>
                <p:oleObj name="Equation" r:id="rId13" imgW="342900" imgH="3937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095624"/>
                        <a:ext cx="1316037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574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631" y="4800601"/>
            <a:ext cx="6156325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55311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57" y="3375024"/>
            <a:ext cx="9334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66576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56" y="5087939"/>
            <a:ext cx="908050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Hình ảnh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76500"/>
            <a:ext cx="4395788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>
            <a:spLocks noChangeArrowheads="1"/>
          </p:cNvSpPr>
          <p:nvPr/>
        </p:nvSpPr>
        <p:spPr bwMode="auto">
          <a:xfrm>
            <a:off x="4267200" y="0"/>
            <a:ext cx="4038600" cy="3430588"/>
          </a:xfrm>
          <a:prstGeom prst="cloudCallout">
            <a:avLst>
              <a:gd name="adj1" fmla="val -41398"/>
              <a:gd name="adj2" fmla="val 57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Muốn nhân hai phân số, ta làm như thế nào?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5"/>
          <p:cNvSpPr txBox="1">
            <a:spLocks noChangeArrowheads="1"/>
          </p:cNvSpPr>
          <p:nvPr/>
        </p:nvSpPr>
        <p:spPr bwMode="auto">
          <a:xfrm>
            <a:off x="2095500" y="2962126"/>
            <a:ext cx="4953000" cy="20005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Đường nối Thẳng 4"/>
          <p:cNvCxnSpPr/>
          <p:nvPr/>
        </p:nvCxnSpPr>
        <p:spPr>
          <a:xfrm>
            <a:off x="2890586" y="4267200"/>
            <a:ext cx="33628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16764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7025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122: LUYỆN TẬP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>
            <a:lum/>
          </a:blip>
          <a:srcRect/>
          <a:stretch>
            <a:fillRect t="-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78" name="Text Box 26"/>
          <p:cNvSpPr txBox="1">
            <a:spLocks noChangeArrowheads="1"/>
          </p:cNvSpPr>
          <p:nvPr/>
        </p:nvSpPr>
        <p:spPr bwMode="auto">
          <a:xfrm>
            <a:off x="1423987" y="457200"/>
            <a:ext cx="6296025" cy="646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(theo mẫu):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7349" name="Rectangle 28"/>
          <p:cNvSpPr>
            <a:spLocks noChangeArrowheads="1"/>
          </p:cNvSpPr>
          <p:nvPr/>
        </p:nvSpPr>
        <p:spPr bwMode="auto">
          <a:xfrm>
            <a:off x="76200" y="1557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125983" name="Object 31"/>
          <p:cNvGraphicFramePr>
            <a:graphicFrameLocks noChangeAspect="1"/>
          </p:cNvGraphicFramePr>
          <p:nvPr/>
        </p:nvGraphicFramePr>
        <p:xfrm>
          <a:off x="2047875" y="1144588"/>
          <a:ext cx="1312863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0" name="Equation" r:id="rId4" imgW="342900" imgH="393700" progId="Equation.3">
                  <p:embed/>
                </p:oleObj>
              </mc:Choice>
              <mc:Fallback>
                <p:oleObj name="Equation" r:id="rId4" imgW="342900" imgH="3937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5" y="1144588"/>
                        <a:ext cx="1312863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4" name="Object 32"/>
          <p:cNvGraphicFramePr>
            <a:graphicFrameLocks noChangeAspect="1"/>
          </p:cNvGraphicFramePr>
          <p:nvPr/>
        </p:nvGraphicFramePr>
        <p:xfrm>
          <a:off x="3352800" y="1143000"/>
          <a:ext cx="184943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1" name="Equation" r:id="rId6" imgW="482600" imgH="393700" progId="Equation.3">
                  <p:embed/>
                </p:oleObj>
              </mc:Choice>
              <mc:Fallback>
                <p:oleObj name="Equation" r:id="rId6" imgW="482600" imgH="3937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143000"/>
                        <a:ext cx="184943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5" name="Object 33"/>
          <p:cNvGraphicFramePr>
            <a:graphicFrameLocks noChangeAspect="1"/>
          </p:cNvGraphicFramePr>
          <p:nvPr/>
        </p:nvGraphicFramePr>
        <p:xfrm>
          <a:off x="5181600" y="1143000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2" name="Equation" r:id="rId8" imgW="457200" imgH="393700" progId="Equation.3">
                  <p:embed/>
                </p:oleObj>
              </mc:Choice>
              <mc:Fallback>
                <p:oleObj name="Equation" r:id="rId8" imgW="457200" imgH="3937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143000"/>
                        <a:ext cx="1752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6" name="Object 34"/>
          <p:cNvGraphicFramePr>
            <a:graphicFrameLocks noChangeAspect="1"/>
          </p:cNvGraphicFramePr>
          <p:nvPr/>
        </p:nvGraphicFramePr>
        <p:xfrm>
          <a:off x="6934200" y="1143000"/>
          <a:ext cx="126682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3" name="Equation" r:id="rId10" imgW="330200" imgH="393700" progId="Equation.3">
                  <p:embed/>
                </p:oleObj>
              </mc:Choice>
              <mc:Fallback>
                <p:oleObj name="Equation" r:id="rId10" imgW="330200" imgH="3937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143000"/>
                        <a:ext cx="1266825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87" name="Text Box 35"/>
          <p:cNvSpPr txBox="1">
            <a:spLocks noChangeArrowheads="1"/>
          </p:cNvSpPr>
          <p:nvPr/>
        </p:nvSpPr>
        <p:spPr bwMode="auto">
          <a:xfrm>
            <a:off x="69850" y="2535238"/>
            <a:ext cx="19764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gọn:</a:t>
            </a:r>
          </a:p>
        </p:txBody>
      </p:sp>
      <p:sp>
        <p:nvSpPr>
          <p:cNvPr id="125991" name="Text Box 39"/>
          <p:cNvSpPr txBox="1">
            <a:spLocks noChangeArrowheads="1"/>
          </p:cNvSpPr>
          <p:nvPr/>
        </p:nvSpPr>
        <p:spPr bwMode="auto">
          <a:xfrm>
            <a:off x="457200" y="1447800"/>
            <a:ext cx="1236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25992" name="Object 40"/>
          <p:cNvGraphicFramePr>
            <a:graphicFrameLocks noChangeAspect="1"/>
          </p:cNvGraphicFramePr>
          <p:nvPr/>
        </p:nvGraphicFramePr>
        <p:xfrm>
          <a:off x="2074863" y="2546950"/>
          <a:ext cx="1751013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4" name="Equation" r:id="rId12" imgW="457200" imgH="393700" progId="Equation.3">
                  <p:embed/>
                </p:oleObj>
              </mc:Choice>
              <mc:Fallback>
                <p:oleObj name="Equation" r:id="rId12" imgW="4572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863" y="2546950"/>
                        <a:ext cx="1751013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94" name="Object 42"/>
          <p:cNvGraphicFramePr>
            <a:graphicFrameLocks noChangeAspect="1"/>
          </p:cNvGraphicFramePr>
          <p:nvPr/>
        </p:nvGraphicFramePr>
        <p:xfrm>
          <a:off x="3827463" y="2545362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5" name="Equation" r:id="rId14" imgW="457200" imgH="393700" progId="Equation.3">
                  <p:embed/>
                </p:oleObj>
              </mc:Choice>
              <mc:Fallback>
                <p:oleObj name="Equation" r:id="rId14" imgW="457200" imgH="3937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463" y="2545362"/>
                        <a:ext cx="1752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95" name="Object 43"/>
          <p:cNvGraphicFramePr>
            <a:graphicFrameLocks noChangeAspect="1"/>
          </p:cNvGraphicFramePr>
          <p:nvPr/>
        </p:nvGraphicFramePr>
        <p:xfrm>
          <a:off x="5656263" y="2545362"/>
          <a:ext cx="77946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6" name="Equation" r:id="rId16" imgW="203200" imgH="393700" progId="Equation.3">
                  <p:embed/>
                </p:oleObj>
              </mc:Choice>
              <mc:Fallback>
                <p:oleObj name="Equation" r:id="rId16" imgW="203200" imgH="3937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263" y="2545362"/>
                        <a:ext cx="77946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1633539" y="3979712"/>
            <a:ext cx="75104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6"/>
          <p:cNvSpPr txBox="1">
            <a:spLocks noChangeArrowheads="1"/>
          </p:cNvSpPr>
          <p:nvPr/>
        </p:nvSpPr>
        <p:spPr bwMode="auto">
          <a:xfrm>
            <a:off x="69850" y="3916223"/>
            <a:ext cx="90789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0" y="3795199"/>
            <a:ext cx="1455449" cy="14554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2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5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12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5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5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5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78" grpId="0"/>
      <p:bldP spid="125987" grpId="0"/>
      <p:bldP spid="125991" grpId="0"/>
      <p:bldP spid="20" grpId="0"/>
      <p:bldP spid="20" grpId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r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78" name="Text Box 26"/>
          <p:cNvSpPr txBox="1">
            <a:spLocks noChangeArrowheads="1"/>
          </p:cNvSpPr>
          <p:nvPr/>
        </p:nvSpPr>
        <p:spPr bwMode="auto">
          <a:xfrm>
            <a:off x="348882" y="-26160"/>
            <a:ext cx="629602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(theo mẫu):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6" name="Object 37"/>
          <p:cNvGraphicFramePr>
            <a:graphicFrameLocks noChangeAspect="1"/>
          </p:cNvGraphicFramePr>
          <p:nvPr/>
        </p:nvGraphicFramePr>
        <p:xfrm>
          <a:off x="920106" y="497060"/>
          <a:ext cx="1491725" cy="1012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11" name="Equation" r:id="rId4" imgW="533400" imgH="393700" progId="Equation.3">
                  <p:embed/>
                </p:oleObj>
              </mc:Choice>
              <mc:Fallback>
                <p:oleObj name="Equation" r:id="rId4" imgW="533400" imgH="3937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106" y="497060"/>
                        <a:ext cx="1491725" cy="1012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9"/>
          <p:cNvGraphicFramePr>
            <a:graphicFrameLocks noChangeAspect="1"/>
          </p:cNvGraphicFramePr>
          <p:nvPr/>
        </p:nvGraphicFramePr>
        <p:xfrm>
          <a:off x="2995984" y="488242"/>
          <a:ext cx="1371391" cy="1030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12" name="Equation" r:id="rId6" imgW="482600" imgH="393700" progId="Equation.3">
                  <p:embed/>
                </p:oleObj>
              </mc:Choice>
              <mc:Fallback>
                <p:oleObj name="Equation" r:id="rId6" imgW="482600" imgH="3937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984" y="488242"/>
                        <a:ext cx="1371391" cy="1030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0"/>
          <p:cNvGraphicFramePr>
            <a:graphicFrameLocks noChangeAspect="1"/>
          </p:cNvGraphicFramePr>
          <p:nvPr/>
        </p:nvGraphicFramePr>
        <p:xfrm>
          <a:off x="5117774" y="483574"/>
          <a:ext cx="1294626" cy="102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13" name="Equation" r:id="rId8" imgW="457200" imgH="393700" progId="Equation.3">
                  <p:embed/>
                </p:oleObj>
              </mc:Choice>
              <mc:Fallback>
                <p:oleObj name="Equation" r:id="rId8" imgW="4572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7774" y="483574"/>
                        <a:ext cx="1294626" cy="102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1"/>
          <p:cNvGraphicFramePr>
            <a:graphicFrameLocks noChangeAspect="1"/>
          </p:cNvGraphicFramePr>
          <p:nvPr/>
        </p:nvGraphicFramePr>
        <p:xfrm>
          <a:off x="7162799" y="440523"/>
          <a:ext cx="1462119" cy="1069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14" name="Equation" r:id="rId10" imgW="495300" imgH="393700" progId="Equation.3">
                  <p:embed/>
                </p:oleObj>
              </mc:Choice>
              <mc:Fallback>
                <p:oleObj name="Equation" r:id="rId10" imgW="495300" imgH="39370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799" y="440523"/>
                        <a:ext cx="1462119" cy="10690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7"/>
          <p:cNvGraphicFramePr>
            <a:graphicFrameLocks noChangeAspect="1"/>
          </p:cNvGraphicFramePr>
          <p:nvPr/>
        </p:nvGraphicFramePr>
        <p:xfrm>
          <a:off x="922546" y="519986"/>
          <a:ext cx="1525700" cy="103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15" name="Equation" r:id="rId12" imgW="533400" imgH="393700" progId="Equation.3">
                  <p:embed/>
                </p:oleObj>
              </mc:Choice>
              <mc:Fallback>
                <p:oleObj name="Equation" r:id="rId12" imgW="533400" imgH="3937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546" y="519986"/>
                        <a:ext cx="1525700" cy="10362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7"/>
          <p:cNvGraphicFramePr>
            <a:graphicFrameLocks noChangeAspect="1"/>
          </p:cNvGraphicFramePr>
          <p:nvPr/>
        </p:nvGraphicFramePr>
        <p:xfrm>
          <a:off x="2411831" y="457200"/>
          <a:ext cx="2216884" cy="103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16" name="Equation" r:id="rId14" imgW="774065" imgH="393700" progId="Equation.3">
                  <p:embed/>
                </p:oleObj>
              </mc:Choice>
              <mc:Fallback>
                <p:oleObj name="Equation" r:id="rId14" imgW="774065" imgH="3937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831" y="457200"/>
                        <a:ext cx="2216884" cy="10362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9"/>
          <p:cNvGraphicFramePr>
            <a:graphicFrameLocks noChangeAspect="1"/>
          </p:cNvGraphicFramePr>
          <p:nvPr/>
        </p:nvGraphicFramePr>
        <p:xfrm>
          <a:off x="693103" y="1926543"/>
          <a:ext cx="1403602" cy="1054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17" name="Equation" r:id="rId16" imgW="482600" imgH="393700" progId="Equation.3">
                  <p:embed/>
                </p:oleObj>
              </mc:Choice>
              <mc:Fallback>
                <p:oleObj name="Equation" r:id="rId16" imgW="482600" imgH="3937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103" y="1926543"/>
                        <a:ext cx="1403602" cy="1054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9"/>
          <p:cNvGraphicFramePr>
            <a:graphicFrameLocks noChangeAspect="1"/>
          </p:cNvGraphicFramePr>
          <p:nvPr/>
        </p:nvGraphicFramePr>
        <p:xfrm>
          <a:off x="2128680" y="1926544"/>
          <a:ext cx="2252982" cy="1054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18" name="Equation" r:id="rId18" imgW="774065" imgH="393700" progId="Equation.3">
                  <p:embed/>
                </p:oleObj>
              </mc:Choice>
              <mc:Fallback>
                <p:oleObj name="Equation" r:id="rId18" imgW="774065" imgH="3937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680" y="1926544"/>
                        <a:ext cx="2252982" cy="1054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0"/>
          <p:cNvGraphicFramePr>
            <a:graphicFrameLocks noChangeAspect="1"/>
          </p:cNvGraphicFramePr>
          <p:nvPr/>
        </p:nvGraphicFramePr>
        <p:xfrm>
          <a:off x="358778" y="3518082"/>
          <a:ext cx="1326095" cy="1050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19" name="Equation" r:id="rId20" imgW="457200" imgH="393700" progId="Equation.DSMT4">
                  <p:embed/>
                </p:oleObj>
              </mc:Choice>
              <mc:Fallback>
                <p:oleObj name="Equation" r:id="rId20" imgW="457200" imgH="3937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8" y="3518082"/>
                        <a:ext cx="1326095" cy="1050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0"/>
          <p:cNvGraphicFramePr>
            <a:graphicFrameLocks noChangeAspect="1"/>
          </p:cNvGraphicFramePr>
          <p:nvPr/>
        </p:nvGraphicFramePr>
        <p:xfrm>
          <a:off x="1723626" y="3518108"/>
          <a:ext cx="1987551" cy="1050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20" name="Equation" r:id="rId22" imgW="685800" imgH="393700" progId="Equation.3">
                  <p:embed/>
                </p:oleObj>
              </mc:Choice>
              <mc:Fallback>
                <p:oleObj name="Equation" r:id="rId22" imgW="685800" imgH="3937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3626" y="3518108"/>
                        <a:ext cx="1987551" cy="1050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1"/>
          <p:cNvGraphicFramePr>
            <a:graphicFrameLocks noChangeAspect="1"/>
          </p:cNvGraphicFramePr>
          <p:nvPr/>
        </p:nvGraphicFramePr>
        <p:xfrm>
          <a:off x="557045" y="5102303"/>
          <a:ext cx="14668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21" name="Equation" r:id="rId24" imgW="11887200" imgH="9448800" progId="Equation.DSMT4">
                  <p:embed/>
                </p:oleObj>
              </mc:Choice>
              <mc:Fallback>
                <p:oleObj name="Equation" r:id="rId24" imgW="11887200" imgH="94488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45" y="5102303"/>
                        <a:ext cx="146685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1"/>
          <p:cNvGraphicFramePr>
            <a:graphicFrameLocks noChangeAspect="1"/>
          </p:cNvGraphicFramePr>
          <p:nvPr/>
        </p:nvGraphicFramePr>
        <p:xfrm>
          <a:off x="2057400" y="5105400"/>
          <a:ext cx="274478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22" name="Equation" r:id="rId26" imgW="22250400" imgH="9448800" progId="Equation.DSMT4">
                  <p:embed/>
                </p:oleObj>
              </mc:Choice>
              <mc:Fallback>
                <p:oleObj name="Equation" r:id="rId26" imgW="22250400" imgH="94488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05400"/>
                        <a:ext cx="2744788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4724851" y="497060"/>
            <a:ext cx="4387850" cy="22463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34"/>
          <p:cNvSpPr txBox="1">
            <a:spLocks noChangeArrowheads="1"/>
          </p:cNvSpPr>
          <p:nvPr/>
        </p:nvSpPr>
        <p:spPr bwMode="auto">
          <a:xfrm>
            <a:off x="3953683" y="3502742"/>
            <a:ext cx="5037917" cy="95410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38"/>
          <p:cNvSpPr txBox="1">
            <a:spLocks noChangeArrowheads="1"/>
          </p:cNvSpPr>
          <p:nvPr/>
        </p:nvSpPr>
        <p:spPr bwMode="auto">
          <a:xfrm>
            <a:off x="4826451" y="5045134"/>
            <a:ext cx="4224338" cy="95410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96" name="Text Box 20"/>
          <p:cNvSpPr txBox="1">
            <a:spLocks noChangeArrowheads="1"/>
          </p:cNvSpPr>
          <p:nvPr/>
        </p:nvSpPr>
        <p:spPr bwMode="auto">
          <a:xfrm>
            <a:off x="1806574" y="361155"/>
            <a:ext cx="6324601" cy="646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1433513" y="1447800"/>
            <a:ext cx="1236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2598" name="Object 22"/>
          <p:cNvGraphicFramePr>
            <a:graphicFrameLocks noChangeAspect="1"/>
          </p:cNvGraphicFramePr>
          <p:nvPr/>
        </p:nvGraphicFramePr>
        <p:xfrm>
          <a:off x="2927350" y="1144588"/>
          <a:ext cx="1312863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8" name="Equation" r:id="rId5" imgW="342900" imgH="393700" progId="Equation.3">
                  <p:embed/>
                </p:oleObj>
              </mc:Choice>
              <mc:Fallback>
                <p:oleObj name="Equation" r:id="rId5" imgW="342900" imgH="3937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1144588"/>
                        <a:ext cx="1312863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9" name="Object 23"/>
          <p:cNvGraphicFramePr>
            <a:graphicFrameLocks noChangeAspect="1"/>
          </p:cNvGraphicFramePr>
          <p:nvPr/>
        </p:nvGraphicFramePr>
        <p:xfrm>
          <a:off x="4440238" y="1143000"/>
          <a:ext cx="18478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9" name="Equation" r:id="rId7" imgW="482600" imgH="393700" progId="Equation.3">
                  <p:embed/>
                </p:oleObj>
              </mc:Choice>
              <mc:Fallback>
                <p:oleObj name="Equation" r:id="rId7" imgW="482600" imgH="3937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1143000"/>
                        <a:ext cx="184785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0" name="Object 24"/>
          <p:cNvGraphicFramePr>
            <a:graphicFrameLocks noChangeAspect="1"/>
          </p:cNvGraphicFramePr>
          <p:nvPr/>
        </p:nvGraphicFramePr>
        <p:xfrm>
          <a:off x="6248400" y="1143000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0" name="Equation" r:id="rId9" imgW="457200" imgH="393700" progId="Equation.3">
                  <p:embed/>
                </p:oleObj>
              </mc:Choice>
              <mc:Fallback>
                <p:oleObj name="Equation" r:id="rId9" imgW="457200" imgH="3937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143000"/>
                        <a:ext cx="1752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1" name="Object 25"/>
          <p:cNvGraphicFramePr>
            <a:graphicFrameLocks noChangeAspect="1"/>
          </p:cNvGraphicFramePr>
          <p:nvPr/>
        </p:nvGraphicFramePr>
        <p:xfrm>
          <a:off x="7878762" y="1143000"/>
          <a:ext cx="10223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1" name="Equation" r:id="rId11" imgW="266700" imgH="393065" progId="Equation.3">
                  <p:embed/>
                </p:oleObj>
              </mc:Choice>
              <mc:Fallback>
                <p:oleObj name="Equation" r:id="rId11" imgW="266700" imgH="393065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8762" y="1143000"/>
                        <a:ext cx="102235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605" name="Text Box 29"/>
          <p:cNvSpPr txBox="1">
            <a:spLocks noChangeArrowheads="1"/>
          </p:cNvSpPr>
          <p:nvPr/>
        </p:nvSpPr>
        <p:spPr bwMode="auto">
          <a:xfrm>
            <a:off x="920750" y="2925044"/>
            <a:ext cx="1974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2606" name="Object 30"/>
          <p:cNvGraphicFramePr>
            <a:graphicFrameLocks noChangeAspect="1"/>
          </p:cNvGraphicFramePr>
          <p:nvPr/>
        </p:nvGraphicFramePr>
        <p:xfrm>
          <a:off x="2947194" y="2583732"/>
          <a:ext cx="1312863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2" name="Equation" r:id="rId13" imgW="342900" imgH="393700" progId="Equation.3">
                  <p:embed/>
                </p:oleObj>
              </mc:Choice>
              <mc:Fallback>
                <p:oleObj name="Equation" r:id="rId13" imgW="342900" imgH="3937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194" y="2583732"/>
                        <a:ext cx="1312863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8" name="Object 32"/>
          <p:cNvGraphicFramePr>
            <a:graphicFrameLocks noChangeAspect="1"/>
          </p:cNvGraphicFramePr>
          <p:nvPr/>
        </p:nvGraphicFramePr>
        <p:xfrm>
          <a:off x="4431507" y="2590800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3" name="Equation" r:id="rId15" imgW="457200" imgH="393700" progId="Equation.3">
                  <p:embed/>
                </p:oleObj>
              </mc:Choice>
              <mc:Fallback>
                <p:oleObj name="Equation" r:id="rId15" imgW="457200" imgH="3937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1507" y="2590800"/>
                        <a:ext cx="1752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9" name="Object 33"/>
          <p:cNvGraphicFramePr>
            <a:graphicFrameLocks noChangeAspect="1"/>
          </p:cNvGraphicFramePr>
          <p:nvPr/>
        </p:nvGraphicFramePr>
        <p:xfrm>
          <a:off x="6103144" y="2582144"/>
          <a:ext cx="10223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4" name="Equation" r:id="rId17" imgW="266700" imgH="393065" progId="Equation.3">
                  <p:embed/>
                </p:oleObj>
              </mc:Choice>
              <mc:Fallback>
                <p:oleObj name="Equation" r:id="rId17" imgW="266700" imgH="393065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144" y="2582144"/>
                        <a:ext cx="102235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125702" y="4023520"/>
            <a:ext cx="90789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Hình ảnh 1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0" y="3795199"/>
            <a:ext cx="1455449" cy="1455449"/>
          </a:xfrm>
          <a:prstGeom prst="rect">
            <a:avLst/>
          </a:prstGeom>
        </p:spPr>
      </p:pic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1633539" y="3979712"/>
            <a:ext cx="75104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15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5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15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15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15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96" grpId="0"/>
      <p:bldP spid="152597" grpId="0"/>
      <p:bldP spid="152605" grpId="0"/>
      <p:bldP spid="16" grpId="0"/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42" name="Object 50"/>
          <p:cNvGraphicFramePr>
            <a:graphicFrameLocks noChangeAspect="1"/>
          </p:cNvGraphicFramePr>
          <p:nvPr/>
        </p:nvGraphicFramePr>
        <p:xfrm>
          <a:off x="709245" y="488949"/>
          <a:ext cx="1551515" cy="1166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1" name="Equation" r:id="rId4" imgW="482600" imgH="393700" progId="Equation.3">
                  <p:embed/>
                </p:oleObj>
              </mc:Choice>
              <mc:Fallback>
                <p:oleObj name="Equation" r:id="rId4" imgW="482600" imgH="39370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45" y="488949"/>
                        <a:ext cx="1551515" cy="11661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3" name="Object 51"/>
          <p:cNvGraphicFramePr>
            <a:graphicFrameLocks noChangeAspect="1"/>
          </p:cNvGraphicFramePr>
          <p:nvPr/>
        </p:nvGraphicFramePr>
        <p:xfrm>
          <a:off x="2947988" y="514430"/>
          <a:ext cx="1561397" cy="1113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2" name="Equation" r:id="rId6" imgW="508000" imgH="393700" progId="Equation.3">
                  <p:embed/>
                </p:oleObj>
              </mc:Choice>
              <mc:Fallback>
                <p:oleObj name="Equation" r:id="rId6" imgW="508000" imgH="39370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514430"/>
                        <a:ext cx="1561397" cy="11137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4" name="Object 52"/>
          <p:cNvGraphicFramePr>
            <a:graphicFrameLocks noChangeAspect="1"/>
          </p:cNvGraphicFramePr>
          <p:nvPr/>
        </p:nvGraphicFramePr>
        <p:xfrm>
          <a:off x="5196613" y="409678"/>
          <a:ext cx="1495185" cy="1218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3" name="Equation" r:id="rId8" imgW="444500" imgH="393700" progId="Equation.3">
                  <p:embed/>
                </p:oleObj>
              </mc:Choice>
              <mc:Fallback>
                <p:oleObj name="Equation" r:id="rId8" imgW="444500" imgH="39370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6613" y="409678"/>
                        <a:ext cx="1495185" cy="12184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5" name="Object 53"/>
          <p:cNvGraphicFramePr>
            <a:graphicFrameLocks noChangeAspect="1"/>
          </p:cNvGraphicFramePr>
          <p:nvPr/>
        </p:nvGraphicFramePr>
        <p:xfrm>
          <a:off x="7281863" y="409678"/>
          <a:ext cx="1633537" cy="119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4" name="Equation" r:id="rId10" imgW="495300" imgH="393700" progId="Equation.3">
                  <p:embed/>
                </p:oleObj>
              </mc:Choice>
              <mc:Fallback>
                <p:oleObj name="Equation" r:id="rId10" imgW="495300" imgH="3937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863" y="409678"/>
                        <a:ext cx="1633537" cy="119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348882" y="-26160"/>
            <a:ext cx="629602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(theo mẫu):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2" name="Object 50"/>
          <p:cNvGraphicFramePr>
            <a:graphicFrameLocks noChangeAspect="1"/>
          </p:cNvGraphicFramePr>
          <p:nvPr/>
        </p:nvGraphicFramePr>
        <p:xfrm>
          <a:off x="709245" y="1674106"/>
          <a:ext cx="4322762" cy="1245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5" name="Equation" r:id="rId12" imgW="1256665" imgH="393700" progId="Equation.3">
                  <p:embed/>
                </p:oleObj>
              </mc:Choice>
              <mc:Fallback>
                <p:oleObj name="Equation" r:id="rId12" imgW="1256665" imgH="39370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45" y="1674106"/>
                        <a:ext cx="4322762" cy="1245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1"/>
          <p:cNvGraphicFramePr>
            <a:graphicFrameLocks noChangeAspect="1"/>
          </p:cNvGraphicFramePr>
          <p:nvPr/>
        </p:nvGraphicFramePr>
        <p:xfrm>
          <a:off x="382219" y="2794002"/>
          <a:ext cx="4246096" cy="1211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6" name="Equation" r:id="rId14" imgW="1269365" imgH="393700" progId="Equation.3">
                  <p:embed/>
                </p:oleObj>
              </mc:Choice>
              <mc:Fallback>
                <p:oleObj name="Equation" r:id="rId14" imgW="1269365" imgH="39370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19" y="2794002"/>
                        <a:ext cx="4246096" cy="1211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2"/>
          <p:cNvGraphicFramePr>
            <a:graphicFrameLocks noChangeAspect="1"/>
          </p:cNvGraphicFramePr>
          <p:nvPr/>
        </p:nvGraphicFramePr>
        <p:xfrm>
          <a:off x="349607" y="3969054"/>
          <a:ext cx="4120889" cy="1205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7" name="Equation" r:id="rId16" imgW="1104900" imgH="393700" progId="Equation.3">
                  <p:embed/>
                </p:oleObj>
              </mc:Choice>
              <mc:Fallback>
                <p:oleObj name="Equation" r:id="rId16" imgW="1104900" imgH="39370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607" y="3969054"/>
                        <a:ext cx="4120889" cy="12054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3"/>
          <p:cNvGraphicFramePr>
            <a:graphicFrameLocks noChangeAspect="1"/>
          </p:cNvGraphicFramePr>
          <p:nvPr/>
        </p:nvGraphicFramePr>
        <p:xfrm>
          <a:off x="709245" y="5101826"/>
          <a:ext cx="4943827" cy="1268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8" name="Equation" r:id="rId18" imgW="1409065" imgH="393700" progId="Equation.3">
                  <p:embed/>
                </p:oleObj>
              </mc:Choice>
              <mc:Fallback>
                <p:oleObj name="Equation" r:id="rId18" imgW="1409065" imgH="3937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45" y="5101826"/>
                        <a:ext cx="4943827" cy="1268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5032007" y="1850360"/>
            <a:ext cx="4111993" cy="224676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0</TotalTime>
  <Words>401</Words>
  <Application>Microsoft Office PowerPoint</Application>
  <PresentationFormat>On-screen Show (4:3)</PresentationFormat>
  <Paragraphs>83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Blends</vt:lpstr>
      <vt:lpstr>1_Blends</vt:lpstr>
      <vt:lpstr>2_Default Design</vt:lpstr>
      <vt:lpstr>3_Default Design</vt:lpstr>
      <vt:lpstr>Equation</vt:lpstr>
      <vt:lpstr>TRƯỜNG TIỂU HỌC ÁI MỘ 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vuminhhieucp59@gmail.com</cp:lastModifiedBy>
  <cp:revision>374</cp:revision>
  <dcterms:created xsi:type="dcterms:W3CDTF">2009-02-21T02:59:00Z</dcterms:created>
  <dcterms:modified xsi:type="dcterms:W3CDTF">2022-03-05T02:10:26Z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A779DDF2D0054A3EBC69384820B6A79C</vt:lpwstr>
  </property>
  <property fmtid="{D5CDD505-2E9C-101B-9397-08002B2CF9AE}" pid="3" name="KSOProductBuildVer">
    <vt:lpwstr>1033-11.2.0.10463</vt:lpwstr>
  </property>
</Properties>
</file>