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3"/>
  </p:notesMasterIdLst>
  <p:sldIdLst>
    <p:sldId id="256" r:id="rId2"/>
    <p:sldId id="308" r:id="rId3"/>
    <p:sldId id="321" r:id="rId4"/>
    <p:sldId id="258" r:id="rId5"/>
    <p:sldId id="265" r:id="rId6"/>
    <p:sldId id="309" r:id="rId7"/>
    <p:sldId id="314" r:id="rId8"/>
    <p:sldId id="315" r:id="rId9"/>
    <p:sldId id="322" r:id="rId10"/>
    <p:sldId id="323" r:id="rId11"/>
    <p:sldId id="30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9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6B87D9-A2A7-459A-B49F-DC727F614CD4}"/>
              </a:ext>
            </a:extLst>
          </p:cNvPr>
          <p:cNvSpPr txBox="1"/>
          <p:nvPr/>
        </p:nvSpPr>
        <p:spPr>
          <a:xfrm>
            <a:off x="1447800" y="1608435"/>
            <a:ext cx="82931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4,5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......... 4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- 1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……..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5 ……..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D9C9E-3BD5-4166-A2E8-7A24442D1543}"/>
              </a:ext>
            </a:extLst>
          </p:cNvPr>
          <p:cNvSpPr txBox="1"/>
          <p:nvPr/>
        </p:nvSpPr>
        <p:spPr>
          <a:xfrm>
            <a:off x="1447800" y="889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&gt;; &lt;;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0434D-510E-4E00-B382-0A2371FF4E05}"/>
              </a:ext>
            </a:extLst>
          </p:cNvPr>
          <p:cNvSpPr txBox="1"/>
          <p:nvPr/>
        </p:nvSpPr>
        <p:spPr>
          <a:xfrm>
            <a:off x="2882898" y="1727200"/>
            <a:ext cx="6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9A88D0-1D36-4828-A4B0-F80D969A8423}"/>
              </a:ext>
            </a:extLst>
          </p:cNvPr>
          <p:cNvSpPr txBox="1"/>
          <p:nvPr/>
        </p:nvSpPr>
        <p:spPr>
          <a:xfrm>
            <a:off x="4381500" y="2969280"/>
            <a:ext cx="6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D52E6D-E43B-4F5D-BC6E-BFC9030A8886}"/>
              </a:ext>
            </a:extLst>
          </p:cNvPr>
          <p:cNvSpPr txBox="1"/>
          <p:nvPr/>
        </p:nvSpPr>
        <p:spPr>
          <a:xfrm>
            <a:off x="5943602" y="2323759"/>
            <a:ext cx="6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5914276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0" name="Text Box 14">
            <a:extLst>
              <a:ext uri="{FF2B5EF4-FFF2-40B4-BE49-F238E27FC236}">
                <a16:creationId xmlns:a16="http://schemas.microsoft.com/office/drawing/2014/main" id="{23E52372-F382-4AE9-B0B8-D01478EC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1559027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Đặt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rồi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5                b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6</a:t>
            </a:r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B437E133-BAD0-4AF7-9F5F-D069060034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8182" y="2905889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2AE5E57C-B632-4BF5-84A4-584A0DEE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262" y="2651009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935E718F-7E0A-4462-ADCF-341C269E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3549973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59">
            <a:extLst>
              <a:ext uri="{FF2B5EF4-FFF2-40B4-BE49-F238E27FC236}">
                <a16:creationId xmlns:a16="http://schemas.microsoft.com/office/drawing/2014/main" id="{4C8DE7EE-6601-4291-A94A-5781EB87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33" y="4073193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22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FC6E9A-4454-4CEC-9C38-110DE6EA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528" y="3103258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0A7F1A73-2972-4D2E-B704-E4A4A74BC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6340" y="3598754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7">
            <a:extLst>
              <a:ext uri="{FF2B5EF4-FFF2-40B4-BE49-F238E27FC236}">
                <a16:creationId xmlns:a16="http://schemas.microsoft.com/office/drawing/2014/main" id="{AC0CDD85-82F9-464C-B0F0-F9B387257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736" y="2658758"/>
            <a:ext cx="29718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Line 28">
            <a:extLst>
              <a:ext uri="{FF2B5EF4-FFF2-40B4-BE49-F238E27FC236}">
                <a16:creationId xmlns:a16="http://schemas.microsoft.com/office/drawing/2014/main" id="{1356EFA0-0573-4DC3-883C-31D2214B2F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4199" y="2646058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6" name="Line 29">
            <a:extLst>
              <a:ext uri="{FF2B5EF4-FFF2-40B4-BE49-F238E27FC236}">
                <a16:creationId xmlns:a16="http://schemas.microsoft.com/office/drawing/2014/main" id="{0549100A-F889-4D78-9A2F-3A733D8D5B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4199" y="3103258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7" name="Text Box 30">
            <a:extLst>
              <a:ext uri="{FF2B5EF4-FFF2-40B4-BE49-F238E27FC236}">
                <a16:creationId xmlns:a16="http://schemas.microsoft.com/office/drawing/2014/main" id="{51D1A04A-D00A-44D2-AE64-3016E14CC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924" y="2660346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AB3783BE-D593-4EB8-AB19-F866D29BF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999" y="3090558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1giờ</a:t>
            </a:r>
          </a:p>
        </p:txBody>
      </p:sp>
      <p:sp>
        <p:nvSpPr>
          <p:cNvPr id="23" name="Line 34">
            <a:extLst>
              <a:ext uri="{FF2B5EF4-FFF2-40B4-BE49-F238E27FC236}">
                <a16:creationId xmlns:a16="http://schemas.microsoft.com/office/drawing/2014/main" id="{3EAA9311-7E80-4693-AEA2-274909E57D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8199" y="3636658"/>
            <a:ext cx="21336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6" name="Text Box 35">
            <a:extLst>
              <a:ext uri="{FF2B5EF4-FFF2-40B4-BE49-F238E27FC236}">
                <a16:creationId xmlns:a16="http://schemas.microsoft.com/office/drawing/2014/main" id="{9E918A1E-C04B-4282-BDC3-9F83FDC8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199" y="3574746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phút</a:t>
            </a: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6E80CCFF-DFA8-4DB2-9104-209180D57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649" y="4336746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1FD4D619-0285-4634-B656-92206B78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062" y="3103258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id="{810EAE35-4435-44DE-8278-4BA5093F9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5662" y="3077858"/>
            <a:ext cx="795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38" name="Text Box 38">
            <a:extLst>
              <a:ext uri="{FF2B5EF4-FFF2-40B4-BE49-F238E27FC236}">
                <a16:creationId xmlns:a16="http://schemas.microsoft.com/office/drawing/2014/main" id="{44410DD3-6E1A-4547-A246-7E9797CBB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062" y="3103258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 Box 38">
            <a:extLst>
              <a:ext uri="{FF2B5EF4-FFF2-40B4-BE49-F238E27FC236}">
                <a16:creationId xmlns:a16="http://schemas.microsoft.com/office/drawing/2014/main" id="{4724E402-2F52-43F0-8303-B7954BA6B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999" y="3103258"/>
            <a:ext cx="490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0" name="Text Box 38">
            <a:extLst>
              <a:ext uri="{FF2B5EF4-FFF2-40B4-BE49-F238E27FC236}">
                <a16:creationId xmlns:a16="http://schemas.microsoft.com/office/drawing/2014/main" id="{5E04D0D3-89CE-4F52-9F36-6E12C3F9E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5233" y="3103258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44BF5339-EC38-48C4-88AA-C7314CB44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999" y="3115958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phút</a:t>
            </a:r>
          </a:p>
        </p:txBody>
      </p:sp>
      <p:sp>
        <p:nvSpPr>
          <p:cNvPr id="42" name="Text Box 36">
            <a:extLst>
              <a:ext uri="{FF2B5EF4-FFF2-40B4-BE49-F238E27FC236}">
                <a16:creationId xmlns:a16="http://schemas.microsoft.com/office/drawing/2014/main" id="{BA7D1C1B-DD9A-430C-A268-26783A429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975" y="3966858"/>
            <a:ext cx="591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04287032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0" grpId="0"/>
      <p:bldP spid="31" grpId="0"/>
      <p:bldP spid="32" grpId="0"/>
      <p:bldP spid="14" grpId="0"/>
      <p:bldP spid="17" grpId="0"/>
      <p:bldP spid="19" grpId="0"/>
      <p:bldP spid="26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Ôn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tập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cách</a:t>
            </a:r>
            <a:r>
              <a:rPr lang="en-US" b="0" i="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803FB55-EA8C-4610-87C8-748615373918}"/>
              </a:ext>
            </a:extLst>
          </p:cNvPr>
          <p:cNvSpPr txBox="1"/>
          <p:nvPr/>
        </p:nvSpPr>
        <p:spPr>
          <a:xfrm>
            <a:off x="2641599" y="0"/>
            <a:ext cx="92862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3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3;                        b) 36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3</a:t>
            </a:r>
            <a:b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7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2;                      d) 14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7 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6C8407B3-5060-44C4-A6E1-41C8B5996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0019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3</a:t>
            </a: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490343D7-CC0E-4108-9BD4-3DC21C144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762" y="2558866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8D13526C-7BF2-49DB-9B90-028C134AB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99" y="2554315"/>
            <a:ext cx="367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50EECB71-0F6A-4E80-9A2D-DEA207AA5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054" y="203737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F00B3079-0AB4-457E-A689-521539EC9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331" y="1542866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7EDB4E87-530F-41C3-B8D8-FF18B35F3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216" y="244408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1206A6-0077-4388-8C96-52B7789CB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313" y="201829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2" name="Line 6">
            <a:extLst>
              <a:ext uri="{FF2B5EF4-FFF2-40B4-BE49-F238E27FC236}">
                <a16:creationId xmlns:a16="http://schemas.microsoft.com/office/drawing/2014/main" id="{8F0F9675-2CDB-49B7-81C9-9AC647B22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2409" y="2490611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18">
            <a:extLst>
              <a:ext uri="{FF2B5EF4-FFF2-40B4-BE49-F238E27FC236}">
                <a16:creationId xmlns:a16="http://schemas.microsoft.com/office/drawing/2014/main" id="{E51682DA-B94A-4825-9F18-630203B70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37" y="3887488"/>
            <a:ext cx="4313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36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Line 19">
            <a:extLst>
              <a:ext uri="{FF2B5EF4-FFF2-40B4-BE49-F238E27FC236}">
                <a16:creationId xmlns:a16="http://schemas.microsoft.com/office/drawing/2014/main" id="{F5D23853-CF8E-4722-B83B-5645A9A60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298" y="3873200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49" name="Line 21">
            <a:extLst>
              <a:ext uri="{FF2B5EF4-FFF2-40B4-BE49-F238E27FC236}">
                <a16:creationId xmlns:a16="http://schemas.microsoft.com/office/drawing/2014/main" id="{FCE7E054-0F2B-44B7-BE93-70E465564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298" y="4178000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50" name="Line 22">
            <a:extLst>
              <a:ext uri="{FF2B5EF4-FFF2-40B4-BE49-F238E27FC236}">
                <a16:creationId xmlns:a16="http://schemas.microsoft.com/office/drawing/2014/main" id="{D59D478D-27F5-4CEC-991F-C4B825C05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0299" y="4330399"/>
            <a:ext cx="2146504" cy="20498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51" name="Text Box 23">
            <a:extLst>
              <a:ext uri="{FF2B5EF4-FFF2-40B4-BE49-F238E27FC236}">
                <a16:creationId xmlns:a16="http://schemas.microsoft.com/office/drawing/2014/main" id="{04F13E29-AA52-4866-8A7F-01872F1E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137" y="3873200"/>
            <a:ext cx="624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Text Box 24">
            <a:extLst>
              <a:ext uri="{FF2B5EF4-FFF2-40B4-BE49-F238E27FC236}">
                <a16:creationId xmlns:a16="http://schemas.microsoft.com/office/drawing/2014/main" id="{BC1B6F75-74C0-4BED-A268-054C7726A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240" y="4279600"/>
            <a:ext cx="878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3" name="Text Box 25">
            <a:extLst>
              <a:ext uri="{FF2B5EF4-FFF2-40B4-BE49-F238E27FC236}">
                <a16:creationId xmlns:a16="http://schemas.microsoft.com/office/drawing/2014/main" id="{543B6995-143A-4337-A5EB-EC8846685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651" y="4192288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4" name="Text Box 26">
            <a:extLst>
              <a:ext uri="{FF2B5EF4-FFF2-40B4-BE49-F238E27FC236}">
                <a16:creationId xmlns:a16="http://schemas.microsoft.com/office/drawing/2014/main" id="{5F4D2C4F-1CB0-4CB1-9568-7A8EC0F8A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475" y="4577162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24">
            <a:extLst>
              <a:ext uri="{FF2B5EF4-FFF2-40B4-BE49-F238E27FC236}">
                <a16:creationId xmlns:a16="http://schemas.microsoft.com/office/drawing/2014/main" id="{E2B9ED32-84EB-4CB0-9A1C-D4FFD4E43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590" y="4243875"/>
            <a:ext cx="1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24">
            <a:extLst>
              <a:ext uri="{FF2B5EF4-FFF2-40B4-BE49-F238E27FC236}">
                <a16:creationId xmlns:a16="http://schemas.microsoft.com/office/drawing/2014/main" id="{72C97143-D0F8-4E8D-996B-9697BF5CD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81" y="4279600"/>
            <a:ext cx="1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Text Box 24">
            <a:extLst>
              <a:ext uri="{FF2B5EF4-FFF2-40B4-BE49-F238E27FC236}">
                <a16:creationId xmlns:a16="http://schemas.microsoft.com/office/drawing/2014/main" id="{117585C2-7297-4B64-A7E4-9EA9E8F4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517" y="4254200"/>
            <a:ext cx="1699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8" name="Text Box 25">
            <a:extLst>
              <a:ext uri="{FF2B5EF4-FFF2-40B4-BE49-F238E27FC236}">
                <a16:creationId xmlns:a16="http://schemas.microsoft.com/office/drawing/2014/main" id="{2D699BCE-827E-4815-914C-1408C2C5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814" y="4243875"/>
            <a:ext cx="15087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18">
            <a:extLst>
              <a:ext uri="{FF2B5EF4-FFF2-40B4-BE49-F238E27FC236}">
                <a16:creationId xmlns:a16="http://schemas.microsoft.com/office/drawing/2014/main" id="{5755019F-C4FB-4888-B75A-8C5608B52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726" y="3778423"/>
            <a:ext cx="4313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" name="Line 19">
            <a:extLst>
              <a:ext uri="{FF2B5EF4-FFF2-40B4-BE49-F238E27FC236}">
                <a16:creationId xmlns:a16="http://schemas.microsoft.com/office/drawing/2014/main" id="{65B91860-123C-4591-97C7-5E8B007D7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1247" y="3764135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1" name="Line 21">
            <a:extLst>
              <a:ext uri="{FF2B5EF4-FFF2-40B4-BE49-F238E27FC236}">
                <a16:creationId xmlns:a16="http://schemas.microsoft.com/office/drawing/2014/main" id="{C8E48F0B-AFB7-406F-AE58-9F5F5EEB3B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1247" y="4068935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2" name="Line 22">
            <a:extLst>
              <a:ext uri="{FF2B5EF4-FFF2-40B4-BE49-F238E27FC236}">
                <a16:creationId xmlns:a16="http://schemas.microsoft.com/office/drawing/2014/main" id="{AED052A6-9F39-47CB-9F12-C3970C0D6C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71247" y="4204815"/>
            <a:ext cx="1999604" cy="1652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3" name="Text Box 23">
            <a:extLst>
              <a:ext uri="{FF2B5EF4-FFF2-40B4-BE49-F238E27FC236}">
                <a16:creationId xmlns:a16="http://schemas.microsoft.com/office/drawing/2014/main" id="{E54842F7-B81F-412C-A046-DE6065E16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4926" y="3764135"/>
            <a:ext cx="624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4" name="Text Box 24">
            <a:extLst>
              <a:ext uri="{FF2B5EF4-FFF2-40B4-BE49-F238E27FC236}">
                <a16:creationId xmlns:a16="http://schemas.microsoft.com/office/drawing/2014/main" id="{0DFCF65E-A362-4158-A23F-BACD7D5FE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189" y="4170535"/>
            <a:ext cx="878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 Box 25">
            <a:extLst>
              <a:ext uri="{FF2B5EF4-FFF2-40B4-BE49-F238E27FC236}">
                <a16:creationId xmlns:a16="http://schemas.microsoft.com/office/drawing/2014/main" id="{9CB237C9-5051-43BD-AC6D-0FDF62D0B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440" y="4083223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 Box 26">
            <a:extLst>
              <a:ext uri="{FF2B5EF4-FFF2-40B4-BE49-F238E27FC236}">
                <a16:creationId xmlns:a16="http://schemas.microsoft.com/office/drawing/2014/main" id="{F53726D7-2EA2-4214-B1C0-058506449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264" y="4468097"/>
            <a:ext cx="78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7" name="Text Box 24">
            <a:extLst>
              <a:ext uri="{FF2B5EF4-FFF2-40B4-BE49-F238E27FC236}">
                <a16:creationId xmlns:a16="http://schemas.microsoft.com/office/drawing/2014/main" id="{4734A1E1-A3B5-4AA9-A40C-7B364B8A1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2390" y="4145135"/>
            <a:ext cx="1233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24">
            <a:extLst>
              <a:ext uri="{FF2B5EF4-FFF2-40B4-BE49-F238E27FC236}">
                <a16:creationId xmlns:a16="http://schemas.microsoft.com/office/drawing/2014/main" id="{F263C193-891A-4E86-9847-C8B9F2E10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6110" y="4170535"/>
            <a:ext cx="469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9" name="Text Box 24">
            <a:extLst>
              <a:ext uri="{FF2B5EF4-FFF2-40B4-BE49-F238E27FC236}">
                <a16:creationId xmlns:a16="http://schemas.microsoft.com/office/drawing/2014/main" id="{A12F765B-D74A-4215-BB6E-F6ECA551A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614" y="4107035"/>
            <a:ext cx="1699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25">
            <a:extLst>
              <a:ext uri="{FF2B5EF4-FFF2-40B4-BE49-F238E27FC236}">
                <a16:creationId xmlns:a16="http://schemas.microsoft.com/office/drawing/2014/main" id="{CD7923C9-0109-416A-BFCA-8ED48A240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083" y="4134810"/>
            <a:ext cx="17376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3" grpId="0"/>
      <p:bldP spid="29" grpId="0"/>
      <p:bldP spid="31" grpId="0"/>
      <p:bldP spid="47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3" grpId="0"/>
      <p:bldP spid="64" grpId="0"/>
      <p:bldP spid="65" grpId="0"/>
      <p:bldP spid="66" grpId="0"/>
      <p:bldP spid="67" grpId="0"/>
      <p:bldP spid="68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202482D-B8D1-4243-B694-FB04DD0846F5}"/>
              </a:ext>
            </a:extLst>
          </p:cNvPr>
          <p:cNvSpPr txBox="1"/>
          <p:nvPr/>
        </p:nvSpPr>
        <p:spPr>
          <a:xfrm>
            <a:off x="2743200" y="272256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(3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x 3;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3;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(5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4 ;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2 + 4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4.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EC47FB-050F-43EB-BFFB-7310EBEE0961}"/>
              </a:ext>
            </a:extLst>
          </p:cNvPr>
          <p:cNvSpPr txBox="1"/>
          <p:nvPr/>
        </p:nvSpPr>
        <p:spPr>
          <a:xfrm>
            <a:off x="81280" y="2310676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(3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x 3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 (65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18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A93C19-6395-4C19-AD34-AD2924DBCAB0}"/>
              </a:ext>
            </a:extLst>
          </p:cNvPr>
          <p:cNvSpPr txBox="1"/>
          <p:nvPr/>
        </p:nvSpPr>
        <p:spPr>
          <a:xfrm>
            <a:off x="6014720" y="2310676"/>
            <a:ext cx="63601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8973E5-A370-49BD-87AA-EEA4D36759A9}"/>
              </a:ext>
            </a:extLst>
          </p:cNvPr>
          <p:cNvSpPr txBox="1"/>
          <p:nvPr/>
        </p:nvSpPr>
        <p:spPr>
          <a:xfrm>
            <a:off x="289560" y="4511655"/>
            <a:ext cx="5247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(5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4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4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59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C46F18-5AB8-424D-9668-2BE3E4B23B56}"/>
              </a:ext>
            </a:extLst>
          </p:cNvPr>
          <p:cNvSpPr txBox="1"/>
          <p:nvPr/>
        </p:nvSpPr>
        <p:spPr>
          <a:xfrm>
            <a:off x="6096000" y="4491335"/>
            <a:ext cx="6329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2 + 4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4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24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785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DFE0017-6D53-4955-AFAB-04EE6890AEAF}"/>
              </a:ext>
            </a:extLst>
          </p:cNvPr>
          <p:cNvSpPr txBox="1"/>
          <p:nvPr/>
        </p:nvSpPr>
        <p:spPr>
          <a:xfrm>
            <a:off x="1663700" y="530136"/>
            <a:ext cx="1010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xong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bao nhiêu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A4103A-AD76-42C6-ACF6-F49FB2821709}"/>
              </a:ext>
            </a:extLst>
          </p:cNvPr>
          <p:cNvSpPr txBox="1"/>
          <p:nvPr/>
        </p:nvSpPr>
        <p:spPr>
          <a:xfrm>
            <a:off x="1435100" y="2489201"/>
            <a:ext cx="7518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7 = 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8 = 9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+ 9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16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b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C1C2C-60CC-47F2-89A0-F9F793EA7F6D}"/>
              </a:ext>
            </a:extLst>
          </p:cNvPr>
          <p:cNvSpPr txBox="1"/>
          <p:nvPr/>
        </p:nvSpPr>
        <p:spPr>
          <a:xfrm>
            <a:off x="5384800" y="1841500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61405"/>
      </p:ext>
    </p:extLst>
  </p:cSld>
  <p:clrMapOvr>
    <a:masterClrMapping/>
  </p:clrMapOvr>
  <p:transition>
    <p:sndAc>
      <p:stSnd>
        <p:snd r:embed="rId2" name="wind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DFE0017-6D53-4955-AFAB-04EE6890AEAF}"/>
              </a:ext>
            </a:extLst>
          </p:cNvPr>
          <p:cNvSpPr txBox="1"/>
          <p:nvPr/>
        </p:nvSpPr>
        <p:spPr>
          <a:xfrm>
            <a:off x="1663700" y="530136"/>
            <a:ext cx="1010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xong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bao nhiêu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C1C2C-60CC-47F2-89A0-F9F793EA7F6D}"/>
              </a:ext>
            </a:extLst>
          </p:cNvPr>
          <p:cNvSpPr txBox="1"/>
          <p:nvPr/>
        </p:nvSpPr>
        <p:spPr>
          <a:xfrm>
            <a:off x="5384800" y="1841500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D92E13-4C13-4C44-AE5B-C662C4420BB4}"/>
              </a:ext>
            </a:extLst>
          </p:cNvPr>
          <p:cNvSpPr txBox="1"/>
          <p:nvPr/>
        </p:nvSpPr>
        <p:spPr>
          <a:xfrm>
            <a:off x="3048000" y="2403039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+ 8 = 15 (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x15 = 15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17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17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b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400" b="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1039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</TotalTime>
  <Words>769</Words>
  <Application>Microsoft Office PowerPoint</Application>
  <PresentationFormat>Widescreen</PresentationFormat>
  <Paragraphs>75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inpin heiti</vt:lpstr>
      <vt:lpstr>Arial</vt:lpstr>
      <vt:lpstr>Calibri</vt:lpstr>
      <vt:lpstr>Patrick Hand</vt:lpstr>
      <vt:lpstr>Roboto</vt:lpstr>
      <vt:lpstr>Times New Roman</vt:lpstr>
      <vt:lpstr>1_Office Theme</vt:lpstr>
      <vt:lpstr>TOÁN 5 LUYỆN TẬP</vt:lpstr>
      <vt:lpstr>KHỞI ĐỘNG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pc</cp:lastModifiedBy>
  <cp:revision>181</cp:revision>
  <dcterms:created xsi:type="dcterms:W3CDTF">2017-08-18T03:02:00Z</dcterms:created>
  <dcterms:modified xsi:type="dcterms:W3CDTF">2022-03-08T00:12:07Z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