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60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62" r:id="rId17"/>
    <p:sldId id="261" r:id="rId18"/>
    <p:sldId id="264" r:id="rId19"/>
    <p:sldId id="266" r:id="rId20"/>
    <p:sldId id="267" r:id="rId21"/>
    <p:sldId id="265" r:id="rId22"/>
    <p:sldId id="268" r:id="rId23"/>
    <p:sldId id="305" r:id="rId24"/>
    <p:sldId id="269" r:id="rId25"/>
    <p:sldId id="304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Bahnschrift" panose="020B0502040204020203" pitchFamily="34" charset="0"/>
      <p:regular r:id="rId29"/>
      <p:bold r:id="rId30"/>
    </p:embeddedFont>
    <p:embeddedFont>
      <p:font typeface="Bernard MT Condensed" panose="02050806060905020404" pitchFamily="18" charset="0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81" d="100"/>
          <a:sy n="81" d="100"/>
        </p:scale>
        <p:origin x="40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D12D-0C3F-414E-B792-4AAB0FB83D29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F108C-250C-4C7B-8FBB-669888FA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1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packet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/ˈpækɪt/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838" y="1635781"/>
            <a:ext cx="4419983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carton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/ˈkɑːrtn/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1391886" y="1257263"/>
            <a:ext cx="2572624" cy="4639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4616" t="8605" r="28022" b="17423"/>
          <a:stretch/>
        </p:blipFill>
        <p:spPr>
          <a:xfrm flipH="1">
            <a:off x="2822686" y="3321016"/>
            <a:ext cx="2103344" cy="26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691" y="1666610"/>
            <a:ext cx="3192211" cy="43438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239002" y="4629755"/>
            <a:ext cx="4133849" cy="1209020"/>
            <a:chOff x="7045818" y="2629520"/>
            <a:chExt cx="4133849" cy="1209020"/>
          </a:xfrm>
        </p:grpSpPr>
        <p:sp>
          <p:nvSpPr>
            <p:cNvPr id="10" name="Rectangle 9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  <a:r>
                <a:rPr lang="en-US" sz="4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/ɡlæsɪz/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902" y="4629755"/>
            <a:ext cx="1261313" cy="1716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542" y="4629755"/>
            <a:ext cx="1261313" cy="17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bowl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/bəʊl/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15702"/>
          <a:stretch/>
        </p:blipFill>
        <p:spPr>
          <a:xfrm>
            <a:off x="1407073" y="2118581"/>
            <a:ext cx="4434927" cy="29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194211" y="904097"/>
            <a:ext cx="1135674" cy="214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9" y="3992615"/>
            <a:ext cx="2148357" cy="200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5206278" y="2193972"/>
            <a:ext cx="1250438" cy="2254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540" y="3771469"/>
            <a:ext cx="1551592" cy="21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5702"/>
          <a:stretch/>
        </p:blipFill>
        <p:spPr>
          <a:xfrm>
            <a:off x="7849511" y="1111144"/>
            <a:ext cx="2155621" cy="14176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78446" y="444894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373" y="2465609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2717" y="252882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bowl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9511" y="570634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61516" y="574434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613881" y="3814701"/>
            <a:ext cx="2059937" cy="1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27" y="3712246"/>
            <a:ext cx="2145830" cy="1783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2736" r="49160" b="33709"/>
          <a:stretch/>
        </p:blipFill>
        <p:spPr>
          <a:xfrm>
            <a:off x="4792793" y="3810484"/>
            <a:ext cx="2279791" cy="1685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8084" y="570760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biscuit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538" y="289508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9245" y="281955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89245" y="56794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noodles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8538" y="572793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459" y="905442"/>
            <a:ext cx="1640459" cy="1896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975" y="655924"/>
            <a:ext cx="1871749" cy="2102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16" y="1067047"/>
            <a:ext cx="1705852" cy="18280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8084" y="290603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1747" y="1402377"/>
            <a:ext cx="11278977" cy="4134465"/>
            <a:chOff x="0" y="-2961327"/>
            <a:chExt cx="17243073" cy="5856927"/>
          </a:xfrm>
        </p:grpSpPr>
        <p:pic>
          <p:nvPicPr>
            <p:cNvPr id="1025" name="Picture 1" descr="https://s.sachmem.vn/public/images/v2/TA5T2SHS/U17-L1-1-a_4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961327"/>
              <a:ext cx="7905750" cy="575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7-L1-1-b_5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548" y="-2895600"/>
              <a:ext cx="9534525" cy="57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00770" y="1531901"/>
            <a:ext cx="2594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Can I help you?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18502" y="4413644"/>
            <a:ext cx="353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Yes. I'd like some rice with fish,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3883" y="1568271"/>
            <a:ext cx="4613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What would you like to eat?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6617" y="2446025"/>
            <a:ext cx="2956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I'd like a bowl of noodles, please.</a:t>
            </a:r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94050" y="558323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3880" y="1138515"/>
            <a:ext cx="11364241" cy="4765963"/>
            <a:chOff x="-1314450" y="-152400"/>
            <a:chExt cx="17566322" cy="6591300"/>
          </a:xfrm>
        </p:grpSpPr>
        <p:pic>
          <p:nvPicPr>
            <p:cNvPr id="1031" name="Picture 7" descr="https://s.sachmem.vn/public/images/v2/TA5T2SHS/U17-L1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4450" y="-152400"/>
              <a:ext cx="105346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7-L1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622" y="-152400"/>
              <a:ext cx="73342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84949" y="12725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drink?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3099" y="53020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 like a carton of apple juice,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81116" y="1329700"/>
            <a:ext cx="2610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 about you?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11071" y="4924682"/>
            <a:ext cx="277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I'd like a glass of water, please.</a:t>
            </a:r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769204" y="6038513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13027" y="602867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7"/>
          <a:stretch/>
        </p:blipFill>
        <p:spPr bwMode="auto">
          <a:xfrm>
            <a:off x="4236222" y="2713682"/>
            <a:ext cx="4648200" cy="34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 of biscuits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57" y="2544845"/>
            <a:ext cx="4703883" cy="375506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bar of chocolate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5T2SHS/U17-L1-2-4-1843168159a0fed2300a4aa975d600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4000191" y="2713682"/>
            <a:ext cx="4648200" cy="34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197" y="1946336"/>
            <a:ext cx="3701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carton of lemonate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36" y="2713682"/>
            <a:ext cx="3865199" cy="371888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985"/>
              <a:gd name="adj2" fmla="val -114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54691"/>
              <a:gd name="adj2" fmla="val 755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9998" y="1960850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 of orange juice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789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5775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1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9818" y="6574784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" name="Double Wave 1"/>
          <p:cNvSpPr/>
          <p:nvPr/>
        </p:nvSpPr>
        <p:spPr>
          <a:xfrm>
            <a:off x="3158835" y="506839"/>
            <a:ext cx="6949441" cy="1878676"/>
          </a:xfrm>
          <a:prstGeom prst="doubleWave">
            <a:avLst>
              <a:gd name="adj1" fmla="val 8020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like__________, please.</a:t>
            </a:r>
          </a:p>
        </p:txBody>
      </p:sp>
      <p:pic>
        <p:nvPicPr>
          <p:cNvPr id="3073" name="Picture 1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9600"/>
          <a:stretch/>
        </p:blipFill>
        <p:spPr bwMode="auto">
          <a:xfrm>
            <a:off x="906212" y="3255904"/>
            <a:ext cx="2453135" cy="1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111" y="4210817"/>
            <a:ext cx="2066697" cy="1716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212" y="4781445"/>
            <a:ext cx="2252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packet of biscuits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3342" y="5721691"/>
            <a:ext cx="1748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bar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chocolate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29497" y="5653868"/>
            <a:ext cx="259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glass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orange juice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71" y="3897569"/>
            <a:ext cx="1705077" cy="1767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55816" y="4684242"/>
            <a:ext cx="2427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carton of lemonade</a:t>
            </a:r>
            <a:endParaRPr lang="en-US" altLang="en-US" sz="2200" b="1" dirty="0">
              <a:solidFill>
                <a:srgbClr val="00B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710" y="2702383"/>
            <a:ext cx="1107575" cy="205981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2491287" y="2372704"/>
            <a:ext cx="3559222" cy="11419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5127460" y="2372704"/>
            <a:ext cx="923050" cy="1838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50508" y="2368810"/>
            <a:ext cx="1568178" cy="15287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50508" y="2368810"/>
            <a:ext cx="3762642" cy="7128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9" y="1806276"/>
            <a:ext cx="1188720" cy="1188720"/>
          </a:xfrm>
          <a:prstGeom prst="ellipse">
            <a:avLst/>
          </a:prstGeom>
          <a:noFill/>
          <a:ln>
            <a:solidFill>
              <a:srgbClr val="F10F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7853" y="2400636"/>
            <a:ext cx="589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eat/drink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489" y="3444586"/>
            <a:ext cx="4809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__________, please.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12415" y="2994996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95421" y="472105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talk.</a:t>
            </a:r>
            <a:endParaRPr lang="en-US" sz="2000" b="1" dirty="0"/>
          </a:p>
        </p:txBody>
      </p:sp>
      <p:pic>
        <p:nvPicPr>
          <p:cNvPr id="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70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75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1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89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0306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1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575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389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03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26" y="1051383"/>
            <a:ext cx="2274634" cy="1614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69" y="971369"/>
            <a:ext cx="2119110" cy="174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794" y="4060924"/>
            <a:ext cx="2190431" cy="1505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40" y="3760050"/>
            <a:ext cx="1391341" cy="18165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210" y="3651100"/>
            <a:ext cx="2074781" cy="1889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653" y="843772"/>
            <a:ext cx="2286198" cy="20301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7594" y="899240"/>
            <a:ext cx="2303137" cy="1841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9510" y="3554147"/>
            <a:ext cx="1999304" cy="201675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761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/lʌntʃ/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389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/drɪŋk/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920306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/ˈhel</a:t>
            </a:r>
            <a:r>
              <a:rPr lang="el-G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575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/fuːd/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61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/mɪlk/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0389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/miːl/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20306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/baɪ/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575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/ˈsænwɪtʃ/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  <p:bldP spid="21" grpId="0"/>
      <p:bldP spid="2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noodle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/ˈnuːdlz/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1133341" y="1854558"/>
            <a:ext cx="4481848" cy="35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22150" y="265527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250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" y="1711311"/>
            <a:ext cx="4799700" cy="39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biscuit</a:t>
              </a:r>
              <a:endPara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/ˈbɪskɪts/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94" y="1055194"/>
            <a:ext cx="4318731" cy="48364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09271" y="264239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38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lemonade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/ˌleməˈneɪd/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24" y="1293780"/>
            <a:ext cx="3950550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orange juice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/ˈɔːrɪndʒ dʒuːs/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11" y="1131273"/>
            <a:ext cx="4355374" cy="4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/ˈwɔːtər/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0" y="1382086"/>
            <a:ext cx="4340728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/bɑːr/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665928" y="1374642"/>
            <a:ext cx="2336512" cy="4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364</Words>
  <Application>Microsoft Office PowerPoint</Application>
  <PresentationFormat>Widescreen</PresentationFormat>
  <Paragraphs>110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 Black</vt:lpstr>
      <vt:lpstr>Helvetica Neue</vt:lpstr>
      <vt:lpstr>Bahnschrift</vt:lpstr>
      <vt:lpstr>Arial</vt:lpstr>
      <vt:lpstr>Britannic Bold</vt:lpstr>
      <vt:lpstr>Bernard MT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141</cp:revision>
  <dcterms:created xsi:type="dcterms:W3CDTF">2021-02-08T14:42:03Z</dcterms:created>
  <dcterms:modified xsi:type="dcterms:W3CDTF">2022-03-23T16:06:16Z</dcterms:modified>
</cp:coreProperties>
</file>