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831" r:id="rId4"/>
    <p:sldId id="872" r:id="rId5"/>
    <p:sldId id="873" r:id="rId6"/>
    <p:sldId id="874" r:id="rId7"/>
    <p:sldId id="842" r:id="rId8"/>
    <p:sldId id="844" r:id="rId9"/>
    <p:sldId id="881" r:id="rId10"/>
    <p:sldId id="882" r:id="rId11"/>
    <p:sldId id="883" r:id="rId12"/>
    <p:sldId id="884" r:id="rId13"/>
    <p:sldId id="849" r:id="rId14"/>
    <p:sldId id="850" r:id="rId15"/>
    <p:sldId id="851" r:id="rId16"/>
    <p:sldId id="852" r:id="rId17"/>
    <p:sldId id="860" r:id="rId18"/>
    <p:sldId id="834" r:id="rId19"/>
    <p:sldId id="836" r:id="rId20"/>
    <p:sldId id="875" r:id="rId21"/>
    <p:sldId id="876" r:id="rId22"/>
    <p:sldId id="877" r:id="rId23"/>
    <p:sldId id="879" r:id="rId24"/>
    <p:sldId id="878" r:id="rId25"/>
    <p:sldId id="838" r:id="rId26"/>
    <p:sldId id="868" r:id="rId27"/>
    <p:sldId id="870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Bernard MT Condensed" panose="020508060609050204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Cooper Black" panose="0208090404030B020404" pitchFamily="18" charset="0"/>
      <p:regular r:id="rId41"/>
    </p:embeddedFont>
    <p:embeddedFont>
      <p:font typeface="Harrington" panose="04040505050A02020702" pitchFamily="8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EC3839"/>
    <a:srgbClr val="8E78CA"/>
    <a:srgbClr val="8E008E"/>
    <a:srgbClr val="FFAACB"/>
    <a:srgbClr val="FC36E4"/>
    <a:srgbClr val="EDE4D3"/>
    <a:srgbClr val="CD937D"/>
    <a:srgbClr val="E6AA90"/>
    <a:srgbClr val="EE4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23" autoAdjust="0"/>
    <p:restoredTop sz="94434" autoAdjust="0"/>
  </p:normalViewPr>
  <p:slideViewPr>
    <p:cSldViewPr snapToGrid="0">
      <p:cViewPr varScale="1">
        <p:scale>
          <a:sx n="79" d="100"/>
          <a:sy n="79" d="100"/>
        </p:scale>
        <p:origin x="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DFEC-A7F8-47F7-8832-57F2E1816228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667-895E-4186-883E-B1886D09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7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77C85-CB43-4465-80A8-F152A609019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036C-DF84-42E2-9BF7-996267932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1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7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83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30200" y="221179"/>
            <a:ext cx="11531601" cy="6416689"/>
          </a:xfrm>
          <a:custGeom>
            <a:avLst/>
            <a:gdLst>
              <a:gd name="connsiteX0" fmla="*/ 0 w 11531600"/>
              <a:gd name="connsiteY0" fmla="*/ 245555 h 6350000"/>
              <a:gd name="connsiteX1" fmla="*/ 245555 w 11531600"/>
              <a:gd name="connsiteY1" fmla="*/ 0 h 6350000"/>
              <a:gd name="connsiteX2" fmla="*/ 11286046 w 11531600"/>
              <a:gd name="connsiteY2" fmla="*/ 0 h 6350000"/>
              <a:gd name="connsiteX3" fmla="*/ 11531601 w 11531600"/>
              <a:gd name="connsiteY3" fmla="*/ 245555 h 6350000"/>
              <a:gd name="connsiteX4" fmla="*/ 11531600 w 11531600"/>
              <a:gd name="connsiteY4" fmla="*/ 6104446 h 6350000"/>
              <a:gd name="connsiteX5" fmla="*/ 11286045 w 11531600"/>
              <a:gd name="connsiteY5" fmla="*/ 6350001 h 6350000"/>
              <a:gd name="connsiteX6" fmla="*/ 245555 w 11531600"/>
              <a:gd name="connsiteY6" fmla="*/ 6350000 h 6350000"/>
              <a:gd name="connsiteX7" fmla="*/ 0 w 11531600"/>
              <a:gd name="connsiteY7" fmla="*/ 6104445 h 6350000"/>
              <a:gd name="connsiteX8" fmla="*/ 0 w 11531600"/>
              <a:gd name="connsiteY8" fmla="*/ 245555 h 6350000"/>
              <a:gd name="connsiteX0" fmla="*/ 0 w 11531601"/>
              <a:gd name="connsiteY0" fmla="*/ 245555 h 6350001"/>
              <a:gd name="connsiteX1" fmla="*/ 245555 w 11531601"/>
              <a:gd name="connsiteY1" fmla="*/ 0 h 6350001"/>
              <a:gd name="connsiteX2" fmla="*/ 11286046 w 11531601"/>
              <a:gd name="connsiteY2" fmla="*/ 0 h 6350001"/>
              <a:gd name="connsiteX3" fmla="*/ 11531601 w 11531601"/>
              <a:gd name="connsiteY3" fmla="*/ 245555 h 6350001"/>
              <a:gd name="connsiteX4" fmla="*/ 11531600 w 11531601"/>
              <a:gd name="connsiteY4" fmla="*/ 6104446 h 6350001"/>
              <a:gd name="connsiteX5" fmla="*/ 11286045 w 11531601"/>
              <a:gd name="connsiteY5" fmla="*/ 6350001 h 6350001"/>
              <a:gd name="connsiteX6" fmla="*/ 245555 w 11531601"/>
              <a:gd name="connsiteY6" fmla="*/ 6350000 h 6350001"/>
              <a:gd name="connsiteX7" fmla="*/ 0 w 11531601"/>
              <a:gd name="connsiteY7" fmla="*/ 6104445 h 6350001"/>
              <a:gd name="connsiteX8" fmla="*/ 0 w 11531601"/>
              <a:gd name="connsiteY8" fmla="*/ 245555 h 6350001"/>
              <a:gd name="connsiteX0" fmla="*/ 0 w 11531601"/>
              <a:gd name="connsiteY0" fmla="*/ 298275 h 6402721"/>
              <a:gd name="connsiteX1" fmla="*/ 245555 w 11531601"/>
              <a:gd name="connsiteY1" fmla="*/ 52720 h 6402721"/>
              <a:gd name="connsiteX2" fmla="*/ 11286046 w 11531601"/>
              <a:gd name="connsiteY2" fmla="*/ 52720 h 6402721"/>
              <a:gd name="connsiteX3" fmla="*/ 11531601 w 11531601"/>
              <a:gd name="connsiteY3" fmla="*/ 298275 h 6402721"/>
              <a:gd name="connsiteX4" fmla="*/ 11531600 w 11531601"/>
              <a:gd name="connsiteY4" fmla="*/ 6157166 h 6402721"/>
              <a:gd name="connsiteX5" fmla="*/ 11286045 w 11531601"/>
              <a:gd name="connsiteY5" fmla="*/ 6402721 h 6402721"/>
              <a:gd name="connsiteX6" fmla="*/ 245555 w 11531601"/>
              <a:gd name="connsiteY6" fmla="*/ 6402720 h 6402721"/>
              <a:gd name="connsiteX7" fmla="*/ 0 w 11531601"/>
              <a:gd name="connsiteY7" fmla="*/ 6157165 h 6402721"/>
              <a:gd name="connsiteX8" fmla="*/ 0 w 11531601"/>
              <a:gd name="connsiteY8" fmla="*/ 298275 h 6402721"/>
              <a:gd name="connsiteX0" fmla="*/ 0 w 11531601"/>
              <a:gd name="connsiteY0" fmla="*/ 286812 h 6391258"/>
              <a:gd name="connsiteX1" fmla="*/ 245555 w 11531601"/>
              <a:gd name="connsiteY1" fmla="*/ 41257 h 6391258"/>
              <a:gd name="connsiteX2" fmla="*/ 11286046 w 11531601"/>
              <a:gd name="connsiteY2" fmla="*/ 41257 h 6391258"/>
              <a:gd name="connsiteX3" fmla="*/ 11531601 w 11531601"/>
              <a:gd name="connsiteY3" fmla="*/ 286812 h 6391258"/>
              <a:gd name="connsiteX4" fmla="*/ 11531600 w 11531601"/>
              <a:gd name="connsiteY4" fmla="*/ 6145703 h 6391258"/>
              <a:gd name="connsiteX5" fmla="*/ 11286045 w 11531601"/>
              <a:gd name="connsiteY5" fmla="*/ 6391258 h 6391258"/>
              <a:gd name="connsiteX6" fmla="*/ 245555 w 11531601"/>
              <a:gd name="connsiteY6" fmla="*/ 6391257 h 6391258"/>
              <a:gd name="connsiteX7" fmla="*/ 0 w 11531601"/>
              <a:gd name="connsiteY7" fmla="*/ 6145702 h 6391258"/>
              <a:gd name="connsiteX8" fmla="*/ 0 w 11531601"/>
              <a:gd name="connsiteY8" fmla="*/ 286812 h 6391258"/>
              <a:gd name="connsiteX0" fmla="*/ 0 w 11531601"/>
              <a:gd name="connsiteY0" fmla="*/ 312243 h 6416689"/>
              <a:gd name="connsiteX1" fmla="*/ 245555 w 11531601"/>
              <a:gd name="connsiteY1" fmla="*/ 66688 h 6416689"/>
              <a:gd name="connsiteX2" fmla="*/ 11286046 w 11531601"/>
              <a:gd name="connsiteY2" fmla="*/ 66688 h 6416689"/>
              <a:gd name="connsiteX3" fmla="*/ 11531601 w 11531601"/>
              <a:gd name="connsiteY3" fmla="*/ 312243 h 6416689"/>
              <a:gd name="connsiteX4" fmla="*/ 11531600 w 11531601"/>
              <a:gd name="connsiteY4" fmla="*/ 6171134 h 6416689"/>
              <a:gd name="connsiteX5" fmla="*/ 11286045 w 11531601"/>
              <a:gd name="connsiteY5" fmla="*/ 6416689 h 6416689"/>
              <a:gd name="connsiteX6" fmla="*/ 245555 w 11531601"/>
              <a:gd name="connsiteY6" fmla="*/ 6416688 h 6416689"/>
              <a:gd name="connsiteX7" fmla="*/ 0 w 11531601"/>
              <a:gd name="connsiteY7" fmla="*/ 6171133 h 6416689"/>
              <a:gd name="connsiteX8" fmla="*/ 0 w 11531601"/>
              <a:gd name="connsiteY8" fmla="*/ 312243 h 6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601" h="6416689">
                <a:moveTo>
                  <a:pt x="0" y="312243"/>
                </a:moveTo>
                <a:cubicBezTo>
                  <a:pt x="0" y="176627"/>
                  <a:pt x="109939" y="66688"/>
                  <a:pt x="245555" y="66688"/>
                </a:cubicBezTo>
                <a:cubicBezTo>
                  <a:pt x="3891852" y="320687"/>
                  <a:pt x="9536282" y="-170378"/>
                  <a:pt x="11286046" y="66688"/>
                </a:cubicBezTo>
                <a:cubicBezTo>
                  <a:pt x="11421662" y="66688"/>
                  <a:pt x="11531601" y="176627"/>
                  <a:pt x="11531601" y="312243"/>
                </a:cubicBezTo>
                <a:cubicBezTo>
                  <a:pt x="11531601" y="2265207"/>
                  <a:pt x="11531600" y="4218170"/>
                  <a:pt x="11531600" y="6171134"/>
                </a:cubicBezTo>
                <a:cubicBezTo>
                  <a:pt x="11531600" y="6306750"/>
                  <a:pt x="11421661" y="6416689"/>
                  <a:pt x="11286045" y="6416689"/>
                </a:cubicBezTo>
                <a:lnTo>
                  <a:pt x="245555" y="6416688"/>
                </a:lnTo>
                <a:cubicBezTo>
                  <a:pt x="109939" y="6416688"/>
                  <a:pt x="0" y="6306749"/>
                  <a:pt x="0" y="6171133"/>
                </a:cubicBezTo>
                <a:lnTo>
                  <a:pt x="0" y="312243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EC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"/>
          <p:cNvSpPr/>
          <p:nvPr userDrawn="1"/>
        </p:nvSpPr>
        <p:spPr>
          <a:xfrm>
            <a:off x="449580" y="342653"/>
            <a:ext cx="11292840" cy="6173740"/>
          </a:xfrm>
          <a:custGeom>
            <a:avLst/>
            <a:gdLst>
              <a:gd name="connsiteX0" fmla="*/ 0 w 11531600"/>
              <a:gd name="connsiteY0" fmla="*/ 245555 h 6350000"/>
              <a:gd name="connsiteX1" fmla="*/ 245555 w 11531600"/>
              <a:gd name="connsiteY1" fmla="*/ 0 h 6350000"/>
              <a:gd name="connsiteX2" fmla="*/ 11286046 w 11531600"/>
              <a:gd name="connsiteY2" fmla="*/ 0 h 6350000"/>
              <a:gd name="connsiteX3" fmla="*/ 11531601 w 11531600"/>
              <a:gd name="connsiteY3" fmla="*/ 245555 h 6350000"/>
              <a:gd name="connsiteX4" fmla="*/ 11531600 w 11531600"/>
              <a:gd name="connsiteY4" fmla="*/ 6104446 h 6350000"/>
              <a:gd name="connsiteX5" fmla="*/ 11286045 w 11531600"/>
              <a:gd name="connsiteY5" fmla="*/ 6350001 h 6350000"/>
              <a:gd name="connsiteX6" fmla="*/ 245555 w 11531600"/>
              <a:gd name="connsiteY6" fmla="*/ 6350000 h 6350000"/>
              <a:gd name="connsiteX7" fmla="*/ 0 w 11531600"/>
              <a:gd name="connsiteY7" fmla="*/ 6104445 h 6350000"/>
              <a:gd name="connsiteX8" fmla="*/ 0 w 11531600"/>
              <a:gd name="connsiteY8" fmla="*/ 245555 h 6350000"/>
              <a:gd name="connsiteX0" fmla="*/ 0 w 11531601"/>
              <a:gd name="connsiteY0" fmla="*/ 245555 h 6350001"/>
              <a:gd name="connsiteX1" fmla="*/ 245555 w 11531601"/>
              <a:gd name="connsiteY1" fmla="*/ 0 h 6350001"/>
              <a:gd name="connsiteX2" fmla="*/ 11286046 w 11531601"/>
              <a:gd name="connsiteY2" fmla="*/ 0 h 6350001"/>
              <a:gd name="connsiteX3" fmla="*/ 11531601 w 11531601"/>
              <a:gd name="connsiteY3" fmla="*/ 245555 h 6350001"/>
              <a:gd name="connsiteX4" fmla="*/ 11531600 w 11531601"/>
              <a:gd name="connsiteY4" fmla="*/ 6104446 h 6350001"/>
              <a:gd name="connsiteX5" fmla="*/ 11286045 w 11531601"/>
              <a:gd name="connsiteY5" fmla="*/ 6350001 h 6350001"/>
              <a:gd name="connsiteX6" fmla="*/ 245555 w 11531601"/>
              <a:gd name="connsiteY6" fmla="*/ 6350000 h 6350001"/>
              <a:gd name="connsiteX7" fmla="*/ 0 w 11531601"/>
              <a:gd name="connsiteY7" fmla="*/ 6104445 h 6350001"/>
              <a:gd name="connsiteX8" fmla="*/ 0 w 11531601"/>
              <a:gd name="connsiteY8" fmla="*/ 245555 h 6350001"/>
              <a:gd name="connsiteX0" fmla="*/ 0 w 11531601"/>
              <a:gd name="connsiteY0" fmla="*/ 298275 h 6402721"/>
              <a:gd name="connsiteX1" fmla="*/ 245555 w 11531601"/>
              <a:gd name="connsiteY1" fmla="*/ 52720 h 6402721"/>
              <a:gd name="connsiteX2" fmla="*/ 11286046 w 11531601"/>
              <a:gd name="connsiteY2" fmla="*/ 52720 h 6402721"/>
              <a:gd name="connsiteX3" fmla="*/ 11531601 w 11531601"/>
              <a:gd name="connsiteY3" fmla="*/ 298275 h 6402721"/>
              <a:gd name="connsiteX4" fmla="*/ 11531600 w 11531601"/>
              <a:gd name="connsiteY4" fmla="*/ 6157166 h 6402721"/>
              <a:gd name="connsiteX5" fmla="*/ 11286045 w 11531601"/>
              <a:gd name="connsiteY5" fmla="*/ 6402721 h 6402721"/>
              <a:gd name="connsiteX6" fmla="*/ 245555 w 11531601"/>
              <a:gd name="connsiteY6" fmla="*/ 6402720 h 6402721"/>
              <a:gd name="connsiteX7" fmla="*/ 0 w 11531601"/>
              <a:gd name="connsiteY7" fmla="*/ 6157165 h 6402721"/>
              <a:gd name="connsiteX8" fmla="*/ 0 w 11531601"/>
              <a:gd name="connsiteY8" fmla="*/ 298275 h 6402721"/>
              <a:gd name="connsiteX0" fmla="*/ 0 w 11531601"/>
              <a:gd name="connsiteY0" fmla="*/ 286812 h 6391258"/>
              <a:gd name="connsiteX1" fmla="*/ 245555 w 11531601"/>
              <a:gd name="connsiteY1" fmla="*/ 41257 h 6391258"/>
              <a:gd name="connsiteX2" fmla="*/ 11286046 w 11531601"/>
              <a:gd name="connsiteY2" fmla="*/ 41257 h 6391258"/>
              <a:gd name="connsiteX3" fmla="*/ 11531601 w 11531601"/>
              <a:gd name="connsiteY3" fmla="*/ 286812 h 6391258"/>
              <a:gd name="connsiteX4" fmla="*/ 11531600 w 11531601"/>
              <a:gd name="connsiteY4" fmla="*/ 6145703 h 6391258"/>
              <a:gd name="connsiteX5" fmla="*/ 11286045 w 11531601"/>
              <a:gd name="connsiteY5" fmla="*/ 6391258 h 6391258"/>
              <a:gd name="connsiteX6" fmla="*/ 245555 w 11531601"/>
              <a:gd name="connsiteY6" fmla="*/ 6391257 h 6391258"/>
              <a:gd name="connsiteX7" fmla="*/ 0 w 11531601"/>
              <a:gd name="connsiteY7" fmla="*/ 6145702 h 6391258"/>
              <a:gd name="connsiteX8" fmla="*/ 0 w 11531601"/>
              <a:gd name="connsiteY8" fmla="*/ 286812 h 6391258"/>
              <a:gd name="connsiteX0" fmla="*/ 0 w 11531601"/>
              <a:gd name="connsiteY0" fmla="*/ 312243 h 6416689"/>
              <a:gd name="connsiteX1" fmla="*/ 245555 w 11531601"/>
              <a:gd name="connsiteY1" fmla="*/ 66688 h 6416689"/>
              <a:gd name="connsiteX2" fmla="*/ 11286046 w 11531601"/>
              <a:gd name="connsiteY2" fmla="*/ 66688 h 6416689"/>
              <a:gd name="connsiteX3" fmla="*/ 11531601 w 11531601"/>
              <a:gd name="connsiteY3" fmla="*/ 312243 h 6416689"/>
              <a:gd name="connsiteX4" fmla="*/ 11531600 w 11531601"/>
              <a:gd name="connsiteY4" fmla="*/ 6171134 h 6416689"/>
              <a:gd name="connsiteX5" fmla="*/ 11286045 w 11531601"/>
              <a:gd name="connsiteY5" fmla="*/ 6416689 h 6416689"/>
              <a:gd name="connsiteX6" fmla="*/ 245555 w 11531601"/>
              <a:gd name="connsiteY6" fmla="*/ 6416688 h 6416689"/>
              <a:gd name="connsiteX7" fmla="*/ 0 w 11531601"/>
              <a:gd name="connsiteY7" fmla="*/ 6171133 h 6416689"/>
              <a:gd name="connsiteX8" fmla="*/ 0 w 11531601"/>
              <a:gd name="connsiteY8" fmla="*/ 312243 h 6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601" h="6416689">
                <a:moveTo>
                  <a:pt x="0" y="312243"/>
                </a:moveTo>
                <a:cubicBezTo>
                  <a:pt x="0" y="176627"/>
                  <a:pt x="109939" y="66688"/>
                  <a:pt x="245555" y="66688"/>
                </a:cubicBezTo>
                <a:cubicBezTo>
                  <a:pt x="3891852" y="320687"/>
                  <a:pt x="9536282" y="-170378"/>
                  <a:pt x="11286046" y="66688"/>
                </a:cubicBezTo>
                <a:cubicBezTo>
                  <a:pt x="11421662" y="66688"/>
                  <a:pt x="11531601" y="176627"/>
                  <a:pt x="11531601" y="312243"/>
                </a:cubicBezTo>
                <a:cubicBezTo>
                  <a:pt x="11531601" y="2265207"/>
                  <a:pt x="11531600" y="4218170"/>
                  <a:pt x="11531600" y="6171134"/>
                </a:cubicBezTo>
                <a:cubicBezTo>
                  <a:pt x="11531600" y="6306750"/>
                  <a:pt x="11421661" y="6416689"/>
                  <a:pt x="11286045" y="6416689"/>
                </a:cubicBezTo>
                <a:lnTo>
                  <a:pt x="245555" y="6416688"/>
                </a:lnTo>
                <a:cubicBezTo>
                  <a:pt x="109939" y="6416688"/>
                  <a:pt x="0" y="6306749"/>
                  <a:pt x="0" y="6171133"/>
                </a:cubicBezTo>
                <a:lnTo>
                  <a:pt x="0" y="31224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EC3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-3045" y="1832356"/>
            <a:ext cx="328613" cy="394735"/>
          </a:xfrm>
          <a:prstGeom prst="ellipse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377" y="3019"/>
            <a:ext cx="697080" cy="9937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3648393" y="34580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232758" y="-4899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4509177" y="48458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9509349" y="1047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2352513" y="-11418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6866296" y="-71631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6079327" y="-10718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8599211" y="-11898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77991" y="148663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637743" y="47512"/>
            <a:ext cx="328613" cy="394735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51347" y="537588"/>
            <a:ext cx="328613" cy="394735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-3044" y="-24807"/>
            <a:ext cx="328613" cy="394735"/>
          </a:xfrm>
          <a:prstGeom prst="ellipse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868360" y="0"/>
            <a:ext cx="328613" cy="394735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3165854" y="189945"/>
            <a:ext cx="328613" cy="394735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4195898" y="-38042"/>
            <a:ext cx="328613" cy="394735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5523887" y="-8239"/>
            <a:ext cx="328613" cy="394735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1847582" y="2225983"/>
            <a:ext cx="328613" cy="394735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7849442" y="-22803"/>
            <a:ext cx="328613" cy="394735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9150915" y="220051"/>
            <a:ext cx="328613" cy="394735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0500466" y="-80265"/>
            <a:ext cx="328613" cy="394735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0984942" y="280334"/>
            <a:ext cx="328613" cy="394735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1647575" y="138429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4895946" y="3729257"/>
            <a:ext cx="328613" cy="394735"/>
          </a:xfrm>
          <a:prstGeom prst="ellipse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5806" y="1239958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25.png"/><Relationship Id="rId5" Type="http://schemas.openxmlformats.org/officeDocument/2006/relationships/audio" Target="../media/audio8.wav"/><Relationship Id="rId15" Type="http://schemas.openxmlformats.org/officeDocument/2006/relationships/image" Target="../media/image29.png"/><Relationship Id="rId10" Type="http://schemas.openxmlformats.org/officeDocument/2006/relationships/audio" Target="../media/audio13.wav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5.wav"/><Relationship Id="rId7" Type="http://schemas.openxmlformats.org/officeDocument/2006/relationships/image" Target="../media/image34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17.wav"/><Relationship Id="rId10" Type="http://schemas.openxmlformats.org/officeDocument/2006/relationships/image" Target="../media/image37.png"/><Relationship Id="rId4" Type="http://schemas.openxmlformats.org/officeDocument/2006/relationships/audio" Target="../media/audio16.wav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1" y="1714904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17 – Lesson 1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195258"/>
            <a:ext cx="1069144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黑体" panose="02010609060101010101" pitchFamily="2" charset="-122"/>
              </a:rPr>
              <a:t>HOW MUCH IS THE T-SHIRT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77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</a:p>
        </p:txBody>
      </p:sp>
      <p:sp>
        <p:nvSpPr>
          <p:cNvPr id="29" name="2MsPham"/>
          <p:cNvSpPr/>
          <p:nvPr/>
        </p:nvSpPr>
        <p:spPr>
          <a:xfrm>
            <a:off x="265260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KA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33" name="4MsPham"/>
          <p:cNvSpPr/>
          <p:nvPr/>
        </p:nvSpPr>
        <p:spPr>
          <a:xfrm>
            <a:off x="8382247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KO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5381821" y="640691"/>
            <a:ext cx="1734319" cy="171091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7768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774996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12390" t="2650" r="9522"/>
          <a:stretch/>
        </p:blipFill>
        <p:spPr>
          <a:xfrm>
            <a:off x="5207210" y="662111"/>
            <a:ext cx="1853887" cy="186093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4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7861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78635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LO</a:t>
            </a:r>
          </a:p>
        </p:txBody>
      </p:sp>
      <p:sp>
        <p:nvSpPr>
          <p:cNvPr id="33" name="4MsPham"/>
          <p:cNvSpPr/>
          <p:nvPr/>
        </p:nvSpPr>
        <p:spPr>
          <a:xfrm>
            <a:off x="334085" y="51019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9380939" y="7216923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/>
          <a:srcRect t="10152" b="15087"/>
          <a:stretch/>
        </p:blipFill>
        <p:spPr>
          <a:xfrm>
            <a:off x="4864305" y="889746"/>
            <a:ext cx="2188654" cy="15633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5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05195" y="455034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supermaket</a:t>
            </a:r>
          </a:p>
        </p:txBody>
      </p:sp>
      <p:sp>
        <p:nvSpPr>
          <p:cNvPr id="32" name="3MsPham"/>
          <p:cNvSpPr/>
          <p:nvPr/>
        </p:nvSpPr>
        <p:spPr>
          <a:xfrm>
            <a:off x="265756" y="456169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bookshop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t="13783"/>
          <a:stretch/>
        </p:blipFill>
        <p:spPr>
          <a:xfrm>
            <a:off x="5351497" y="485751"/>
            <a:ext cx="1787517" cy="19554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29" name="2MsPham"/>
          <p:cNvSpPr/>
          <p:nvPr/>
        </p:nvSpPr>
        <p:spPr>
          <a:xfrm>
            <a:off x="265260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KA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sp>
        <p:nvSpPr>
          <p:cNvPr id="33" name="4MsPham"/>
          <p:cNvSpPr/>
          <p:nvPr/>
        </p:nvSpPr>
        <p:spPr>
          <a:xfrm>
            <a:off x="8382247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KO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/>
          <a:srcRect l="12151" t="15161" r="15453"/>
          <a:stretch/>
        </p:blipFill>
        <p:spPr>
          <a:xfrm>
            <a:off x="5251675" y="585506"/>
            <a:ext cx="1661589" cy="18985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2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7768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774996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t="15402"/>
          <a:stretch/>
        </p:blipFill>
        <p:spPr>
          <a:xfrm>
            <a:off x="5046053" y="737362"/>
            <a:ext cx="2240656" cy="18096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7861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78635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LO</a:t>
            </a:r>
          </a:p>
        </p:txBody>
      </p:sp>
      <p:sp>
        <p:nvSpPr>
          <p:cNvPr id="33" name="4MsPham"/>
          <p:cNvSpPr/>
          <p:nvPr/>
        </p:nvSpPr>
        <p:spPr>
          <a:xfrm>
            <a:off x="334085" y="51019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9380939" y="7216923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/>
          <a:srcRect r="3281"/>
          <a:stretch/>
        </p:blipFill>
        <p:spPr>
          <a:xfrm>
            <a:off x="5203747" y="552007"/>
            <a:ext cx="1784506" cy="19707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15152" y="805218"/>
            <a:ext cx="9580729" cy="5539683"/>
            <a:chOff x="-3431569" y="-536964"/>
            <a:chExt cx="18071128" cy="10448926"/>
          </a:xfrm>
        </p:grpSpPr>
        <p:pic>
          <p:nvPicPr>
            <p:cNvPr id="1025" name="Picture 1" descr="https://s.sachmem.vn/public/images/v2/TA4T2SHS/U17-L1-1-a_5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31569" y="-536964"/>
              <a:ext cx="9289748" cy="5210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2SHS/U17-L1-1-b_50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599" y="-489338"/>
              <a:ext cx="9036180" cy="5210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4T2SHS/U17-L1-1-c_4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0976" y="4720837"/>
              <a:ext cx="7628004" cy="519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4T2SHS/U17-L1-1-d_57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1" y="4673210"/>
              <a:ext cx="10219958" cy="523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93052" y="994289"/>
            <a:ext cx="3973648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Oh, your T-shirt is very nice!</a:t>
            </a:r>
            <a:endParaRPr lang="en-US" sz="24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88787" y="1450426"/>
            <a:ext cx="1816702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Thank you.</a:t>
            </a:r>
            <a:endParaRPr lang="en-US" sz="24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91642" y="824471"/>
            <a:ext cx="3833556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want a T-shirt like that.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87985" y="1208889"/>
            <a:ext cx="3040085" cy="830997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You can buy it in the supermarket.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16852" y="3589433"/>
            <a:ext cx="3406928" cy="830997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Excuse me. Can I have a look at that T-shirt?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65335" y="5932867"/>
            <a:ext cx="3035365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Sure. Here you are.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2420" y="3589432"/>
            <a:ext cx="2528102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How much is it?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58898" y="5911475"/>
            <a:ext cx="2528102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It's 50,000 dong.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11" y="1177418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2 - Unit 17 How much is the T-shir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15" grpId="0" animBg="1"/>
      <p:bldP spid="21" grpId="0" animBg="1"/>
      <p:bldP spid="16" grpId="0" animBg="1"/>
      <p:bldP spid="23" grpId="0" animBg="1"/>
      <p:bldP spid="17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1590500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jumper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80.000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10689" b="12705"/>
          <a:stretch/>
        </p:blipFill>
        <p:spPr>
          <a:xfrm>
            <a:off x="4222888" y="1104227"/>
            <a:ext cx="4529289" cy="36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9764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957313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skirt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60.000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15402"/>
          <a:stretch/>
        </p:blipFill>
        <p:spPr>
          <a:xfrm>
            <a:off x="4083111" y="1319610"/>
            <a:ext cx="4569450" cy="36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1507144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blouse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390" t="2650" r="9522"/>
          <a:stretch/>
        </p:blipFill>
        <p:spPr>
          <a:xfrm>
            <a:off x="4600322" y="1092032"/>
            <a:ext cx="3780699" cy="37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965329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shirt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3281"/>
          <a:stretch/>
        </p:blipFill>
        <p:spPr>
          <a:xfrm>
            <a:off x="4741812" y="770990"/>
            <a:ext cx="3639209" cy="40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1451038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jacket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90.000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4601678" y="741797"/>
            <a:ext cx="3991100" cy="3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3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1507144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blouse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70.000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-9926" t="5438" r="-5206" b="1360"/>
          <a:stretch/>
        </p:blipFill>
        <p:spPr>
          <a:xfrm>
            <a:off x="3714579" y="788063"/>
            <a:ext cx="4466043" cy="42646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09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1472" y="528429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Listen and tick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41838"/>
              </p:ext>
            </p:extLst>
          </p:nvPr>
        </p:nvGraphicFramePr>
        <p:xfrm>
          <a:off x="1137806" y="1085837"/>
          <a:ext cx="10177893" cy="5202918"/>
        </p:xfrm>
        <a:graphic>
          <a:graphicData uri="http://schemas.openxmlformats.org/drawingml/2006/table">
            <a:tbl>
              <a:tblPr/>
              <a:tblGrid>
                <a:gridCol w="3434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0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61062">
                <a:tc>
                  <a:txBody>
                    <a:bodyPr/>
                    <a:lstStyle/>
                    <a:p>
                      <a:pPr algn="ct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647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60,000 dong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843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40,000 dong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3366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50,000 dong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5" name="Picture 3" descr="https://s.sachmem.vn/public/images/TA4T2SHS/U17-L1-3-2-gglnupastjkelhp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" b="3529"/>
          <a:stretch/>
        </p:blipFill>
        <p:spPr bwMode="auto">
          <a:xfrm>
            <a:off x="7073356" y="1396483"/>
            <a:ext cx="18278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4T2SHS/U17-L1-3-3-xqengcpccqoarxqq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5" b="2822"/>
          <a:stretch/>
        </p:blipFill>
        <p:spPr bwMode="auto">
          <a:xfrm>
            <a:off x="9344849" y="1380268"/>
            <a:ext cx="175526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.sachmem.vn/public/images/TA4T2SHS/U17-L1-3-1-tpvfpcrzupbyxzfq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" b="3660"/>
          <a:stretch/>
        </p:blipFill>
        <p:spPr bwMode="auto">
          <a:xfrm>
            <a:off x="4794972" y="1407357"/>
            <a:ext cx="18168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2898445" y="528429"/>
            <a:ext cx="365759" cy="36576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58592" y="3684006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58592" y="4509916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44658" y="5553961"/>
            <a:ext cx="365759" cy="365760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3533511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104" y="4394492"/>
            <a:ext cx="6667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37" y="5403466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3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2994235" y="5638060"/>
            <a:ext cx="8457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 ____________ is ____________________.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039838" y="4453314"/>
            <a:ext cx="8457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 ____________ is ____________________.</a:t>
            </a: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710129" y="3271466"/>
            <a:ext cx="8457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 ____________ is _________________.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2301183" y="2124768"/>
            <a:ext cx="8457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 _____________ is ___________________.</a:t>
            </a:r>
          </a:p>
        </p:txBody>
      </p:sp>
      <p:grpSp>
        <p:nvGrpSpPr>
          <p:cNvPr id="4" name="Group 3"/>
          <p:cNvGrpSpPr/>
          <p:nvPr/>
        </p:nvGrpSpPr>
        <p:grpSpPr>
          <a:xfrm rot="903827">
            <a:off x="9162826" y="624645"/>
            <a:ext cx="1154438" cy="1197523"/>
            <a:chOff x="1999629" y="770480"/>
            <a:chExt cx="1057801" cy="1097280"/>
          </a:xfrm>
        </p:grpSpPr>
        <p:pic>
          <p:nvPicPr>
            <p:cNvPr id="2049" name="Picture 1" descr="https://s.sachmem.vn/public/images/TA4T2SHS/U17-L1-4-1-pizvvezthvfrsrb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629" y="770480"/>
              <a:ext cx="105780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854518" y="1790700"/>
              <a:ext cx="202912" cy="7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68010" y="978069"/>
            <a:ext cx="8457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 _____________ is ___________________.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491621" y="2124767"/>
            <a:ext cx="23619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red jacket 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055394" y="5652767"/>
            <a:ext cx="36857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fifty thousand dong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9588" y="1657528"/>
            <a:ext cx="1530298" cy="1197523"/>
            <a:chOff x="1834521" y="1912866"/>
            <a:chExt cx="1402199" cy="1097280"/>
          </a:xfrm>
        </p:grpSpPr>
        <p:pic>
          <p:nvPicPr>
            <p:cNvPr id="2052" name="Picture 4" descr="https://s.sachmem.vn/public/images/TA4T2SHS/U17-L1-4-3-ohlqymgiixsnpyh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521" y="1912866"/>
              <a:ext cx="1388016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971800" y="2947987"/>
              <a:ext cx="264920" cy="62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02895" y="2872227"/>
            <a:ext cx="1639522" cy="1197523"/>
            <a:chOff x="1777389" y="3055252"/>
            <a:chExt cx="1502280" cy="1097280"/>
          </a:xfrm>
        </p:grpSpPr>
        <p:pic>
          <p:nvPicPr>
            <p:cNvPr id="2051" name="Picture 3" descr="https://s.sachmem.vn/public/images/TA4T2SHS/U17-L1-4-2-amylcjjejydrdctq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389" y="3055252"/>
              <a:ext cx="150228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2971800" y="4077131"/>
              <a:ext cx="303732" cy="7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30764" y="5257689"/>
            <a:ext cx="1311579" cy="1222138"/>
            <a:chOff x="1927635" y="4197638"/>
            <a:chExt cx="1201788" cy="1119834"/>
          </a:xfrm>
        </p:grpSpPr>
        <p:pic>
          <p:nvPicPr>
            <p:cNvPr id="2054" name="Picture 6" descr="https://s.sachmem.vn/public/images/TA4T2SHS/U17-L1-4-5-yhubyuxltlzivtt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635" y="4197638"/>
              <a:ext cx="1201788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2862503" y="5242072"/>
              <a:ext cx="266920" cy="7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90782" y="4274350"/>
            <a:ext cx="1545779" cy="1197523"/>
            <a:chOff x="1820337" y="5340025"/>
            <a:chExt cx="1416384" cy="1097280"/>
          </a:xfrm>
        </p:grpSpPr>
        <p:pic>
          <p:nvPicPr>
            <p:cNvPr id="2053" name="Picture 5" descr="https://s.sachmem.vn/public/images/TA4T2SHS/U17-L1-4-4-tfztiowjrentnfdf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337" y="5340025"/>
              <a:ext cx="1416384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2931319" y="6371610"/>
              <a:ext cx="305401" cy="656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841472" y="528429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Helvetica Neue"/>
              </a:rPr>
              <a:t>4.</a:t>
            </a:r>
            <a:r>
              <a:rPr lang="en-US" b="1" dirty="0">
                <a:latin typeface="Helvetica Neue"/>
              </a:rPr>
              <a:t> Look and write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75479" y="963380"/>
            <a:ext cx="609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C00000"/>
                </a:solidFill>
                <a:latin typeface="Helvetica Neue"/>
              </a:rPr>
              <a:t>thirty thousand dong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45843" y="978066"/>
            <a:ext cx="25481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orange T-shirt</a:t>
            </a:r>
            <a:endParaRPr lang="en-US" sz="30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6530134" y="2131485"/>
            <a:ext cx="50665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sixty thousand dong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4590693" y="3286155"/>
            <a:ext cx="30724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yellow jumper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2104407" y="4432887"/>
            <a:ext cx="23619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green skirt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931746" y="4440944"/>
            <a:ext cx="47265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seventy thousand dong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440162" y="3278183"/>
            <a:ext cx="43511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 forty thousand dong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3894528" y="5703332"/>
            <a:ext cx="23628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pink blouse </a:t>
            </a:r>
          </a:p>
        </p:txBody>
      </p:sp>
    </p:spTree>
    <p:extLst>
      <p:ext uri="{BB962C8B-B14F-4D97-AF65-F5344CB8AC3E}">
        <p14:creationId xmlns:p14="http://schemas.microsoft.com/office/powerpoint/2010/main" val="186967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15" grpId="0"/>
      <p:bldP spid="27" grpId="0"/>
      <p:bldP spid="30" grpId="0"/>
      <p:bldP spid="32" grpId="0"/>
      <p:bldP spid="10" grpId="0"/>
      <p:bldP spid="8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3288" t="-3291" r="-3059" b="-9692"/>
          <a:stretch/>
        </p:blipFill>
        <p:spPr>
          <a:xfrm>
            <a:off x="724975" y="2012301"/>
            <a:ext cx="1847653" cy="1962915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081" y="530532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21334" y="6475789"/>
            <a:ext cx="246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 Huyền Phạm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9926" t="5438" r="-5206" b="1360"/>
          <a:stretch/>
        </p:blipFill>
        <p:spPr>
          <a:xfrm>
            <a:off x="3760365" y="4695919"/>
            <a:ext cx="2000249" cy="161925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9367" t="-635" r="-1562" b="-8492"/>
          <a:stretch/>
        </p:blipFill>
        <p:spPr>
          <a:xfrm>
            <a:off x="8842642" y="4082107"/>
            <a:ext cx="1814714" cy="1814714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10972" t="-3103" r="-9478" b="-11480"/>
          <a:stretch/>
        </p:blipFill>
        <p:spPr>
          <a:xfrm>
            <a:off x="6711710" y="4196298"/>
            <a:ext cx="1429545" cy="2144318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-9388" t="-359"/>
          <a:stretch/>
        </p:blipFill>
        <p:spPr>
          <a:xfrm>
            <a:off x="9715142" y="2246749"/>
            <a:ext cx="1884428" cy="1835358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640" y="4194887"/>
            <a:ext cx="1971627" cy="1920240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1701" y="3620442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7712" y="5988677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5331" y="6032452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5866" y="6014124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4720" y="585350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05346" y="3876411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</a:p>
        </p:txBody>
      </p:sp>
      <p:cxnSp>
        <p:nvCxnSpPr>
          <p:cNvPr id="16" name="Straight Arrow Connector 15"/>
          <p:cNvCxnSpPr>
            <a:stCxn id="23" idx="2"/>
            <a:endCxn id="2" idx="6"/>
          </p:cNvCxnSpPr>
          <p:nvPr/>
        </p:nvCxnSpPr>
        <p:spPr>
          <a:xfrm flipH="1">
            <a:off x="2572628" y="1990564"/>
            <a:ext cx="3951997" cy="100319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3" idx="2"/>
            <a:endCxn id="9" idx="7"/>
          </p:cNvCxnSpPr>
          <p:nvPr/>
        </p:nvCxnSpPr>
        <p:spPr>
          <a:xfrm flipH="1">
            <a:off x="2962529" y="1990564"/>
            <a:ext cx="3562096" cy="2485536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3" idx="2"/>
            <a:endCxn id="27" idx="0"/>
          </p:cNvCxnSpPr>
          <p:nvPr/>
        </p:nvCxnSpPr>
        <p:spPr>
          <a:xfrm flipH="1">
            <a:off x="5109944" y="1990564"/>
            <a:ext cx="1414681" cy="253325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3" idx="2"/>
            <a:endCxn id="28" idx="0"/>
          </p:cNvCxnSpPr>
          <p:nvPr/>
        </p:nvCxnSpPr>
        <p:spPr>
          <a:xfrm>
            <a:off x="6524625" y="1990564"/>
            <a:ext cx="885125" cy="197978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3" idx="2"/>
            <a:endCxn id="6" idx="1"/>
          </p:cNvCxnSpPr>
          <p:nvPr/>
        </p:nvCxnSpPr>
        <p:spPr>
          <a:xfrm>
            <a:off x="6524625" y="1990564"/>
            <a:ext cx="2583776" cy="235730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3" idx="2"/>
            <a:endCxn id="8" idx="2"/>
          </p:cNvCxnSpPr>
          <p:nvPr/>
        </p:nvCxnSpPr>
        <p:spPr>
          <a:xfrm>
            <a:off x="6524625" y="1990564"/>
            <a:ext cx="3190517" cy="117386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667000" y="568632"/>
            <a:ext cx="7715250" cy="1421932"/>
            <a:chOff x="2491134" y="555860"/>
            <a:chExt cx="7389073" cy="1421932"/>
          </a:xfrm>
        </p:grpSpPr>
        <p:sp>
          <p:nvSpPr>
            <p:cNvPr id="23" name="Down Ribbon 22"/>
            <p:cNvSpPr/>
            <p:nvPr/>
          </p:nvSpPr>
          <p:spPr>
            <a:xfrm>
              <a:off x="2491134" y="555860"/>
              <a:ext cx="7389073" cy="1421932"/>
            </a:xfrm>
            <a:prstGeom prst="ribbon">
              <a:avLst>
                <a:gd name="adj1" fmla="val 11786"/>
                <a:gd name="adj2" fmla="val 75000"/>
              </a:avLst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48506" y="802357"/>
              <a:ext cx="57836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much is the _______?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______________.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 rot="20768090">
            <a:off x="2762555" y="2292106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70.000 DONG</a:t>
            </a:r>
          </a:p>
        </p:txBody>
      </p:sp>
      <p:sp>
        <p:nvSpPr>
          <p:cNvPr id="26" name="TextBox 25"/>
          <p:cNvSpPr txBox="1"/>
          <p:nvPr/>
        </p:nvSpPr>
        <p:spPr>
          <a:xfrm rot="19507393">
            <a:off x="3033885" y="3323364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50.000 DONG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05690" y="4523819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60.000 DONG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05496" y="3970349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90.000 DONG</a:t>
            </a:r>
          </a:p>
        </p:txBody>
      </p:sp>
      <p:sp>
        <p:nvSpPr>
          <p:cNvPr id="29" name="TextBox 28"/>
          <p:cNvSpPr txBox="1"/>
          <p:nvPr/>
        </p:nvSpPr>
        <p:spPr>
          <a:xfrm rot="2528579">
            <a:off x="7395488" y="3164383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80.000 DONG</a:t>
            </a:r>
          </a:p>
        </p:txBody>
      </p:sp>
      <p:sp>
        <p:nvSpPr>
          <p:cNvPr id="30" name="TextBox 29"/>
          <p:cNvSpPr txBox="1"/>
          <p:nvPr/>
        </p:nvSpPr>
        <p:spPr>
          <a:xfrm rot="1158946">
            <a:off x="7843980" y="2374702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10.000 DONG</a:t>
            </a:r>
          </a:p>
        </p:txBody>
      </p:sp>
    </p:spTree>
    <p:extLst>
      <p:ext uri="{BB962C8B-B14F-4D97-AF65-F5344CB8AC3E}">
        <p14:creationId xmlns:p14="http://schemas.microsoft.com/office/powerpoint/2010/main" val="31145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219" y="871059"/>
            <a:ext cx="3271722" cy="41511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/ʃɜːrt/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/ˈtiː ʃɜːrt/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3281"/>
          <a:stretch/>
        </p:blipFill>
        <p:spPr>
          <a:xfrm>
            <a:off x="7277005" y="1184055"/>
            <a:ext cx="3191986" cy="35251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377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/skɜːrt/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/dres/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74" y="1116301"/>
            <a:ext cx="3926907" cy="3748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15" y="629857"/>
            <a:ext cx="4504766" cy="43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/ˈdʒækɪt/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/ˈdʒʌmpər/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1402943" y="1188808"/>
            <a:ext cx="3653102" cy="3603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3288" t="-3291" r="-3059" b="-8484"/>
          <a:stretch/>
        </p:blipFill>
        <p:spPr>
          <a:xfrm>
            <a:off x="7025305" y="974172"/>
            <a:ext cx="3851515" cy="40480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217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/blaʊs/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/skɑːrf/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-9926" t="5438" r="-5206" b="1360"/>
          <a:stretch/>
        </p:blipFill>
        <p:spPr>
          <a:xfrm>
            <a:off x="978432" y="1175830"/>
            <a:ext cx="4254884" cy="406301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177" y="1380012"/>
            <a:ext cx="4323987" cy="348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593090" y="3858125"/>
            <a:ext cx="10972800" cy="2573019"/>
            <a:chOff x="952309" y="838431"/>
            <a:chExt cx="12768500" cy="2068960"/>
          </a:xfrm>
        </p:grpSpPr>
        <p:sp>
          <p:nvSpPr>
            <p:cNvPr id="42" name="Rounded Rectangle 41"/>
            <p:cNvSpPr/>
            <p:nvPr/>
          </p:nvSpPr>
          <p:spPr>
            <a:xfrm>
              <a:off x="952309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167012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381714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0596418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3090" y="1117600"/>
            <a:ext cx="10972800" cy="2573019"/>
            <a:chOff x="952309" y="838431"/>
            <a:chExt cx="12768500" cy="2068960"/>
          </a:xfrm>
        </p:grpSpPr>
        <p:sp>
          <p:nvSpPr>
            <p:cNvPr id="19" name="Rounded Rectangle 18"/>
            <p:cNvSpPr/>
            <p:nvPr/>
          </p:nvSpPr>
          <p:spPr>
            <a:xfrm>
              <a:off x="952309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167012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381714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0596418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593089" y="3078610"/>
            <a:ext cx="264522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55691" y="3084708"/>
            <a:ext cx="2701664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118295" y="3062840"/>
            <a:ext cx="2684992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880896" y="3040972"/>
            <a:ext cx="2684993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3090" y="5773516"/>
            <a:ext cx="2645219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89849" y="5789095"/>
            <a:ext cx="2667506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31284" y="5773516"/>
            <a:ext cx="2672003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880896" y="5822111"/>
            <a:ext cx="2684993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/>
          <a:srcRect l="-9926" t="5438" r="-5206" b="1360"/>
          <a:stretch/>
        </p:blipFill>
        <p:spPr>
          <a:xfrm>
            <a:off x="794783" y="1141286"/>
            <a:ext cx="2047798" cy="1955452"/>
          </a:xfrm>
          <a:prstGeom prst="ellipse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12390" t="2650" r="9522"/>
          <a:stretch/>
        </p:blipFill>
        <p:spPr>
          <a:xfrm>
            <a:off x="3886183" y="1258348"/>
            <a:ext cx="1733550" cy="17401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6562947" y="1226166"/>
            <a:ext cx="1621744" cy="159986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/>
          <a:srcRect t="15402"/>
          <a:stretch/>
        </p:blipFill>
        <p:spPr>
          <a:xfrm>
            <a:off x="3650582" y="4095971"/>
            <a:ext cx="2095213" cy="16921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l="12151" t="15161" r="15453"/>
          <a:stretch/>
        </p:blipFill>
        <p:spPr>
          <a:xfrm>
            <a:off x="6630956" y="4008654"/>
            <a:ext cx="1553735" cy="177535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/>
          <a:srcRect t="13783"/>
          <a:stretch/>
        </p:blipFill>
        <p:spPr>
          <a:xfrm>
            <a:off x="1146944" y="3978950"/>
            <a:ext cx="1671489" cy="182847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8"/>
          <a:srcRect r="3281"/>
          <a:stretch/>
        </p:blipFill>
        <p:spPr>
          <a:xfrm>
            <a:off x="9389055" y="1195839"/>
            <a:ext cx="1668673" cy="18428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/>
          <a:srcRect t="10689" b="12705"/>
          <a:stretch/>
        </p:blipFill>
        <p:spPr>
          <a:xfrm>
            <a:off x="9154811" y="3985142"/>
            <a:ext cx="2076798" cy="16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05195" y="455034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supermaket</a:t>
            </a:r>
          </a:p>
        </p:txBody>
      </p:sp>
      <p:sp>
        <p:nvSpPr>
          <p:cNvPr id="32" name="3MsPham"/>
          <p:cNvSpPr/>
          <p:nvPr/>
        </p:nvSpPr>
        <p:spPr>
          <a:xfrm>
            <a:off x="265756" y="456169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bookshop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/>
          <a:srcRect t="10689" b="12705"/>
          <a:stretch/>
        </p:blipFill>
        <p:spPr>
          <a:xfrm>
            <a:off x="4952596" y="678869"/>
            <a:ext cx="2220961" cy="17879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8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8661</TotalTime>
  <Words>349</Words>
  <Application>Microsoft Office PowerPoint</Application>
  <PresentationFormat>Widescreen</PresentationFormat>
  <Paragraphs>141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Century Gothic</vt:lpstr>
      <vt:lpstr>Cooper Black</vt:lpstr>
      <vt:lpstr>Arial Black</vt:lpstr>
      <vt:lpstr>Harrington</vt:lpstr>
      <vt:lpstr>Times New Roman</vt:lpstr>
      <vt:lpstr>Helvetica Neue</vt:lpstr>
      <vt:lpstr>Arial</vt:lpstr>
      <vt:lpstr>Bernard MT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1324</cp:revision>
  <dcterms:created xsi:type="dcterms:W3CDTF">2020-06-19T02:08:48Z</dcterms:created>
  <dcterms:modified xsi:type="dcterms:W3CDTF">2022-03-23T16:09:20Z</dcterms:modified>
</cp:coreProperties>
</file>