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2" r:id="rId2"/>
    <p:sldId id="258" r:id="rId3"/>
    <p:sldId id="288" r:id="rId4"/>
    <p:sldId id="259" r:id="rId5"/>
    <p:sldId id="260" r:id="rId6"/>
    <p:sldId id="279" r:id="rId7"/>
    <p:sldId id="261" r:id="rId8"/>
    <p:sldId id="262" r:id="rId9"/>
    <p:sldId id="281" r:id="rId10"/>
    <p:sldId id="282" r:id="rId11"/>
    <p:sldId id="263" r:id="rId12"/>
    <p:sldId id="264" r:id="rId13"/>
    <p:sldId id="283" r:id="rId14"/>
    <p:sldId id="284" r:id="rId15"/>
    <p:sldId id="285" r:id="rId16"/>
    <p:sldId id="286" r:id="rId17"/>
    <p:sldId id="266" r:id="rId18"/>
    <p:sldId id="287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B3"/>
    <a:srgbClr val="31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9259-119C-4D9B-ACCE-494EF0193AB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FACB-FEA4-460F-8FCB-3412D58F8F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5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8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2" y="0"/>
            <a:ext cx="122585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7086600" y="511792"/>
            <a:ext cx="2592288" cy="49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85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4308476" y="4445000"/>
            <a:ext cx="349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1932983"/>
            <a:ext cx="5493060" cy="21142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27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227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5828" y="2672916"/>
            <a:ext cx="5341404" cy="151216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đoc</a:t>
            </a:r>
            <a:endParaRPr lang="en-US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đàn</a:t>
            </a:r>
            <a:endParaRPr lang="en-US" sz="1181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dâ</a:t>
            </a: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26" name="Picture 2" descr="Những thú vị khi trải nghiệm một ngày làm dân chài trên vịnh Hạ Long |  Wyndham Legend Ha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" y="2410632"/>
            <a:ext cx="5445264" cy="40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95764" y="4681183"/>
            <a:ext cx="151950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271" y="441957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Dân chài </a:t>
            </a:r>
          </a:p>
        </p:txBody>
      </p:sp>
      <p:pic>
        <p:nvPicPr>
          <p:cNvPr id="19" name="图片 20" descr="1a29f989225e3bd393089709e6eb7e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3144" y="-99532"/>
            <a:ext cx="5520534" cy="40300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9835" y="1476760"/>
            <a:ext cx="424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Dân chài: người làm nghề đánh cá  </a:t>
            </a:r>
          </a:p>
        </p:txBody>
      </p:sp>
    </p:spTree>
    <p:extLst>
      <p:ext uri="{BB962C8B-B14F-4D97-AF65-F5344CB8AC3E}">
        <p14:creationId xmlns:p14="http://schemas.microsoft.com/office/powerpoint/2010/main" val="30552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7874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033514" y="721360"/>
            <a:ext cx="453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Luyện đọc nhóm đôi: </a:t>
            </a:r>
            <a:endParaRPr lang="zh-CN" altLang="en-US" sz="3200" b="1"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72703" y="5159714"/>
            <a:ext cx="8220330" cy="1093394"/>
            <a:chOff x="1348873" y="5258401"/>
            <a:chExt cx="8220330" cy="1093394"/>
          </a:xfrm>
        </p:grpSpPr>
        <p:grpSp>
          <p:nvGrpSpPr>
            <p:cNvPr id="2" name="组合 1"/>
            <p:cNvGrpSpPr/>
            <p:nvPr/>
          </p:nvGrpSpPr>
          <p:grpSpPr>
            <a:xfrm>
              <a:off x="1348873" y="5267481"/>
              <a:ext cx="3711740" cy="1084314"/>
              <a:chOff x="1348873" y="5267481"/>
              <a:chExt cx="3711740" cy="1084314"/>
            </a:xfrm>
          </p:grpSpPr>
          <p:pic>
            <p:nvPicPr>
              <p:cNvPr id="39" name="图片 38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0" name="图片 39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41" name="图片 40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5857463" y="5258401"/>
              <a:ext cx="3711740" cy="1084314"/>
              <a:chOff x="1348873" y="5267481"/>
              <a:chExt cx="3711740" cy="1084314"/>
            </a:xfrm>
          </p:grpSpPr>
          <p:pic>
            <p:nvPicPr>
              <p:cNvPr id="43" name="图片 42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4" name="图片 43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57" name="图片 56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</p:grpSp>
      <p:pic>
        <p:nvPicPr>
          <p:cNvPr id="27" name="图片 47" descr="5e1def15999258f9fa97db8080dd39aa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51547" y="328930"/>
            <a:ext cx="2961224" cy="22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6865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3475011" y="1688719"/>
            <a:ext cx="536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  </a:t>
            </a:r>
          </a:p>
        </p:txBody>
      </p:sp>
    </p:spTree>
    <p:extLst>
      <p:ext uri="{BB962C8B-B14F-4D97-AF65-F5344CB8AC3E}">
        <p14:creationId xmlns:p14="http://schemas.microsoft.com/office/powerpoint/2010/main" val="2753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354896"/>
            <a:ext cx="2762411" cy="276241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7139" y="1011350"/>
            <a:ext cx="10216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1 Thủy làm những gì để chuẩn bị vào phòng thi?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1605" y="1783846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Thủy lên dây và kéo thử vài nốt nhạc 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3541" y="2527154"/>
            <a:ext cx="10906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2 : Tìm những từ ngữ miêu tả âm thanh của cây đàn?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9322" y="3465679"/>
            <a:ext cx="106545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Trong trẻo, vút bay lên giữa yên lặng của gian phòng . </a:t>
            </a:r>
          </a:p>
        </p:txBody>
      </p:sp>
    </p:spTree>
    <p:extLst>
      <p:ext uri="{BB962C8B-B14F-4D97-AF65-F5344CB8AC3E}">
        <p14:creationId xmlns:p14="http://schemas.microsoft.com/office/powerpoint/2010/main" val="1652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9131" y="796435"/>
            <a:ext cx="111274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3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453" y="1791099"/>
            <a:ext cx="109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Thuỷ rất cố gắng tâp trung vào việc thực hiện bản nhạc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-Vầng trán cô bé hơi tái đi. Thuỷ rung động với bản nhạc                          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Gò má ửng hồng, đôi mắt sẫm  màu hơn, làn mi rậm cong dài khẽ rung động.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810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3547" y="717653"/>
            <a:ext cx="11127475" cy="1569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4. </a:t>
            </a: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Tìm những chi tiết miêu tả khung cảnh thanh bình ngoài gian phòng như hòa với tiếng đàn?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9131" y="1879969"/>
            <a:ext cx="8904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Vài cánh ngọc lan êm ái rụng xuống nền đất mát rượi.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5318" y="2579598"/>
            <a:ext cx="11301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Lũ trẻ đang rủ nhau thả những chiếc thuyền gấp bằng giấy trên những vũng nước mưa.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8026" y="3622031"/>
            <a:ext cx="8607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Ngoài Hồ Tây, dân chài đang tung lưới đánh cá.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85960" y="4410075"/>
            <a:ext cx="877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Hoa mười giờ nở đỏ quanh  các lối đi ven hồ.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9131" y="5182123"/>
            <a:ext cx="1143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Bóng mấy con chim bồ câu lướt nhanh trên những mái nhà cao thấp.</a:t>
            </a:r>
          </a:p>
        </p:txBody>
      </p:sp>
    </p:spTree>
    <p:extLst>
      <p:ext uri="{BB962C8B-B14F-4D97-AF65-F5344CB8AC3E}">
        <p14:creationId xmlns:p14="http://schemas.microsoft.com/office/powerpoint/2010/main" val="1298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4415" y="487689"/>
            <a:ext cx="3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lại </a:t>
            </a:r>
          </a:p>
        </p:txBody>
      </p:sp>
      <p:pic>
        <p:nvPicPr>
          <p:cNvPr id="8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676" y="1729665"/>
            <a:ext cx="1118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Khi ắc-sê vừa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chạm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sợi dây đàn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thì như có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lạ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những âm thanh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trẻo vút bay lên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giữa yên lặng của gian phòng.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Vầng trán cô bé hơi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đi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nhưng gò má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ửng hồng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đôi mắt sẫm màu hơn,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làn mi rậm cong dài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rung động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pic>
        <p:nvPicPr>
          <p:cNvPr id="10" name="图片 38" descr="e34a04f7501a0f96578b20c6f9b3a2a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2185" y="691487"/>
            <a:ext cx="1011319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Qua bài văn, các em cảm nhận được điều gì về tiếng đàn của Thủy?</a:t>
            </a:r>
          </a:p>
        </p:txBody>
      </p:sp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6738" y="2190060"/>
            <a:ext cx="10888639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50"/>
                </a:solidFill>
                <a:latin typeface="Times New Roman" pitchFamily="18" charset="0"/>
              </a:rPr>
              <a:t>    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 &gt;  </a:t>
            </a:r>
            <a:r>
              <a:rPr lang="en-US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Tiếng đàn của Thủy trong trẻo, hồn nhiên như tuổi thơ của em. Nó hòa hợp với khung cảnh thiên nhiên và cuộc sống xung quanh.</a:t>
            </a:r>
          </a:p>
        </p:txBody>
      </p:sp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  <p:pic>
        <p:nvPicPr>
          <p:cNvPr id="8" name="图片 20" descr="1a29f989225e3bd393089709e6eb7e7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29301" y="514985"/>
            <a:ext cx="6905767" cy="4030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933346" y="2424920"/>
            <a:ext cx="42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Củng  cố, dặn dò  </a:t>
            </a:r>
          </a:p>
        </p:txBody>
      </p:sp>
    </p:spTree>
    <p:extLst>
      <p:ext uri="{BB962C8B-B14F-4D97-AF65-F5344CB8AC3E}">
        <p14:creationId xmlns:p14="http://schemas.microsoft.com/office/powerpoint/2010/main" val="727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2"/>
          <a:stretch/>
        </p:blipFill>
        <p:spPr>
          <a:xfrm>
            <a:off x="-1" y="0"/>
            <a:ext cx="12192001" cy="2262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38695"/>
          <a:stretch/>
        </p:blipFill>
        <p:spPr>
          <a:xfrm>
            <a:off x="6506307" y="3380793"/>
            <a:ext cx="5896708" cy="3477207"/>
          </a:xfrm>
          <a:prstGeom prst="rect">
            <a:avLst/>
          </a:prstGeom>
        </p:spPr>
      </p:pic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BE854DF9-0F56-478F-967D-A20F090B8148}"/>
              </a:ext>
            </a:extLst>
          </p:cNvPr>
          <p:cNvSpPr/>
          <p:nvPr/>
        </p:nvSpPr>
        <p:spPr>
          <a:xfrm rot="5400000">
            <a:off x="9311961" y="2714842"/>
            <a:ext cx="119095" cy="51061"/>
          </a:xfrm>
          <a:prstGeom prst="triangle">
            <a:avLst>
              <a:gd name="adj" fmla="val 50000"/>
            </a:avLst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107" y="1766707"/>
            <a:ext cx="63757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đây là kết thúc </a:t>
            </a:r>
          </a:p>
          <a:p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thầy cô và các em </a:t>
            </a:r>
          </a:p>
          <a:p>
            <a:endParaRPr lang="en-US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529" y="4073462"/>
            <a:ext cx="3043846" cy="304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0" name="图片 9" descr="e009f81f0cee1b7610dbb06d435050d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82865" y="-164813"/>
            <a:ext cx="5464143" cy="3835021"/>
          </a:xfrm>
          <a:prstGeom prst="rect">
            <a:avLst/>
          </a:prstGeom>
        </p:spPr>
      </p:pic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4" name="Picture 7" descr="Tieng 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" y="2041029"/>
            <a:ext cx="6948220" cy="4269388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5493" y="1019874"/>
            <a:ext cx="398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14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2" name="Picture 7" descr="Vi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3" y="2224586"/>
            <a:ext cx="5177441" cy="40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 descr="e009f81f0cee1b7610dbb06d435050d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05443" y="176382"/>
            <a:ext cx="5464143" cy="383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180" y="1167922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Đàn vi- ô-lông </a:t>
            </a:r>
          </a:p>
        </p:txBody>
      </p:sp>
      <p:pic>
        <p:nvPicPr>
          <p:cNvPr id="16" name="图片 23" descr="891646ff66a9457a0ed6ef4d4cf0a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4645" y="252483"/>
            <a:ext cx="996315" cy="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349" y="559557"/>
            <a:ext cx="5759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2022  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9957" y="1168707"/>
            <a:ext cx="7574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                                               </a:t>
            </a:r>
          </a:p>
          <a:p>
            <a:r>
              <a:rPr lang="en-US" sz="2800" dirty="0"/>
              <a:t>                                             (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Theo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Lưu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 Quang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Vũ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) </a:t>
            </a:r>
            <a:endParaRPr lang="en-US" sz="2800" dirty="0"/>
          </a:p>
        </p:txBody>
      </p:sp>
      <p:pic>
        <p:nvPicPr>
          <p:cNvPr id="17" name="Picture 7" descr="Tie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7" y="2702579"/>
            <a:ext cx="6324600" cy="3886200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2364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vi-ô-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14151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7277" y="289296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2" name="图片 41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81473" y="3974346"/>
            <a:ext cx="1504319" cy="2307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5329" y="536221"/>
            <a:ext cx="288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u="sng">
                <a:solidFill>
                  <a:srgbClr val="000099"/>
                </a:solidFill>
                <a:latin typeface="Times New Roman" pitchFamily="18" charset="0"/>
              </a:rPr>
              <a:t>Luyện đọc từ </a:t>
            </a:r>
            <a:r>
              <a:rPr lang="en-US" altLang="en-US" b="1" i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526" y="2606393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trắng trẻo 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1651495" y="3685701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ắc-sê 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395777" y="183739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-mát rượi 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1427480" y="1692323"/>
            <a:ext cx="38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vi – ô - lông </a:t>
            </a:r>
          </a:p>
        </p:txBody>
      </p:sp>
    </p:spTree>
    <p:extLst>
      <p:ext uri="{BB962C8B-B14F-4D97-AF65-F5344CB8AC3E}">
        <p14:creationId xmlns:p14="http://schemas.microsoft.com/office/powerpoint/2010/main" val="19027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25494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9641" y="720753"/>
            <a:ext cx="293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Giải nghĩa từ: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448" y="1984710"/>
            <a:ext cx="837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Lên dây: Chỉnh cho dây đàn cho đúng chuẩn. </a:t>
            </a:r>
          </a:p>
        </p:txBody>
      </p:sp>
    </p:spTree>
    <p:extLst>
      <p:ext uri="{BB962C8B-B14F-4D97-AF65-F5344CB8AC3E}">
        <p14:creationId xmlns:p14="http://schemas.microsoft.com/office/powerpoint/2010/main" val="39951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" name="图片 20" descr="1a29f989225e3bd393089709e6eb7e7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3549" y="-275544"/>
            <a:ext cx="6290199" cy="4124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4988" y="1441053"/>
            <a:ext cx="58708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Ắc - sê: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để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dirty="0">
              <a:latin typeface="Arial" panose="020B0604020202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31165" y="3246783"/>
            <a:ext cx="7466463" cy="3282287"/>
            <a:chOff x="1152" y="768"/>
            <a:chExt cx="4310" cy="2784"/>
          </a:xfrm>
        </p:grpSpPr>
        <p:pic>
          <p:nvPicPr>
            <p:cNvPr id="13" name="Picture 7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2545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3168" y="1890"/>
              <a:ext cx="1412" cy="702"/>
            </a:xfrm>
            <a:prstGeom prst="line">
              <a:avLst/>
            </a:prstGeom>
            <a:noFill/>
            <a:ln w="76200" cmpd="tri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658" y="1440"/>
              <a:ext cx="804" cy="54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altLang="vi-VN" sz="4000" b="1" i="1">
                  <a:latin typeface="Times New Roman" pitchFamily="18" charset="0"/>
                </a:rPr>
                <a:t>Ắc-sê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5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1060</Words>
  <Application>Microsoft Office PowerPoint</Application>
  <PresentationFormat>Widescreen</PresentationFormat>
  <Paragraphs>82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Times New Roman</vt:lpstr>
      <vt:lpstr>Wingdings</vt:lpstr>
      <vt:lpstr>Wingdings 2</vt:lpstr>
      <vt:lpstr>字魂105号-简雅黑</vt:lpstr>
      <vt:lpstr>字魂27号-布丁体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123</cp:revision>
  <dcterms:created xsi:type="dcterms:W3CDTF">2020-06-11T05:46:00Z</dcterms:created>
  <dcterms:modified xsi:type="dcterms:W3CDTF">2022-02-27T02:25:24Z</dcterms:modified>
</cp:coreProperties>
</file>