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9" r:id="rId4"/>
    <p:sldId id="259" r:id="rId5"/>
    <p:sldId id="280" r:id="rId6"/>
    <p:sldId id="278" r:id="rId7"/>
    <p:sldId id="285" r:id="rId8"/>
    <p:sldId id="281" r:id="rId9"/>
    <p:sldId id="287" r:id="rId10"/>
    <p:sldId id="286" r:id="rId11"/>
    <p:sldId id="261" r:id="rId12"/>
    <p:sldId id="26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C0ACD-1D58-4D02-BFFE-51BE520E6D3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8A278-C024-4BB5-BDAA-9D6C701B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05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26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09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01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0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9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3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21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84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7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9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2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1D7E-B392-48D9-B88A-64DC8AB7B4B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0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60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6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t="27002" r="28187" b="3902"/>
          <a:stretch/>
        </p:blipFill>
        <p:spPr>
          <a:xfrm>
            <a:off x="51515" y="0"/>
            <a:ext cx="12140485" cy="70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973192" y="2204385"/>
            <a:ext cx="10559165" cy="277767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30, 31.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lắp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ghép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xếp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khối</a:t>
            </a:r>
            <a:endParaRPr lang="en-US" altLang="zh-CN" sz="4400" i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31).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165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hành lắp ghép, xếp hình khối (30)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0132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Thực hành lắp ghép, xếp hình khối (30)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123614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432" y="2110921"/>
            <a:ext cx="9208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6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2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2" y="476149"/>
            <a:ext cx="11898005" cy="43816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34050" y="110490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4425" y="112395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1628775"/>
            <a:ext cx="13144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81275" y="1638300"/>
            <a:ext cx="16002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3"/>
          <a:stretch/>
        </p:blipFill>
        <p:spPr>
          <a:xfrm>
            <a:off x="136252" y="476149"/>
            <a:ext cx="11898005" cy="12574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34050" y="110490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4425" y="112395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1628775"/>
            <a:ext cx="13144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81275" y="1638300"/>
            <a:ext cx="16002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237" y="1592918"/>
            <a:ext cx="1419225" cy="134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7025" y="1676399"/>
            <a:ext cx="1028700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0450" y="3326606"/>
            <a:ext cx="1323975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0" y="3069431"/>
            <a:ext cx="1381125" cy="1314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929" y="4767263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4157" y="2895701"/>
            <a:ext cx="876300" cy="1419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768" y="5749286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hộp chữ nhật: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117" y="2406793"/>
            <a:ext cx="2028825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7201" y="1983582"/>
            <a:ext cx="2057400" cy="714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5157" y="2375109"/>
            <a:ext cx="1704975" cy="14192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65134" y="4798194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trụ: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032" y="3116881"/>
            <a:ext cx="1000125" cy="1276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0222" y="2795311"/>
            <a:ext cx="1038225" cy="175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777" y="1733550"/>
            <a:ext cx="1476375" cy="14001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65134" y="5673971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cầu: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4260" y="3210026"/>
            <a:ext cx="1114425" cy="1104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66800" y="21595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57341" y="21024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13893" y="2245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13927" y="2344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851970" y="21299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74776" y="37381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18759" y="3490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81956" y="354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290629" y="3577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25515" y="38614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423495" y="31874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832017" y="30253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07969 0.418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090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00807 0.384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192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9336 0.184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921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13086 0.159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-4.81481E-6 L 0.2444 0.490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45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2918 0.538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69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32708 0.428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2143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04271 0.345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09049 0.178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89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6341 0.186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26979 0.346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729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33138 0.52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38"/>
          <a:stretch/>
        </p:blipFill>
        <p:spPr>
          <a:xfrm>
            <a:off x="0" y="34811"/>
            <a:ext cx="11883773" cy="2599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0209" y="15755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0636" y="18063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83" y="1806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5043" y="18063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2359" y="1664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2219" y="1664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5"/>
          <a:stretch/>
        </p:blipFill>
        <p:spPr>
          <a:xfrm>
            <a:off x="150125" y="3229344"/>
            <a:ext cx="11448726" cy="2726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734" y="2568837"/>
            <a:ext cx="13917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7871" y="2211658"/>
            <a:ext cx="198306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1686" y="2553500"/>
            <a:ext cx="148951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7621" y="2435840"/>
            <a:ext cx="139172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trụ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6257" y="2378242"/>
            <a:ext cx="198306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2177" y="2519193"/>
            <a:ext cx="139172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trụ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9734" y="3463944"/>
            <a:ext cx="11444039" cy="4203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39734" y="4063407"/>
            <a:ext cx="11444039" cy="28915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9734" y="4841986"/>
            <a:ext cx="11444039" cy="17827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9733" y="5386654"/>
            <a:ext cx="11444039" cy="1399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684511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179</Words>
  <Application>Microsoft Office PowerPoint</Application>
  <PresentationFormat>Custom</PresentationFormat>
  <Paragraphs>51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Thứ ba ngày 22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40</cp:revision>
  <dcterms:created xsi:type="dcterms:W3CDTF">2022-01-06T13:22:51Z</dcterms:created>
  <dcterms:modified xsi:type="dcterms:W3CDTF">2022-02-22T03:30:39Z</dcterms:modified>
</cp:coreProperties>
</file>