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9" r:id="rId4"/>
    <p:sldId id="259" r:id="rId5"/>
    <p:sldId id="260" r:id="rId6"/>
    <p:sldId id="283" r:id="rId7"/>
    <p:sldId id="282" r:id="rId8"/>
    <p:sldId id="279" r:id="rId9"/>
    <p:sldId id="280" r:id="rId10"/>
    <p:sldId id="281" r:id="rId11"/>
    <p:sldId id="284" r:id="rId12"/>
    <p:sldId id="285" r:id="rId13"/>
    <p:sldId id="287" r:id="rId14"/>
    <p:sldId id="288" r:id="rId15"/>
    <p:sldId id="277" r:id="rId16"/>
    <p:sldId id="286" r:id="rId17"/>
    <p:sldId id="261" r:id="rId18"/>
    <p:sldId id="262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C0ACD-1D58-4D02-BFFE-51BE520E6D3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8A278-C024-4BB5-BDAA-9D6C701B2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70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05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47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058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262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01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3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9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94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8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5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5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43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21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8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21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7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9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2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72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9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5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11D7E-B392-48D9-B88A-64DC8AB7B4B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0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  <p:sldLayoutId id="2147483661" r:id="rId15"/>
    <p:sldLayoutId id="2147483660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7816" y="3638837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6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29"/>
            <a:ext cx="11955226" cy="586718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905375" y="895350"/>
            <a:ext cx="1171575" cy="95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610475" y="895350"/>
            <a:ext cx="4238625" cy="95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62025" y="1447801"/>
            <a:ext cx="1600200" cy="9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77613" y="2896503"/>
            <a:ext cx="135485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7231" y="5931540"/>
            <a:ext cx="1571793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 nước</a:t>
            </a:r>
          </a:p>
          <a:p>
            <a:pPr algn="ctr"/>
            <a:r>
              <a:rPr lang="en-US" sz="2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(khối trụ)</a:t>
            </a:r>
            <a:endParaRPr lang="en-US" sz="24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83433" y="5931540"/>
            <a:ext cx="1571793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 cá</a:t>
            </a:r>
          </a:p>
          <a:p>
            <a:pPr algn="ctr"/>
            <a:r>
              <a:rPr lang="en-US" sz="2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(khối trụ)</a:t>
            </a:r>
            <a:endParaRPr lang="en-US" sz="24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9353" y="3312001"/>
            <a:ext cx="148754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bóng (khối cầu)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8291" y="5865074"/>
            <a:ext cx="148754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bóng (khối cầu)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5130" y="5100543"/>
            <a:ext cx="148754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lập phương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89206" y="4685044"/>
            <a:ext cx="148754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hộp chữ nhật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03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6" y="173606"/>
            <a:ext cx="11208879" cy="57212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21393" y="5602501"/>
            <a:ext cx="5379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trụ và khối cầu </a:t>
            </a:r>
            <a:r>
              <a:rPr lang="en-US" sz="3200" b="1" i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 được</a:t>
            </a:r>
            <a:r>
              <a:rPr lang="en-US" sz="32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2221" y="6187276"/>
            <a:ext cx="9666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lập phương và khối hộp chữ nhật </a:t>
            </a:r>
            <a:r>
              <a:rPr lang="en-US" sz="3200" b="1" i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lăn được.</a:t>
            </a:r>
            <a:endParaRPr lang="en-US" sz="3200" b="1" i="1" u="sng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9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1758"/>
            <a:ext cx="12192000" cy="585755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524298" y="1078150"/>
            <a:ext cx="1343430" cy="11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129362" y="1089498"/>
            <a:ext cx="1343430" cy="11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890068" y="1102466"/>
            <a:ext cx="2838856" cy="56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42570" y="1546698"/>
            <a:ext cx="3318145" cy="178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0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3"/>
          <a:stretch/>
        </p:blipFill>
        <p:spPr>
          <a:xfrm>
            <a:off x="1852495" y="0"/>
            <a:ext cx="88026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5469" y="5390147"/>
            <a:ext cx="66414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2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34963" y="5351645"/>
            <a:ext cx="66414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1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3886" y="6253975"/>
            <a:ext cx="66414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1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28509" y="6253974"/>
            <a:ext cx="66414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1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9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81" y="0"/>
            <a:ext cx="9794470" cy="68696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0180" y="5111015"/>
            <a:ext cx="66414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7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4567" y="5080038"/>
            <a:ext cx="66414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4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4850" y="6128847"/>
            <a:ext cx="66414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1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45115" y="6128846"/>
            <a:ext cx="66414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1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1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1218700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187" y="1756701"/>
            <a:ext cx="11184556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4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44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4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44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6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3" y="175800"/>
            <a:ext cx="11927452" cy="52133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5875" y="3381375"/>
            <a:ext cx="4324350" cy="695325"/>
          </a:xfrm>
          <a:prstGeom prst="rect">
            <a:avLst/>
          </a:prstGeom>
          <a:solidFill>
            <a:srgbClr val="FFF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iới thiệu hình trụ. Giới thiệu hình cầu - Học trực tuyến OL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39" b="13808"/>
          <a:stretch/>
        </p:blipFill>
        <p:spPr bwMode="auto">
          <a:xfrm>
            <a:off x="6232527" y="1076909"/>
            <a:ext cx="5829107" cy="53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iới thiệu hình trụ. Giới thiệu hình cầu - Học trực tuyến OL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0" b="13728"/>
          <a:stretch/>
        </p:blipFill>
        <p:spPr bwMode="auto">
          <a:xfrm>
            <a:off x="6303231" y="1212151"/>
            <a:ext cx="5888769" cy="510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85875" y="2686050"/>
            <a:ext cx="4324350" cy="695325"/>
          </a:xfrm>
          <a:prstGeom prst="rect">
            <a:avLst/>
          </a:prstGeom>
          <a:solidFill>
            <a:srgbClr val="FFF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856987" y="2142865"/>
            <a:ext cx="11043860" cy="293156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28, 29.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hành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lắp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ghép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xếp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hình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khối</a:t>
            </a:r>
            <a:endParaRPr lang="en-US" altLang="zh-CN" sz="4000" i="1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(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30)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11652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429"/>
            <a:ext cx="12192000" cy="70120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9438" y="2276900"/>
            <a:ext cx="9167884" cy="337327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6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6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6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171C33FE-1C5D-4DC2-A248-B7FE19945F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863037"/>
            <a:ext cx="4619480" cy="299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9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| Ả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32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95030" y="2473142"/>
            <a:ext cx="5791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139" y="3396472"/>
            <a:ext cx="1140481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sz="66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kumimoji="0" lang="en-US" sz="66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66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sz="66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66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(28)</a:t>
            </a:r>
            <a:endParaRPr kumimoji="0" lang="en-US" sz="66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0132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21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Khối trụ, khối cầu (28)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5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408401" y="1001388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7160" y="1800192"/>
            <a:ext cx="100783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+mj-lt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568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Kết nối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05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15" y="1208217"/>
            <a:ext cx="8566352" cy="36458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8723" y="447472"/>
            <a:ext cx="6934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lớp 1, con đã học những loại hình khối nào?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480" y="5326111"/>
            <a:ext cx="1002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6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lang="en-US" altLang="zh-CN" sz="880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88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425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100"/>
            <a:ext cx="12192000" cy="50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6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42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709160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233</Words>
  <Application>Microsoft Office PowerPoint</Application>
  <PresentationFormat>Custom</PresentationFormat>
  <Paragraphs>50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Thứ hai ngày 21 tháng 2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33</cp:revision>
  <dcterms:created xsi:type="dcterms:W3CDTF">2022-01-06T13:22:51Z</dcterms:created>
  <dcterms:modified xsi:type="dcterms:W3CDTF">2022-02-21T03:54:11Z</dcterms:modified>
</cp:coreProperties>
</file>