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65" r:id="rId6"/>
    <p:sldId id="258" r:id="rId7"/>
    <p:sldId id="259" r:id="rId8"/>
    <p:sldId id="268" r:id="rId9"/>
    <p:sldId id="266" r:id="rId10"/>
    <p:sldId id="26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B7E00-D701-4FF7-BABD-5CBBB535F1E0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6955A-7D7A-42A2-BFDE-5687D701F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7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95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42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22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1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6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3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1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8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3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8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6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22F8-E764-4D0F-B89A-315B4A175CB6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7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hành lắp ghép, xếp hình khối (31)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9850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Thực hành lắp ghép, xếp hình khối (31)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9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37936" y="125563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8549" y="2110921"/>
            <a:ext cx="9208451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0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6" y="177682"/>
            <a:ext cx="11947632" cy="56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830051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9704" y="1857801"/>
            <a:ext cx="103525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SƯ NHÍ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96035" y="2134311"/>
            <a:ext cx="10602841" cy="1897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4, 5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31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–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32 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325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764649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157</Words>
  <Application>Microsoft Office PowerPoint</Application>
  <PresentationFormat>Widescreen</PresentationFormat>
  <Paragraphs>24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22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8</cp:revision>
  <dcterms:created xsi:type="dcterms:W3CDTF">2022-02-16T10:05:09Z</dcterms:created>
  <dcterms:modified xsi:type="dcterms:W3CDTF">2022-02-21T08:44:35Z</dcterms:modified>
</cp:coreProperties>
</file>