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59" r:id="rId5"/>
    <p:sldId id="280" r:id="rId6"/>
    <p:sldId id="278" r:id="rId7"/>
    <p:sldId id="285" r:id="rId8"/>
    <p:sldId id="281" r:id="rId9"/>
    <p:sldId id="287" r:id="rId10"/>
    <p:sldId id="286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2-22T01:52:13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24433 9748 0,'0'0'312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0"/>
            <a:ext cx="12177216" cy="5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(30)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 hành lắp ghép, xếp hình khối (30)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917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895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8795880" y="3509280"/>
              <a:ext cx="36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6520" y="3499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451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179</Words>
  <Application>Microsoft Office PowerPoint</Application>
  <PresentationFormat>Widescreen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22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38</cp:revision>
  <dcterms:created xsi:type="dcterms:W3CDTF">2022-01-06T13:22:51Z</dcterms:created>
  <dcterms:modified xsi:type="dcterms:W3CDTF">2022-02-22T02:05:16Z</dcterms:modified>
</cp:coreProperties>
</file>