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5" r:id="rId9"/>
    <p:sldId id="268" r:id="rId10"/>
    <p:sldId id="270" r:id="rId11"/>
    <p:sldId id="269" r:id="rId12"/>
    <p:sldId id="271" r:id="rId13"/>
    <p:sldId id="275" r:id="rId14"/>
    <p:sldId id="276" r:id="rId15"/>
    <p:sldId id="272" r:id="rId16"/>
    <p:sldId id="273" r:id="rId17"/>
    <p:sldId id="274" r:id="rId18"/>
    <p:sldId id="263" r:id="rId19"/>
    <p:sldId id="26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6F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0335-10A8-4409-AC96-05553A8BD22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50FE1-7BF5-4E75-8FBB-4A4671BC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6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1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17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5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9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7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8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30A6-EFA2-46F7-BBB6-35361085562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9" y="555571"/>
            <a:ext cx="11645502" cy="2330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799" y="3238500"/>
            <a:ext cx="1219201" cy="723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58"/>
          <a:stretch/>
        </p:blipFill>
        <p:spPr>
          <a:xfrm>
            <a:off x="5136493" y="3339538"/>
            <a:ext cx="2965116" cy="328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7950" y="1489842"/>
            <a:ext cx="1019175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7126" y="1417994"/>
            <a:ext cx="10668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8700" y="1446569"/>
            <a:ext cx="11811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5796" y="1417994"/>
            <a:ext cx="1121757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5407" y="2158768"/>
            <a:ext cx="172216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2340" y="2071277"/>
            <a:ext cx="1095106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00526" y="2137747"/>
            <a:ext cx="11811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1151" y="2052227"/>
            <a:ext cx="12279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75916" y="2023652"/>
            <a:ext cx="12279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9" y="285667"/>
            <a:ext cx="12017839" cy="38958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87579" y="2117557"/>
            <a:ext cx="539015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0480" y="3459479"/>
            <a:ext cx="2146434" cy="498907"/>
          </a:xfrm>
          <a:prstGeom prst="roundRect">
            <a:avLst/>
          </a:prstGeom>
          <a:solidFill>
            <a:srgbClr val="E6F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50042" y="3424988"/>
            <a:ext cx="539015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18072" y="3493971"/>
            <a:ext cx="1222408" cy="498907"/>
          </a:xfrm>
          <a:prstGeom prst="roundRect">
            <a:avLst/>
          </a:prstGeom>
          <a:solidFill>
            <a:srgbClr val="E6F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8619" y="3396213"/>
            <a:ext cx="59503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6027" y="3386488"/>
            <a:ext cx="49244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50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Trò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chơi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5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1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5801" y="2023148"/>
            <a:ext cx="82587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Giúp Mai xem giờ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Mai còn nhỏ, chưa biết xem giờ. Các con hãy quan sát và nói cho bạn ấy biết số chỉ giờ trên đồng hồ nhé!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1" y="247914"/>
            <a:ext cx="11610888" cy="5710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8600" y="6086327"/>
            <a:ext cx="99950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14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2" y="241863"/>
            <a:ext cx="11404183" cy="570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0" y="6140918"/>
            <a:ext cx="676819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16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4736" cy="6054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635" y="6186022"/>
            <a:ext cx="854592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19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252082" y="2134311"/>
            <a:ext cx="10046795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32).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33).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765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123" y="2357335"/>
            <a:ext cx="10112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tiết học sau!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giờ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(32)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2164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Ngày, giờ (32)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1030701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993147"/>
            <a:ext cx="1105630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7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ồng hồ. Thời gian - Giải toán lớp 1 SGK [Cánh Diều] - i To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59" y="629772"/>
            <a:ext cx="2390774" cy="23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97" y="601196"/>
            <a:ext cx="6672792" cy="2771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6033" y="5277685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069" y="27198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5424" y="26925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1112" y="3654931"/>
            <a:ext cx="92204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043" y="4588646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054107"/>
            <a:ext cx="2270646" cy="954107"/>
            <a:chOff x="0" y="1054107"/>
            <a:chExt cx="2270646" cy="95410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827773" y="1531161"/>
              <a:ext cx="14428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1054107"/>
              <a:ext cx="933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phút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3059" y="1348105"/>
            <a:ext cx="2275928" cy="954107"/>
            <a:chOff x="2523059" y="1348105"/>
            <a:chExt cx="2275928" cy="95410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523059" y="1848932"/>
              <a:ext cx="14428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flipH="1">
              <a:off x="3865132" y="1348105"/>
              <a:ext cx="933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giờ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flipH="1">
            <a:off x="1265522" y="3182546"/>
            <a:ext cx="220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9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31"/>
            <a:ext cx="12181119" cy="411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250" y="4930963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3925" y="752475"/>
            <a:ext cx="2667000" cy="130492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" y="4830"/>
            <a:ext cx="12139130" cy="6791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425" y="381000"/>
            <a:ext cx="11591925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424" y="2343350"/>
            <a:ext cx="11591925" cy="1028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424" y="3364732"/>
            <a:ext cx="11591925" cy="1028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347" y="4153500"/>
            <a:ext cx="11591925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424" y="4896450"/>
            <a:ext cx="11591925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424" y="5663212"/>
            <a:ext cx="11591925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038" y="1214638"/>
            <a:ext cx="115919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55643" y="1167318"/>
            <a:ext cx="4236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1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48" y="1646018"/>
            <a:ext cx="3914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63002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266</Words>
  <Application>Microsoft Office PowerPoint</Application>
  <PresentationFormat>Widescreen</PresentationFormat>
  <Paragraphs>49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24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2022-02-19T01:18:04Z</dcterms:created>
  <dcterms:modified xsi:type="dcterms:W3CDTF">2022-02-23T13:18:39Z</dcterms:modified>
</cp:coreProperties>
</file>