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 id="2147483708" r:id="rId2"/>
    <p:sldMasterId id="2147483723" r:id="rId3"/>
    <p:sldMasterId id="2147483738" r:id="rId4"/>
    <p:sldMasterId id="2147484248" r:id="rId5"/>
  </p:sldMasterIdLst>
  <p:notesMasterIdLst>
    <p:notesMasterId r:id="rId25"/>
  </p:notesMasterIdLst>
  <p:sldIdLst>
    <p:sldId id="319" r:id="rId6"/>
    <p:sldId id="318" r:id="rId7"/>
    <p:sldId id="311" r:id="rId8"/>
    <p:sldId id="286" r:id="rId9"/>
    <p:sldId id="305" r:id="rId10"/>
    <p:sldId id="289" r:id="rId11"/>
    <p:sldId id="313" r:id="rId12"/>
    <p:sldId id="291" r:id="rId13"/>
    <p:sldId id="292" r:id="rId14"/>
    <p:sldId id="294" r:id="rId15"/>
    <p:sldId id="295" r:id="rId16"/>
    <p:sldId id="298" r:id="rId17"/>
    <p:sldId id="304" r:id="rId18"/>
    <p:sldId id="258" r:id="rId19"/>
    <p:sldId id="307" r:id="rId20"/>
    <p:sldId id="308" r:id="rId21"/>
    <p:sldId id="299" r:id="rId22"/>
    <p:sldId id="316" r:id="rId23"/>
    <p:sldId id="315" r:id="rId24"/>
  </p:sldIdLst>
  <p:sldSz cx="12192000" cy="6858000"/>
  <p:notesSz cx="6858000" cy="9144000"/>
  <p:custDataLst>
    <p:tags r:id="rId26"/>
  </p:custDataLst>
  <p:defaultTextStyle>
    <a:defPPr>
      <a:defRPr lang="vi-VN"/>
    </a:defPPr>
    <a:lvl1pPr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E9562B"/>
    <a:srgbClr val="C5639E"/>
    <a:srgbClr val="B90FB1"/>
    <a:srgbClr val="00FF00"/>
    <a:srgbClr val="FF6600"/>
    <a:srgbClr val="0CCA30"/>
    <a:srgbClr val="B0DC80"/>
    <a:srgbClr val="A0D565"/>
    <a:srgbClr val="C7CA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p:cViewPr varScale="1">
        <p:scale>
          <a:sx n="115" d="100"/>
          <a:sy n="115" d="100"/>
        </p:scale>
        <p:origin x="372" y="114"/>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latin typeface="Arial" panose="020B0604020202020204" pitchFamily="34" charset="0"/>
                <a:ea typeface="+mn-ea"/>
              </a:defRPr>
            </a:lvl1pPr>
          </a:lstStyle>
          <a:p>
            <a:pPr>
              <a:defRPr/>
            </a:pPr>
            <a:endParaRPr lang="en-US" altLang="vi-VN"/>
          </a:p>
        </p:txBody>
      </p:sp>
      <p:sp>
        <p:nvSpPr>
          <p:cNvPr id="808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a:latin typeface="Arial" panose="020B0604020202020204" pitchFamily="34" charset="0"/>
                <a:ea typeface="+mn-ea"/>
              </a:defRPr>
            </a:lvl1pPr>
          </a:lstStyle>
          <a:p>
            <a:pPr>
              <a:defRPr/>
            </a:pPr>
            <a:endParaRPr lang="en-US" altLang="vi-VN"/>
          </a:p>
        </p:txBody>
      </p:sp>
      <p:sp>
        <p:nvSpPr>
          <p:cNvPr id="2048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09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noProof="0" smtClean="0"/>
              <a:t>Click to edit Master text styles</a:t>
            </a:r>
          </a:p>
          <a:p>
            <a:pPr lvl="1"/>
            <a:r>
              <a:rPr lang="en-US" altLang="vi-VN" noProof="0" smtClean="0"/>
              <a:t>Second level</a:t>
            </a:r>
          </a:p>
          <a:p>
            <a:pPr lvl="2"/>
            <a:r>
              <a:rPr lang="en-US" altLang="vi-VN" noProof="0" smtClean="0"/>
              <a:t>Third level</a:t>
            </a:r>
          </a:p>
          <a:p>
            <a:pPr lvl="3"/>
            <a:r>
              <a:rPr lang="en-US" altLang="vi-VN" noProof="0" smtClean="0"/>
              <a:t>Fourth level</a:t>
            </a:r>
          </a:p>
          <a:p>
            <a:pPr lvl="4"/>
            <a:r>
              <a:rPr lang="en-US" altLang="vi-VN" noProof="0" smtClean="0"/>
              <a:t>Fifth level</a:t>
            </a:r>
          </a:p>
        </p:txBody>
      </p:sp>
      <p:sp>
        <p:nvSpPr>
          <p:cNvPr id="809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200">
                <a:latin typeface="Arial" panose="020B0604020202020204" pitchFamily="34" charset="0"/>
                <a:ea typeface="+mn-ea"/>
              </a:defRPr>
            </a:lvl1pPr>
          </a:lstStyle>
          <a:p>
            <a:pPr>
              <a:defRPr/>
            </a:pPr>
            <a:endParaRPr lang="en-US" altLang="vi-VN"/>
          </a:p>
        </p:txBody>
      </p:sp>
      <p:sp>
        <p:nvSpPr>
          <p:cNvPr id="809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62704B26-9B0D-49F3-8C6C-99A84FDDEBD9}" type="slidenum">
              <a:rPr lang="en-US" altLang="vi-VN"/>
              <a:pPr>
                <a:defRPr/>
              </a:pPr>
              <a:t>‹#›</a:t>
            </a:fld>
            <a:endParaRPr lang="en-US" altLang="vi-VN"/>
          </a:p>
        </p:txBody>
      </p:sp>
    </p:spTree>
    <p:extLst>
      <p:ext uri="{BB962C8B-B14F-4D97-AF65-F5344CB8AC3E}">
        <p14:creationId xmlns:p14="http://schemas.microsoft.com/office/powerpoint/2010/main" val="7785375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fld id="{2377CDDE-4D8F-4E4B-99B0-A264E554FE51}" type="slidenum">
              <a:rPr lang="en-US" altLang="vi-VN"/>
              <a:pPr/>
              <a:t>14</a:t>
            </a:fld>
            <a:endParaRPr lang="en-US" altLang="vi-VN"/>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vi-VN" altLang="vi-VN"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08C5B6B1-18FB-48AE-836A-BEDF5EC3DE71}" type="slidenum">
              <a:rPr lang="en-US" altLang="vi-VN"/>
              <a:pPr>
                <a:defRPr/>
              </a:pPr>
              <a:t>‹#›</a:t>
            </a:fld>
            <a:endParaRPr lang="en-US" altLang="vi-VN"/>
          </a:p>
        </p:txBody>
      </p:sp>
    </p:spTree>
    <p:extLst>
      <p:ext uri="{BB962C8B-B14F-4D97-AF65-F5344CB8AC3E}">
        <p14:creationId xmlns:p14="http://schemas.microsoft.com/office/powerpoint/2010/main" val="1013237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42AF9388-2F26-41B8-9CFD-76C0368A0FFF}" type="slidenum">
              <a:rPr lang="en-US" altLang="vi-VN"/>
              <a:pPr>
                <a:defRPr/>
              </a:pPr>
              <a:t>‹#›</a:t>
            </a:fld>
            <a:endParaRPr lang="en-US" altLang="vi-VN"/>
          </a:p>
        </p:txBody>
      </p:sp>
    </p:spTree>
    <p:extLst>
      <p:ext uri="{BB962C8B-B14F-4D97-AF65-F5344CB8AC3E}">
        <p14:creationId xmlns:p14="http://schemas.microsoft.com/office/powerpoint/2010/main" val="1731798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2" y="101600"/>
            <a:ext cx="2749551"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5953" y="101600"/>
            <a:ext cx="8045449" cy="60404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CF0FB205-86A2-4988-9351-86CE95021C80}" type="slidenum">
              <a:rPr lang="en-US" altLang="vi-VN"/>
              <a:pPr>
                <a:defRPr/>
              </a:pPr>
              <a:t>‹#›</a:t>
            </a:fld>
            <a:endParaRPr lang="en-US" altLang="vi-VN"/>
          </a:p>
        </p:txBody>
      </p:sp>
    </p:spTree>
    <p:extLst>
      <p:ext uri="{BB962C8B-B14F-4D97-AF65-F5344CB8AC3E}">
        <p14:creationId xmlns:p14="http://schemas.microsoft.com/office/powerpoint/2010/main" val="334105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Media Placeholder 3"/>
          <p:cNvSpPr>
            <a:spLocks noGrp="1"/>
          </p:cNvSpPr>
          <p:nvPr>
            <p:ph type="media" sz="half" idx="2"/>
          </p:nvPr>
        </p:nvSpPr>
        <p:spPr>
          <a:xfrm>
            <a:off x="6197600" y="1600201"/>
            <a:ext cx="5384800" cy="4525963"/>
          </a:xfrm>
        </p:spPr>
        <p:txBody>
          <a:bodyPr/>
          <a:lstStyle/>
          <a:p>
            <a:pPr lvl="0"/>
            <a:endParaRPr lang="vi-VN" noProof="0"/>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D3FA6892-091C-43FE-8FE1-96A9DCE71E3D}" type="slidenum">
              <a:rPr lang="en-US" altLang="vi-VN"/>
              <a:pPr>
                <a:defRPr/>
              </a:pPr>
              <a:t>‹#›</a:t>
            </a:fld>
            <a:endParaRPr lang="en-US" altLang="vi-VN"/>
          </a:p>
        </p:txBody>
      </p:sp>
    </p:spTree>
    <p:extLst>
      <p:ext uri="{BB962C8B-B14F-4D97-AF65-F5344CB8AC3E}">
        <p14:creationId xmlns:p14="http://schemas.microsoft.com/office/powerpoint/2010/main" val="2691144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KSO_FD"/>
          <p:cNvSpPr>
            <a:spLocks noGrp="1" noChangeArrowheads="1"/>
          </p:cNvSpPr>
          <p:nvPr>
            <p:ph type="dt" sz="half" idx="10"/>
          </p:nvPr>
        </p:nvSpPr>
        <p:spPr>
          <a:ln/>
        </p:spPr>
        <p:txBody>
          <a:bodyPr/>
          <a:lstStyle>
            <a:lvl1pPr>
              <a:defRPr/>
            </a:lvl1pPr>
          </a:lstStyle>
          <a:p>
            <a:pPr>
              <a:defRPr/>
            </a:pPr>
            <a:endParaRPr lang="en-US" altLang="vi-VN"/>
          </a:p>
        </p:txBody>
      </p:sp>
      <p:sp>
        <p:nvSpPr>
          <p:cNvPr id="8"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9" name="KSO_FN"/>
          <p:cNvSpPr>
            <a:spLocks noGrp="1" noChangeArrowheads="1"/>
          </p:cNvSpPr>
          <p:nvPr>
            <p:ph type="sldNum" sz="quarter" idx="12"/>
          </p:nvPr>
        </p:nvSpPr>
        <p:spPr>
          <a:ln/>
        </p:spPr>
        <p:txBody>
          <a:bodyPr/>
          <a:lstStyle>
            <a:lvl1pPr>
              <a:defRPr/>
            </a:lvl1pPr>
          </a:lstStyle>
          <a:p>
            <a:pPr>
              <a:defRPr/>
            </a:pPr>
            <a:fld id="{F54BB6C2-7960-4F85-82DD-3E2AC5512065}" type="slidenum">
              <a:rPr lang="en-US" altLang="vi-VN"/>
              <a:pPr>
                <a:defRPr/>
              </a:pPr>
              <a:t>‹#›</a:t>
            </a:fld>
            <a:endParaRPr lang="en-US" altLang="vi-VN"/>
          </a:p>
        </p:txBody>
      </p:sp>
    </p:spTree>
    <p:extLst>
      <p:ext uri="{BB962C8B-B14F-4D97-AF65-F5344CB8AC3E}">
        <p14:creationId xmlns:p14="http://schemas.microsoft.com/office/powerpoint/2010/main" val="2994497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KSO_FD"/>
          <p:cNvSpPr>
            <a:spLocks noGrp="1" noChangeArrowheads="1"/>
          </p:cNvSpPr>
          <p:nvPr>
            <p:ph type="dt" sz="half" idx="10"/>
          </p:nvPr>
        </p:nvSpPr>
        <p:spPr>
          <a:ln/>
        </p:spPr>
        <p:txBody>
          <a:bodyPr/>
          <a:lstStyle>
            <a:lvl1pPr>
              <a:defRPr/>
            </a:lvl1pPr>
          </a:lstStyle>
          <a:p>
            <a:pPr>
              <a:defRPr/>
            </a:pPr>
            <a:endParaRPr lang="en-US" altLang="vi-VN"/>
          </a:p>
        </p:txBody>
      </p:sp>
      <p:sp>
        <p:nvSpPr>
          <p:cNvPr id="4"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5" name="KSO_FN"/>
          <p:cNvSpPr>
            <a:spLocks noGrp="1" noChangeArrowheads="1"/>
          </p:cNvSpPr>
          <p:nvPr>
            <p:ph type="sldNum" sz="quarter" idx="12"/>
          </p:nvPr>
        </p:nvSpPr>
        <p:spPr>
          <a:ln/>
        </p:spPr>
        <p:txBody>
          <a:bodyPr/>
          <a:lstStyle>
            <a:lvl1pPr>
              <a:defRPr/>
            </a:lvl1pPr>
          </a:lstStyle>
          <a:p>
            <a:pPr>
              <a:defRPr/>
            </a:pPr>
            <a:fld id="{F68AC044-7C1B-49DA-A312-B71603CD3B06}" type="slidenum">
              <a:rPr lang="en-US" altLang="vi-VN"/>
              <a:pPr>
                <a:defRPr/>
              </a:pPr>
              <a:t>‹#›</a:t>
            </a:fld>
            <a:endParaRPr lang="en-US" altLang="vi-VN"/>
          </a:p>
        </p:txBody>
      </p:sp>
    </p:spTree>
    <p:extLst>
      <p:ext uri="{BB962C8B-B14F-4D97-AF65-F5344CB8AC3E}">
        <p14:creationId xmlns:p14="http://schemas.microsoft.com/office/powerpoint/2010/main" val="3702526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8453A20B-B58A-42F7-8949-B59BB679F7C9}" type="datetimeFigureOut">
              <a:rPr lang="zh-CN" altLang="en-US"/>
              <a:pPr>
                <a:defRPr/>
              </a:pPr>
              <a:t>2022/2/20</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36F8A8DB-6C6E-4F97-A17F-D6A69C67D4DD}" type="slidenum">
              <a:rPr lang="zh-CN" altLang="en-US"/>
              <a:pPr>
                <a:defRPr/>
              </a:pPr>
              <a:t>‹#›</a:t>
            </a:fld>
            <a:endParaRPr lang="zh-CN" altLang="en-US"/>
          </a:p>
        </p:txBody>
      </p:sp>
    </p:spTree>
    <p:extLst>
      <p:ext uri="{BB962C8B-B14F-4D97-AF65-F5344CB8AC3E}">
        <p14:creationId xmlns:p14="http://schemas.microsoft.com/office/powerpoint/2010/main" val="2712650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82B4DBBB-98AC-49B3-A9F3-F50F9215CB91}" type="datetimeFigureOut">
              <a:rPr lang="zh-CN" altLang="en-US"/>
              <a:pPr>
                <a:defRPr/>
              </a:pPr>
              <a:t>2022/2/20</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39BD406E-A6EC-43B8-94A7-90B884715EC4}" type="slidenum">
              <a:rPr lang="zh-CN" altLang="en-US"/>
              <a:pPr>
                <a:defRPr/>
              </a:pPr>
              <a:t>‹#›</a:t>
            </a:fld>
            <a:endParaRPr lang="zh-CN" altLang="en-US"/>
          </a:p>
        </p:txBody>
      </p:sp>
    </p:spTree>
    <p:extLst>
      <p:ext uri="{BB962C8B-B14F-4D97-AF65-F5344CB8AC3E}">
        <p14:creationId xmlns:p14="http://schemas.microsoft.com/office/powerpoint/2010/main" val="1479324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Edit Master text styles</a:t>
            </a:r>
          </a:p>
        </p:txBody>
      </p:sp>
      <p:sp>
        <p:nvSpPr>
          <p:cNvPr id="4" name="KSO_FD"/>
          <p:cNvSpPr>
            <a:spLocks noGrp="1" noChangeArrowheads="1"/>
          </p:cNvSpPr>
          <p:nvPr>
            <p:ph type="dt" sz="half" idx="10"/>
          </p:nvPr>
        </p:nvSpPr>
        <p:spPr>
          <a:ln/>
        </p:spPr>
        <p:txBody>
          <a:bodyPr/>
          <a:lstStyle>
            <a:lvl1pPr>
              <a:defRPr/>
            </a:lvl1pPr>
          </a:lstStyle>
          <a:p>
            <a:pPr>
              <a:defRPr/>
            </a:pPr>
            <a:fld id="{72D08AA1-A8E7-430E-B685-BF836DB9E4F4}" type="datetimeFigureOut">
              <a:rPr lang="zh-CN" altLang="en-US"/>
              <a:pPr>
                <a:defRPr/>
              </a:pPr>
              <a:t>2022/2/20</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49D088B0-2083-4DCE-A673-32D5912C256A}" type="slidenum">
              <a:rPr lang="zh-CN" altLang="en-US"/>
              <a:pPr>
                <a:defRPr/>
              </a:pPr>
              <a:t>‹#›</a:t>
            </a:fld>
            <a:endParaRPr lang="zh-CN" altLang="en-US"/>
          </a:p>
        </p:txBody>
      </p:sp>
    </p:spTree>
    <p:extLst>
      <p:ext uri="{BB962C8B-B14F-4D97-AF65-F5344CB8AC3E}">
        <p14:creationId xmlns:p14="http://schemas.microsoft.com/office/powerpoint/2010/main" val="4062386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5952" y="949328"/>
            <a:ext cx="5391149"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10302" y="949328"/>
            <a:ext cx="5391151"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KSO_FD"/>
          <p:cNvSpPr>
            <a:spLocks noGrp="1" noChangeArrowheads="1"/>
          </p:cNvSpPr>
          <p:nvPr>
            <p:ph type="dt" sz="half" idx="10"/>
          </p:nvPr>
        </p:nvSpPr>
        <p:spPr>
          <a:ln/>
        </p:spPr>
        <p:txBody>
          <a:bodyPr/>
          <a:lstStyle>
            <a:lvl1pPr>
              <a:defRPr/>
            </a:lvl1pPr>
          </a:lstStyle>
          <a:p>
            <a:pPr>
              <a:defRPr/>
            </a:pPr>
            <a:fld id="{93B366F8-30F9-402B-B845-9C74BF74E69E}" type="datetimeFigureOut">
              <a:rPr lang="zh-CN" altLang="en-US"/>
              <a:pPr>
                <a:defRPr/>
              </a:pPr>
              <a:t>2022/2/20</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E3DA7CB1-7EE7-4E99-8007-3ED7C1757356}" type="slidenum">
              <a:rPr lang="zh-CN" altLang="en-US"/>
              <a:pPr>
                <a:defRPr/>
              </a:pPr>
              <a:t>‹#›</a:t>
            </a:fld>
            <a:endParaRPr lang="zh-CN" altLang="en-US"/>
          </a:p>
        </p:txBody>
      </p:sp>
    </p:spTree>
    <p:extLst>
      <p:ext uri="{BB962C8B-B14F-4D97-AF65-F5344CB8AC3E}">
        <p14:creationId xmlns:p14="http://schemas.microsoft.com/office/powerpoint/2010/main" val="2790409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KSO_FD"/>
          <p:cNvSpPr>
            <a:spLocks noGrp="1" noChangeArrowheads="1"/>
          </p:cNvSpPr>
          <p:nvPr>
            <p:ph type="dt" sz="half" idx="10"/>
          </p:nvPr>
        </p:nvSpPr>
        <p:spPr>
          <a:ln/>
        </p:spPr>
        <p:txBody>
          <a:bodyPr/>
          <a:lstStyle>
            <a:lvl1pPr>
              <a:defRPr/>
            </a:lvl1pPr>
          </a:lstStyle>
          <a:p>
            <a:pPr>
              <a:defRPr/>
            </a:pPr>
            <a:fld id="{7BC16EBF-E3F1-43EA-AA43-CA9CD2A63BFF}" type="datetimeFigureOut">
              <a:rPr lang="zh-CN" altLang="en-US"/>
              <a:pPr>
                <a:defRPr/>
              </a:pPr>
              <a:t>2022/2/20</a:t>
            </a:fld>
            <a:endParaRPr lang="zh-CN" altLang="en-US"/>
          </a:p>
        </p:txBody>
      </p:sp>
      <p:sp>
        <p:nvSpPr>
          <p:cNvPr id="8"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9" name="KSO_FN"/>
          <p:cNvSpPr>
            <a:spLocks noGrp="1" noChangeArrowheads="1"/>
          </p:cNvSpPr>
          <p:nvPr>
            <p:ph type="sldNum" sz="quarter" idx="12"/>
          </p:nvPr>
        </p:nvSpPr>
        <p:spPr>
          <a:ln/>
        </p:spPr>
        <p:txBody>
          <a:bodyPr/>
          <a:lstStyle>
            <a:lvl1pPr>
              <a:defRPr/>
            </a:lvl1pPr>
          </a:lstStyle>
          <a:p>
            <a:pPr>
              <a:defRPr/>
            </a:pPr>
            <a:fld id="{ABEDD023-F101-4BB4-A21B-BCC1D10B59E3}" type="slidenum">
              <a:rPr lang="zh-CN" altLang="en-US"/>
              <a:pPr>
                <a:defRPr/>
              </a:pPr>
              <a:t>‹#›</a:t>
            </a:fld>
            <a:endParaRPr lang="zh-CN" altLang="en-US"/>
          </a:p>
        </p:txBody>
      </p:sp>
    </p:spTree>
    <p:extLst>
      <p:ext uri="{BB962C8B-B14F-4D97-AF65-F5344CB8AC3E}">
        <p14:creationId xmlns:p14="http://schemas.microsoft.com/office/powerpoint/2010/main" val="1597508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6A262408-75FA-445C-93E6-FDDA9AFA1F25}" type="slidenum">
              <a:rPr lang="en-US" altLang="vi-VN"/>
              <a:pPr>
                <a:defRPr/>
              </a:pPr>
              <a:t>‹#›</a:t>
            </a:fld>
            <a:endParaRPr lang="en-US" altLang="vi-VN"/>
          </a:p>
        </p:txBody>
      </p:sp>
    </p:spTree>
    <p:extLst>
      <p:ext uri="{BB962C8B-B14F-4D97-AF65-F5344CB8AC3E}">
        <p14:creationId xmlns:p14="http://schemas.microsoft.com/office/powerpoint/2010/main" val="2301757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KSO_FD"/>
          <p:cNvSpPr>
            <a:spLocks noGrp="1" noChangeArrowheads="1"/>
          </p:cNvSpPr>
          <p:nvPr>
            <p:ph type="dt" sz="half" idx="10"/>
          </p:nvPr>
        </p:nvSpPr>
        <p:spPr>
          <a:ln/>
        </p:spPr>
        <p:txBody>
          <a:bodyPr/>
          <a:lstStyle>
            <a:lvl1pPr>
              <a:defRPr/>
            </a:lvl1pPr>
          </a:lstStyle>
          <a:p>
            <a:pPr>
              <a:defRPr/>
            </a:pPr>
            <a:fld id="{E46B3C3D-65FB-4ADD-9751-5D66ADAA1005}" type="datetimeFigureOut">
              <a:rPr lang="zh-CN" altLang="en-US"/>
              <a:pPr>
                <a:defRPr/>
              </a:pPr>
              <a:t>2022/2/20</a:t>
            </a:fld>
            <a:endParaRPr lang="zh-CN" altLang="en-US"/>
          </a:p>
        </p:txBody>
      </p:sp>
      <p:sp>
        <p:nvSpPr>
          <p:cNvPr id="4"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5" name="KSO_FN"/>
          <p:cNvSpPr>
            <a:spLocks noGrp="1" noChangeArrowheads="1"/>
          </p:cNvSpPr>
          <p:nvPr>
            <p:ph type="sldNum" sz="quarter" idx="12"/>
          </p:nvPr>
        </p:nvSpPr>
        <p:spPr>
          <a:ln/>
        </p:spPr>
        <p:txBody>
          <a:bodyPr/>
          <a:lstStyle>
            <a:lvl1pPr>
              <a:defRPr/>
            </a:lvl1pPr>
          </a:lstStyle>
          <a:p>
            <a:pPr>
              <a:defRPr/>
            </a:pPr>
            <a:fld id="{18049BAE-E2CB-4A41-8B26-CF6EF73564BD}" type="slidenum">
              <a:rPr lang="zh-CN" altLang="en-US"/>
              <a:pPr>
                <a:defRPr/>
              </a:pPr>
              <a:t>‹#›</a:t>
            </a:fld>
            <a:endParaRPr lang="zh-CN" altLang="en-US"/>
          </a:p>
        </p:txBody>
      </p:sp>
    </p:spTree>
    <p:extLst>
      <p:ext uri="{BB962C8B-B14F-4D97-AF65-F5344CB8AC3E}">
        <p14:creationId xmlns:p14="http://schemas.microsoft.com/office/powerpoint/2010/main" val="2989936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fld id="{B26C824C-0DBE-485F-82B5-BB538A469A65}" type="datetimeFigureOut">
              <a:rPr lang="zh-CN" altLang="en-US"/>
              <a:pPr>
                <a:defRPr/>
              </a:pPr>
              <a:t>2022/2/20</a:t>
            </a:fld>
            <a:endParaRPr lang="zh-CN" altLang="en-US"/>
          </a:p>
        </p:txBody>
      </p:sp>
      <p:sp>
        <p:nvSpPr>
          <p:cNvPr id="3"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a:ln/>
        </p:spPr>
        <p:txBody>
          <a:bodyPr/>
          <a:lstStyle>
            <a:lvl1pPr>
              <a:defRPr/>
            </a:lvl1pPr>
          </a:lstStyle>
          <a:p>
            <a:pPr>
              <a:defRPr/>
            </a:pPr>
            <a:fld id="{EE92ABBA-2F70-4158-8C69-00960C8240DF}" type="slidenum">
              <a:rPr lang="zh-CN" altLang="en-US"/>
              <a:pPr>
                <a:defRPr/>
              </a:pPr>
              <a:t>‹#›</a:t>
            </a:fld>
            <a:endParaRPr lang="zh-CN" altLang="en-US"/>
          </a:p>
        </p:txBody>
      </p:sp>
    </p:spTree>
    <p:extLst>
      <p:ext uri="{BB962C8B-B14F-4D97-AF65-F5344CB8AC3E}">
        <p14:creationId xmlns:p14="http://schemas.microsoft.com/office/powerpoint/2010/main" val="405360556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fld id="{B26C824C-0DBE-485F-82B5-BB538A469A65}" type="datetimeFigureOut">
              <a:rPr lang="zh-CN" altLang="en-US"/>
              <a:pPr>
                <a:defRPr/>
              </a:pPr>
              <a:t>2022/2/20</a:t>
            </a:fld>
            <a:endParaRPr lang="zh-CN" altLang="en-US"/>
          </a:p>
        </p:txBody>
      </p:sp>
      <p:sp>
        <p:nvSpPr>
          <p:cNvPr id="3"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a:ln/>
        </p:spPr>
        <p:txBody>
          <a:bodyPr/>
          <a:lstStyle>
            <a:lvl1pPr>
              <a:defRPr/>
            </a:lvl1pPr>
          </a:lstStyle>
          <a:p>
            <a:pPr>
              <a:defRPr/>
            </a:pPr>
            <a:fld id="{EE92ABBA-2F70-4158-8C69-00960C8240DF}" type="slidenum">
              <a:rPr lang="zh-CN" altLang="en-US"/>
              <a:pPr>
                <a:defRPr/>
              </a:pPr>
              <a:t>‹#›</a:t>
            </a:fld>
            <a:endParaRPr lang="zh-CN" altLang="en-US"/>
          </a:p>
        </p:txBody>
      </p:sp>
    </p:spTree>
    <p:extLst>
      <p:ext uri="{BB962C8B-B14F-4D97-AF65-F5344CB8AC3E}">
        <p14:creationId xmlns:p14="http://schemas.microsoft.com/office/powerpoint/2010/main" val="139438107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fld id="{B26C824C-0DBE-485F-82B5-BB538A469A65}" type="datetimeFigureOut">
              <a:rPr lang="zh-CN" altLang="en-US"/>
              <a:pPr>
                <a:defRPr/>
              </a:pPr>
              <a:t>2022/2/20</a:t>
            </a:fld>
            <a:endParaRPr lang="zh-CN" altLang="en-US"/>
          </a:p>
        </p:txBody>
      </p:sp>
      <p:sp>
        <p:nvSpPr>
          <p:cNvPr id="3"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a:ln/>
        </p:spPr>
        <p:txBody>
          <a:bodyPr/>
          <a:lstStyle>
            <a:lvl1pPr>
              <a:defRPr/>
            </a:lvl1pPr>
          </a:lstStyle>
          <a:p>
            <a:pPr>
              <a:defRPr/>
            </a:pPr>
            <a:fld id="{EE92ABBA-2F70-4158-8C69-00960C8240DF}" type="slidenum">
              <a:rPr lang="zh-CN" altLang="en-US"/>
              <a:pPr>
                <a:defRPr/>
              </a:pPr>
              <a:t>‹#›</a:t>
            </a:fld>
            <a:endParaRPr lang="zh-CN" altLang="en-US"/>
          </a:p>
        </p:txBody>
      </p:sp>
    </p:spTree>
    <p:extLst>
      <p:ext uri="{BB962C8B-B14F-4D97-AF65-F5344CB8AC3E}">
        <p14:creationId xmlns:p14="http://schemas.microsoft.com/office/powerpoint/2010/main" val="59884762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A094F5F3-CBF6-4FD6-AC79-950BD613148C}" type="datetimeFigureOut">
              <a:rPr lang="zh-CN" altLang="en-US"/>
              <a:pPr>
                <a:defRPr/>
              </a:pPr>
              <a:t>2022/2/20</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509430DE-1060-4955-A850-56CAEF7662B0}" type="slidenum">
              <a:rPr lang="zh-CN" altLang="en-US"/>
              <a:pPr>
                <a:defRPr/>
              </a:pPr>
              <a:t>‹#›</a:t>
            </a:fld>
            <a:endParaRPr lang="zh-CN" altLang="en-US"/>
          </a:p>
        </p:txBody>
      </p:sp>
    </p:spTree>
    <p:extLst>
      <p:ext uri="{BB962C8B-B14F-4D97-AF65-F5344CB8AC3E}">
        <p14:creationId xmlns:p14="http://schemas.microsoft.com/office/powerpoint/2010/main" val="6779464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2022/2/20</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386596021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9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2022/2/20</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314724756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8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2022/2/20</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23018133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7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2022/2/20</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145411006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6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2022/2/20</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373209717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Edit Master text styles</a:t>
            </a:r>
          </a:p>
        </p:txBody>
      </p:sp>
      <p:sp>
        <p:nvSpPr>
          <p:cNvPr id="4" name="KSO_FD"/>
          <p:cNvSpPr>
            <a:spLocks noGrp="1" noChangeArrowheads="1"/>
          </p:cNvSpPr>
          <p:nvPr>
            <p:ph type="dt" sz="half" idx="10"/>
          </p:nvPr>
        </p:nvSpPr>
        <p:spPr>
          <a:ln/>
        </p:spPr>
        <p:txBody>
          <a:bodyPr/>
          <a:lstStyle>
            <a:lvl1pPr>
              <a:defRPr/>
            </a:lvl1pPr>
          </a:lstStyle>
          <a:p>
            <a:pPr>
              <a:defRPr/>
            </a:pPr>
            <a:endParaRPr lang="en-US" altLang="vi-VN"/>
          </a:p>
        </p:txBody>
      </p:sp>
      <p:sp>
        <p:nvSpPr>
          <p:cNvPr id="5"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6" name="KSO_FN"/>
          <p:cNvSpPr>
            <a:spLocks noGrp="1" noChangeArrowheads="1"/>
          </p:cNvSpPr>
          <p:nvPr>
            <p:ph type="sldNum" sz="quarter" idx="12"/>
          </p:nvPr>
        </p:nvSpPr>
        <p:spPr>
          <a:ln/>
        </p:spPr>
        <p:txBody>
          <a:bodyPr/>
          <a:lstStyle>
            <a:lvl1pPr>
              <a:defRPr/>
            </a:lvl1pPr>
          </a:lstStyle>
          <a:p>
            <a:pPr>
              <a:defRPr/>
            </a:pPr>
            <a:fld id="{A5D737B9-A8CD-4DFC-9EF4-0E1461B4523E}" type="slidenum">
              <a:rPr lang="en-US" altLang="vi-VN"/>
              <a:pPr>
                <a:defRPr/>
              </a:pPr>
              <a:t>‹#›</a:t>
            </a:fld>
            <a:endParaRPr lang="en-US" altLang="vi-VN"/>
          </a:p>
        </p:txBody>
      </p:sp>
    </p:spTree>
    <p:extLst>
      <p:ext uri="{BB962C8B-B14F-4D97-AF65-F5344CB8AC3E}">
        <p14:creationId xmlns:p14="http://schemas.microsoft.com/office/powerpoint/2010/main" val="12215303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5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2022/2/20</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123770508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2022/2/20</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582300332"/>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2022/2/20</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797630307"/>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2022/2/20</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465242742"/>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BA7C6B40-D4A0-4AEC-95B1-81B4D056507F}" type="datetimeFigureOut">
              <a:rPr lang="zh-CN" altLang="en-US"/>
              <a:pPr>
                <a:defRPr/>
              </a:pPr>
              <a:t>2022/2/20</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63C80C91-5F78-4C66-9B74-A2650D51DA19}" type="slidenum">
              <a:rPr lang="zh-CN" altLang="en-US"/>
              <a:pPr>
                <a:defRPr/>
              </a:pPr>
              <a:t>‹#›</a:t>
            </a:fld>
            <a:endParaRPr lang="zh-CN" altLang="en-US"/>
          </a:p>
        </p:txBody>
      </p:sp>
    </p:spTree>
    <p:extLst>
      <p:ext uri="{BB962C8B-B14F-4D97-AF65-F5344CB8AC3E}">
        <p14:creationId xmlns:p14="http://schemas.microsoft.com/office/powerpoint/2010/main" val="2133692171"/>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1FD23ABA-A0F5-4CF5-BFCE-1A5417682B96}" type="datetimeFigureOut">
              <a:rPr lang="zh-CN" altLang="en-US"/>
              <a:pPr>
                <a:defRPr/>
              </a:pPr>
              <a:t>2022/2/20</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DA443FAD-AD11-4385-9952-6A8AC55A4BC9}" type="slidenum">
              <a:rPr lang="zh-CN" altLang="en-US"/>
              <a:pPr>
                <a:defRPr/>
              </a:pPr>
              <a:t>‹#›</a:t>
            </a:fld>
            <a:endParaRPr lang="zh-CN" altLang="en-US"/>
          </a:p>
        </p:txBody>
      </p:sp>
    </p:spTree>
    <p:extLst>
      <p:ext uri="{BB962C8B-B14F-4D97-AF65-F5344CB8AC3E}">
        <p14:creationId xmlns:p14="http://schemas.microsoft.com/office/powerpoint/2010/main" val="31037210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2" y="101600"/>
            <a:ext cx="2749551"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5953" y="101600"/>
            <a:ext cx="8045449" cy="60404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FDADC42C-4A68-46C4-9A11-72A2EBCB5DC6}" type="datetimeFigureOut">
              <a:rPr lang="zh-CN" altLang="en-US"/>
              <a:pPr>
                <a:defRPr/>
              </a:pPr>
              <a:t>2022/2/20</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22D05CEA-9904-4296-86CE-440517985A29}" type="slidenum">
              <a:rPr lang="zh-CN" altLang="en-US"/>
              <a:pPr>
                <a:defRPr/>
              </a:pPr>
              <a:t>‹#›</a:t>
            </a:fld>
            <a:endParaRPr lang="zh-CN" altLang="en-US"/>
          </a:p>
        </p:txBody>
      </p:sp>
    </p:spTree>
    <p:extLst>
      <p:ext uri="{BB962C8B-B14F-4D97-AF65-F5344CB8AC3E}">
        <p14:creationId xmlns:p14="http://schemas.microsoft.com/office/powerpoint/2010/main" val="17600521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a:xfrm>
            <a:off x="609600" y="6245225"/>
            <a:ext cx="2844800" cy="476250"/>
          </a:xfrm>
        </p:spPr>
        <p:txBody>
          <a:bodyPr/>
          <a:lstStyle>
            <a:lvl1pPr>
              <a:defRPr/>
            </a:lvl1pPr>
          </a:lstStyle>
          <a:p>
            <a:pPr>
              <a:defRPr/>
            </a:pPr>
            <a:endParaRPr lang="en-US" altLang="vi-VN"/>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pPr>
              <a:defRPr/>
            </a:pPr>
            <a:endParaRPr lang="en-US" altLang="vi-VN"/>
          </a:p>
        </p:txBody>
      </p:sp>
      <p:sp>
        <p:nvSpPr>
          <p:cNvPr id="9" name="Slide Number Placeholder 8"/>
          <p:cNvSpPr>
            <a:spLocks noGrp="1"/>
          </p:cNvSpPr>
          <p:nvPr>
            <p:ph type="sldNum" sz="quarter" idx="12"/>
          </p:nvPr>
        </p:nvSpPr>
        <p:spPr>
          <a:xfrm>
            <a:off x="8737600" y="6245225"/>
            <a:ext cx="2844800" cy="476250"/>
          </a:xfrm>
        </p:spPr>
        <p:txBody>
          <a:bodyPr/>
          <a:lstStyle>
            <a:lvl1pPr>
              <a:defRPr smtClean="0"/>
            </a:lvl1pPr>
          </a:lstStyle>
          <a:p>
            <a:pPr>
              <a:defRPr/>
            </a:pPr>
            <a:fld id="{7389F14C-AC79-4DCB-927C-99F143CFAF3F}" type="slidenum">
              <a:rPr lang="en-US" altLang="vi-VN"/>
              <a:pPr>
                <a:defRPr/>
              </a:pPr>
              <a:t>‹#›</a:t>
            </a:fld>
            <a:endParaRPr lang="en-US" altLang="vi-VN"/>
          </a:p>
        </p:txBody>
      </p:sp>
    </p:spTree>
    <p:extLst>
      <p:ext uri="{BB962C8B-B14F-4D97-AF65-F5344CB8AC3E}">
        <p14:creationId xmlns:p14="http://schemas.microsoft.com/office/powerpoint/2010/main" val="136007614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cSld name="1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a:xfrm>
            <a:off x="609600" y="6245225"/>
            <a:ext cx="2844800" cy="476250"/>
          </a:xfrm>
        </p:spPr>
        <p:txBody>
          <a:bodyPr/>
          <a:lstStyle>
            <a:lvl1pPr>
              <a:defRPr/>
            </a:lvl1pPr>
          </a:lstStyle>
          <a:p>
            <a:pPr>
              <a:defRPr/>
            </a:pPr>
            <a:endParaRPr lang="en-US" altLang="vi-VN"/>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pPr>
              <a:defRPr/>
            </a:pPr>
            <a:endParaRPr lang="en-US" altLang="vi-VN"/>
          </a:p>
        </p:txBody>
      </p:sp>
      <p:sp>
        <p:nvSpPr>
          <p:cNvPr id="9" name="Slide Number Placeholder 8"/>
          <p:cNvSpPr>
            <a:spLocks noGrp="1"/>
          </p:cNvSpPr>
          <p:nvPr>
            <p:ph type="sldNum" sz="quarter" idx="12"/>
          </p:nvPr>
        </p:nvSpPr>
        <p:spPr>
          <a:xfrm>
            <a:off x="8737600" y="6245225"/>
            <a:ext cx="2844800" cy="476250"/>
          </a:xfrm>
        </p:spPr>
        <p:txBody>
          <a:bodyPr/>
          <a:lstStyle>
            <a:lvl1pPr>
              <a:defRPr smtClean="0"/>
            </a:lvl1pPr>
          </a:lstStyle>
          <a:p>
            <a:pPr>
              <a:defRPr/>
            </a:pPr>
            <a:fld id="{7389F14C-AC79-4DCB-927C-99F143CFAF3F}" type="slidenum">
              <a:rPr lang="en-US" altLang="vi-VN"/>
              <a:pPr>
                <a:defRPr/>
              </a:pPr>
              <a:t>‹#›</a:t>
            </a:fld>
            <a:endParaRPr lang="en-US" altLang="vi-VN"/>
          </a:p>
        </p:txBody>
      </p:sp>
    </p:spTree>
    <p:extLst>
      <p:ext uri="{BB962C8B-B14F-4D97-AF65-F5344CB8AC3E}">
        <p14:creationId xmlns:p14="http://schemas.microsoft.com/office/powerpoint/2010/main" val="3904013585"/>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0EFE433-C62B-4580-ABFE-89B92B03E9AF}" type="slidenum">
              <a:rPr lang="en-US"/>
              <a:pPr>
                <a:defRPr/>
              </a:pPr>
              <a:t>‹#›</a:t>
            </a:fld>
            <a:endParaRPr lang="en-US"/>
          </a:p>
        </p:txBody>
      </p:sp>
    </p:spTree>
    <p:extLst>
      <p:ext uri="{BB962C8B-B14F-4D97-AF65-F5344CB8AC3E}">
        <p14:creationId xmlns:p14="http://schemas.microsoft.com/office/powerpoint/2010/main" val="4212834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5952" y="949328"/>
            <a:ext cx="5391149"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10302" y="949328"/>
            <a:ext cx="5391151" cy="519271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FBD70F9E-CD82-45F5-9C25-852AB586F37F}" type="slidenum">
              <a:rPr lang="en-US" altLang="vi-VN"/>
              <a:pPr>
                <a:defRPr/>
              </a:pPr>
              <a:t>‹#›</a:t>
            </a:fld>
            <a:endParaRPr lang="en-US" altLang="vi-VN"/>
          </a:p>
        </p:txBody>
      </p:sp>
    </p:spTree>
    <p:extLst>
      <p:ext uri="{BB962C8B-B14F-4D97-AF65-F5344CB8AC3E}">
        <p14:creationId xmlns:p14="http://schemas.microsoft.com/office/powerpoint/2010/main" val="18003513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KSO_FD"/>
          <p:cNvSpPr>
            <a:spLocks noGrp="1" noChangeArrowheads="1"/>
          </p:cNvSpPr>
          <p:nvPr>
            <p:ph type="dt" sz="half" idx="10"/>
          </p:nvPr>
        </p:nvSpPr>
        <p:spPr/>
        <p:txBody>
          <a:bodyPr/>
          <a:lstStyle>
            <a:lvl1pPr>
              <a:defRPr/>
            </a:lvl1pPr>
          </a:lstStyle>
          <a:p>
            <a:pPr>
              <a:defRPr/>
            </a:pPr>
            <a:fld id="{83C739F6-B038-4859-9219-C47D85041890}" type="datetimeFigureOut">
              <a:rPr lang="zh-CN" altLang="en-US"/>
              <a:pPr>
                <a:defRPr/>
              </a:pPr>
              <a:t>2022/2/20</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C6113530-5522-4F3C-AAA1-26EA1B730DB5}" type="slidenum">
              <a:rPr lang="zh-CN" altLang="en-US"/>
              <a:pPr>
                <a:defRPr/>
              </a:pPr>
              <a:t>‹#›</a:t>
            </a:fld>
            <a:endParaRPr lang="zh-CN" altLang="en-US"/>
          </a:p>
        </p:txBody>
      </p:sp>
    </p:spTree>
    <p:extLst>
      <p:ext uri="{BB962C8B-B14F-4D97-AF65-F5344CB8AC3E}">
        <p14:creationId xmlns:p14="http://schemas.microsoft.com/office/powerpoint/2010/main" val="26243550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p:txBody>
          <a:bodyPr/>
          <a:lstStyle>
            <a:lvl1pPr>
              <a:defRPr/>
            </a:lvl1pPr>
          </a:lstStyle>
          <a:p>
            <a:pPr>
              <a:defRPr/>
            </a:pPr>
            <a:fld id="{B57B4009-8604-4C5C-A34E-741D32CC27BE}" type="datetimeFigureOut">
              <a:rPr lang="zh-CN" altLang="en-US"/>
              <a:pPr>
                <a:defRPr/>
              </a:pPr>
              <a:t>2022/2/20</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EBCCD787-B26A-4D7C-B45D-818825FA8DD8}" type="slidenum">
              <a:rPr lang="zh-CN" altLang="en-US"/>
              <a:pPr>
                <a:defRPr/>
              </a:pPr>
              <a:t>‹#›</a:t>
            </a:fld>
            <a:endParaRPr lang="zh-CN" altLang="en-US"/>
          </a:p>
        </p:txBody>
      </p:sp>
    </p:spTree>
    <p:extLst>
      <p:ext uri="{BB962C8B-B14F-4D97-AF65-F5344CB8AC3E}">
        <p14:creationId xmlns:p14="http://schemas.microsoft.com/office/powerpoint/2010/main" val="40642782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4" name="KSO_FD"/>
          <p:cNvSpPr>
            <a:spLocks noGrp="1" noChangeArrowheads="1"/>
          </p:cNvSpPr>
          <p:nvPr>
            <p:ph type="dt" sz="half" idx="10"/>
          </p:nvPr>
        </p:nvSpPr>
        <p:spPr/>
        <p:txBody>
          <a:bodyPr/>
          <a:lstStyle>
            <a:lvl1pPr>
              <a:defRPr/>
            </a:lvl1pPr>
          </a:lstStyle>
          <a:p>
            <a:pPr>
              <a:defRPr/>
            </a:pPr>
            <a:fld id="{A6A38BAC-C0F3-4589-A3AD-1B6D4C3898A2}" type="datetimeFigureOut">
              <a:rPr lang="zh-CN" altLang="en-US"/>
              <a:pPr>
                <a:defRPr/>
              </a:pPr>
              <a:t>2022/2/20</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18A6FD7B-8641-4E3D-A02B-D481C9757A95}" type="slidenum">
              <a:rPr lang="zh-CN" altLang="en-US"/>
              <a:pPr>
                <a:defRPr/>
              </a:pPr>
              <a:t>‹#›</a:t>
            </a:fld>
            <a:endParaRPr lang="zh-CN" altLang="en-US"/>
          </a:p>
        </p:txBody>
      </p:sp>
    </p:spTree>
    <p:extLst>
      <p:ext uri="{BB962C8B-B14F-4D97-AF65-F5344CB8AC3E}">
        <p14:creationId xmlns:p14="http://schemas.microsoft.com/office/powerpoint/2010/main" val="41719743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5951" y="949326"/>
            <a:ext cx="5391149"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10301" y="949326"/>
            <a:ext cx="5391151"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KSO_FD"/>
          <p:cNvSpPr>
            <a:spLocks noGrp="1" noChangeArrowheads="1"/>
          </p:cNvSpPr>
          <p:nvPr>
            <p:ph type="dt" sz="half" idx="10"/>
          </p:nvPr>
        </p:nvSpPr>
        <p:spPr/>
        <p:txBody>
          <a:bodyPr/>
          <a:lstStyle>
            <a:lvl1pPr>
              <a:defRPr/>
            </a:lvl1pPr>
          </a:lstStyle>
          <a:p>
            <a:pPr>
              <a:defRPr/>
            </a:pPr>
            <a:fld id="{46F2B9B6-27E3-422D-A635-524255537188}" type="datetimeFigureOut">
              <a:rPr lang="zh-CN" altLang="en-US"/>
              <a:pPr>
                <a:defRPr/>
              </a:pPr>
              <a:t>2022/2/20</a:t>
            </a:fld>
            <a:endParaRPr lang="zh-CN" altLang="en-US"/>
          </a:p>
        </p:txBody>
      </p:sp>
      <p:sp>
        <p:nvSpPr>
          <p:cNvPr id="6" name="KSO_FT"/>
          <p:cNvSpPr>
            <a:spLocks noGrp="1" noChangeArrowheads="1"/>
          </p:cNvSpPr>
          <p:nvPr>
            <p:ph type="ftr" sz="quarter" idx="11"/>
          </p:nvPr>
        </p:nvSpPr>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p:txBody>
          <a:bodyPr/>
          <a:lstStyle>
            <a:lvl1pPr>
              <a:defRPr smtClean="0"/>
            </a:lvl1pPr>
          </a:lstStyle>
          <a:p>
            <a:pPr>
              <a:defRPr/>
            </a:pPr>
            <a:fld id="{EBBD5A4C-08DA-459B-B054-06740369206C}" type="slidenum">
              <a:rPr lang="zh-CN" altLang="en-US"/>
              <a:pPr>
                <a:defRPr/>
              </a:pPr>
              <a:t>‹#›</a:t>
            </a:fld>
            <a:endParaRPr lang="zh-CN" altLang="en-US"/>
          </a:p>
        </p:txBody>
      </p:sp>
    </p:spTree>
    <p:extLst>
      <p:ext uri="{BB962C8B-B14F-4D97-AF65-F5344CB8AC3E}">
        <p14:creationId xmlns:p14="http://schemas.microsoft.com/office/powerpoint/2010/main" val="42372833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KSO_FD"/>
          <p:cNvSpPr>
            <a:spLocks noGrp="1" noChangeArrowheads="1"/>
          </p:cNvSpPr>
          <p:nvPr>
            <p:ph type="dt" sz="half" idx="10"/>
          </p:nvPr>
        </p:nvSpPr>
        <p:spPr/>
        <p:txBody>
          <a:bodyPr/>
          <a:lstStyle>
            <a:lvl1pPr>
              <a:defRPr/>
            </a:lvl1pPr>
          </a:lstStyle>
          <a:p>
            <a:pPr>
              <a:defRPr/>
            </a:pPr>
            <a:fld id="{FC0548C4-4466-48EA-A4AC-CA3E0F80B926}" type="datetimeFigureOut">
              <a:rPr lang="zh-CN" altLang="en-US"/>
              <a:pPr>
                <a:defRPr/>
              </a:pPr>
              <a:t>2022/2/20</a:t>
            </a:fld>
            <a:endParaRPr lang="zh-CN" altLang="en-US"/>
          </a:p>
        </p:txBody>
      </p:sp>
      <p:sp>
        <p:nvSpPr>
          <p:cNvPr id="8" name="KSO_FT"/>
          <p:cNvSpPr>
            <a:spLocks noGrp="1" noChangeArrowheads="1"/>
          </p:cNvSpPr>
          <p:nvPr>
            <p:ph type="ftr" sz="quarter" idx="11"/>
          </p:nvPr>
        </p:nvSpPr>
        <p:spPr/>
        <p:txBody>
          <a:bodyPr/>
          <a:lstStyle>
            <a:lvl1pPr>
              <a:defRPr/>
            </a:lvl1pPr>
          </a:lstStyle>
          <a:p>
            <a:pPr>
              <a:defRPr/>
            </a:pPr>
            <a:endParaRPr lang="zh-CN" altLang="en-US"/>
          </a:p>
        </p:txBody>
      </p:sp>
      <p:sp>
        <p:nvSpPr>
          <p:cNvPr id="9" name="KSO_FN"/>
          <p:cNvSpPr>
            <a:spLocks noGrp="1" noChangeArrowheads="1"/>
          </p:cNvSpPr>
          <p:nvPr>
            <p:ph type="sldNum" sz="quarter" idx="12"/>
          </p:nvPr>
        </p:nvSpPr>
        <p:spPr/>
        <p:txBody>
          <a:bodyPr/>
          <a:lstStyle>
            <a:lvl1pPr>
              <a:defRPr smtClean="0"/>
            </a:lvl1pPr>
          </a:lstStyle>
          <a:p>
            <a:pPr>
              <a:defRPr/>
            </a:pPr>
            <a:fld id="{B42A8A71-8E3F-4A6F-968B-943AAFB17644}" type="slidenum">
              <a:rPr lang="zh-CN" altLang="en-US"/>
              <a:pPr>
                <a:defRPr/>
              </a:pPr>
              <a:t>‹#›</a:t>
            </a:fld>
            <a:endParaRPr lang="zh-CN" altLang="en-US"/>
          </a:p>
        </p:txBody>
      </p:sp>
    </p:spTree>
    <p:extLst>
      <p:ext uri="{BB962C8B-B14F-4D97-AF65-F5344CB8AC3E}">
        <p14:creationId xmlns:p14="http://schemas.microsoft.com/office/powerpoint/2010/main" val="14457262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KSO_FD"/>
          <p:cNvSpPr>
            <a:spLocks noGrp="1" noChangeArrowheads="1"/>
          </p:cNvSpPr>
          <p:nvPr>
            <p:ph type="dt" sz="half" idx="10"/>
          </p:nvPr>
        </p:nvSpPr>
        <p:spPr/>
        <p:txBody>
          <a:bodyPr/>
          <a:lstStyle>
            <a:lvl1pPr>
              <a:defRPr/>
            </a:lvl1pPr>
          </a:lstStyle>
          <a:p>
            <a:pPr>
              <a:defRPr/>
            </a:pPr>
            <a:fld id="{6318A5E8-A7EB-494E-9AE5-F9E5FCA24647}" type="datetimeFigureOut">
              <a:rPr lang="zh-CN" altLang="en-US"/>
              <a:pPr>
                <a:defRPr/>
              </a:pPr>
              <a:t>2022/2/20</a:t>
            </a:fld>
            <a:endParaRPr lang="zh-CN" altLang="en-US"/>
          </a:p>
        </p:txBody>
      </p:sp>
      <p:sp>
        <p:nvSpPr>
          <p:cNvPr id="4" name="KSO_FT"/>
          <p:cNvSpPr>
            <a:spLocks noGrp="1" noChangeArrowheads="1"/>
          </p:cNvSpPr>
          <p:nvPr>
            <p:ph type="ftr" sz="quarter" idx="11"/>
          </p:nvPr>
        </p:nvSpPr>
        <p:spPr/>
        <p:txBody>
          <a:bodyPr/>
          <a:lstStyle>
            <a:lvl1pPr>
              <a:defRPr/>
            </a:lvl1pPr>
          </a:lstStyle>
          <a:p>
            <a:pPr>
              <a:defRPr/>
            </a:pPr>
            <a:endParaRPr lang="zh-CN" altLang="en-US"/>
          </a:p>
        </p:txBody>
      </p:sp>
      <p:sp>
        <p:nvSpPr>
          <p:cNvPr id="5" name="KSO_FN"/>
          <p:cNvSpPr>
            <a:spLocks noGrp="1" noChangeArrowheads="1"/>
          </p:cNvSpPr>
          <p:nvPr>
            <p:ph type="sldNum" sz="quarter" idx="12"/>
          </p:nvPr>
        </p:nvSpPr>
        <p:spPr/>
        <p:txBody>
          <a:bodyPr/>
          <a:lstStyle>
            <a:lvl1pPr>
              <a:defRPr smtClean="0"/>
            </a:lvl1pPr>
          </a:lstStyle>
          <a:p>
            <a:pPr>
              <a:defRPr/>
            </a:pPr>
            <a:fld id="{067311A1-B4F8-4F98-AD98-74B76977731C}" type="slidenum">
              <a:rPr lang="zh-CN" altLang="en-US"/>
              <a:pPr>
                <a:defRPr/>
              </a:pPr>
              <a:t>‹#›</a:t>
            </a:fld>
            <a:endParaRPr lang="zh-CN" altLang="en-US"/>
          </a:p>
        </p:txBody>
      </p:sp>
    </p:spTree>
    <p:extLst>
      <p:ext uri="{BB962C8B-B14F-4D97-AF65-F5344CB8AC3E}">
        <p14:creationId xmlns:p14="http://schemas.microsoft.com/office/powerpoint/2010/main" val="39189016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p:txBody>
          <a:bodyPr/>
          <a:lstStyle>
            <a:lvl1pPr>
              <a:defRPr/>
            </a:lvl1pPr>
          </a:lstStyle>
          <a:p>
            <a:pPr>
              <a:defRPr/>
            </a:pPr>
            <a:fld id="{7C51B6FC-16C9-4EB1-9828-FA955CC1E74D}" type="datetimeFigureOut">
              <a:rPr lang="zh-CN" altLang="en-US"/>
              <a:pPr>
                <a:defRPr/>
              </a:pPr>
              <a:t>2022/2/20</a:t>
            </a:fld>
            <a:endParaRPr lang="zh-CN" altLang="en-US"/>
          </a:p>
        </p:txBody>
      </p:sp>
      <p:sp>
        <p:nvSpPr>
          <p:cNvPr id="3" name="KSO_FT"/>
          <p:cNvSpPr>
            <a:spLocks noGrp="1" noChangeArrowheads="1"/>
          </p:cNvSpPr>
          <p:nvPr>
            <p:ph type="ftr" sz="quarter" idx="11"/>
          </p:nvPr>
        </p:nvSpPr>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p:txBody>
          <a:bodyPr/>
          <a:lstStyle>
            <a:lvl1pPr>
              <a:defRPr smtClean="0"/>
            </a:lvl1pPr>
          </a:lstStyle>
          <a:p>
            <a:pPr>
              <a:defRPr/>
            </a:pPr>
            <a:fld id="{A7766199-C5AA-400F-A8E7-74C9E2D63269}" type="slidenum">
              <a:rPr lang="zh-CN" altLang="en-US"/>
              <a:pPr>
                <a:defRPr/>
              </a:pPr>
              <a:t>‹#›</a:t>
            </a:fld>
            <a:endParaRPr lang="zh-CN" altLang="en-US"/>
          </a:p>
        </p:txBody>
      </p:sp>
    </p:spTree>
    <p:extLst>
      <p:ext uri="{BB962C8B-B14F-4D97-AF65-F5344CB8AC3E}">
        <p14:creationId xmlns:p14="http://schemas.microsoft.com/office/powerpoint/2010/main" val="35924609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KSO_FD"/>
          <p:cNvSpPr>
            <a:spLocks noGrp="1" noChangeArrowheads="1"/>
          </p:cNvSpPr>
          <p:nvPr>
            <p:ph type="dt" sz="half" idx="10"/>
          </p:nvPr>
        </p:nvSpPr>
        <p:spPr/>
        <p:txBody>
          <a:bodyPr/>
          <a:lstStyle>
            <a:lvl1pPr>
              <a:defRPr/>
            </a:lvl1pPr>
          </a:lstStyle>
          <a:p>
            <a:pPr>
              <a:defRPr/>
            </a:pPr>
            <a:fld id="{2C45BA5B-06AD-4222-9923-D18D9D074F50}" type="datetimeFigureOut">
              <a:rPr lang="zh-CN" altLang="en-US"/>
              <a:pPr>
                <a:defRPr/>
              </a:pPr>
              <a:t>2022/2/20</a:t>
            </a:fld>
            <a:endParaRPr lang="zh-CN" altLang="en-US"/>
          </a:p>
        </p:txBody>
      </p:sp>
      <p:sp>
        <p:nvSpPr>
          <p:cNvPr id="6" name="KSO_FT"/>
          <p:cNvSpPr>
            <a:spLocks noGrp="1" noChangeArrowheads="1"/>
          </p:cNvSpPr>
          <p:nvPr>
            <p:ph type="ftr" sz="quarter" idx="11"/>
          </p:nvPr>
        </p:nvSpPr>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p:txBody>
          <a:bodyPr/>
          <a:lstStyle>
            <a:lvl1pPr>
              <a:defRPr smtClean="0"/>
            </a:lvl1pPr>
          </a:lstStyle>
          <a:p>
            <a:pPr>
              <a:defRPr/>
            </a:pPr>
            <a:fld id="{26B1E310-5DA3-41F6-A7F0-3ADAC0359CEC}" type="slidenum">
              <a:rPr lang="zh-CN" altLang="en-US"/>
              <a:pPr>
                <a:defRPr/>
              </a:pPr>
              <a:t>‹#›</a:t>
            </a:fld>
            <a:endParaRPr lang="zh-CN" altLang="en-US"/>
          </a:p>
        </p:txBody>
      </p:sp>
    </p:spTree>
    <p:extLst>
      <p:ext uri="{BB962C8B-B14F-4D97-AF65-F5344CB8AC3E}">
        <p14:creationId xmlns:p14="http://schemas.microsoft.com/office/powerpoint/2010/main" val="31617557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KSO_FD"/>
          <p:cNvSpPr>
            <a:spLocks noGrp="1" noChangeArrowheads="1"/>
          </p:cNvSpPr>
          <p:nvPr>
            <p:ph type="dt" sz="half" idx="10"/>
          </p:nvPr>
        </p:nvSpPr>
        <p:spPr/>
        <p:txBody>
          <a:bodyPr/>
          <a:lstStyle>
            <a:lvl1pPr>
              <a:defRPr/>
            </a:lvl1pPr>
          </a:lstStyle>
          <a:p>
            <a:pPr>
              <a:defRPr/>
            </a:pPr>
            <a:fld id="{6F7AAC32-334B-453C-BFBF-3E4EBEAE1CFD}" type="datetimeFigureOut">
              <a:rPr lang="zh-CN" altLang="en-US"/>
              <a:pPr>
                <a:defRPr/>
              </a:pPr>
              <a:t>2022/2/20</a:t>
            </a:fld>
            <a:endParaRPr lang="zh-CN" altLang="en-US"/>
          </a:p>
        </p:txBody>
      </p:sp>
      <p:sp>
        <p:nvSpPr>
          <p:cNvPr id="6" name="KSO_FT"/>
          <p:cNvSpPr>
            <a:spLocks noGrp="1" noChangeArrowheads="1"/>
          </p:cNvSpPr>
          <p:nvPr>
            <p:ph type="ftr" sz="quarter" idx="11"/>
          </p:nvPr>
        </p:nvSpPr>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p:txBody>
          <a:bodyPr/>
          <a:lstStyle>
            <a:lvl1pPr>
              <a:defRPr smtClean="0"/>
            </a:lvl1pPr>
          </a:lstStyle>
          <a:p>
            <a:pPr>
              <a:defRPr/>
            </a:pPr>
            <a:fld id="{6405593F-2D8E-45B2-985E-9F374CAFDD66}" type="slidenum">
              <a:rPr lang="zh-CN" altLang="en-US"/>
              <a:pPr>
                <a:defRPr/>
              </a:pPr>
              <a:t>‹#›</a:t>
            </a:fld>
            <a:endParaRPr lang="zh-CN" altLang="en-US"/>
          </a:p>
        </p:txBody>
      </p:sp>
    </p:spTree>
    <p:extLst>
      <p:ext uri="{BB962C8B-B14F-4D97-AF65-F5344CB8AC3E}">
        <p14:creationId xmlns:p14="http://schemas.microsoft.com/office/powerpoint/2010/main" val="15947713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p:txBody>
          <a:bodyPr/>
          <a:lstStyle>
            <a:lvl1pPr>
              <a:defRPr/>
            </a:lvl1pPr>
          </a:lstStyle>
          <a:p>
            <a:pPr>
              <a:defRPr/>
            </a:pPr>
            <a:fld id="{D7963B2D-C541-4C3E-8DA8-9C52DB4306C7}" type="datetimeFigureOut">
              <a:rPr lang="zh-CN" altLang="en-US"/>
              <a:pPr>
                <a:defRPr/>
              </a:pPr>
              <a:t>2022/2/20</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C0C41ADD-2FFC-450A-A9F3-6D69452D75F3}" type="slidenum">
              <a:rPr lang="zh-CN" altLang="en-US"/>
              <a:pPr>
                <a:defRPr/>
              </a:pPr>
              <a:t>‹#›</a:t>
            </a:fld>
            <a:endParaRPr lang="zh-CN" altLang="en-US"/>
          </a:p>
        </p:txBody>
      </p:sp>
    </p:spTree>
    <p:extLst>
      <p:ext uri="{BB962C8B-B14F-4D97-AF65-F5344CB8AC3E}">
        <p14:creationId xmlns:p14="http://schemas.microsoft.com/office/powerpoint/2010/main" val="951322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KSO_FD"/>
          <p:cNvSpPr>
            <a:spLocks noGrp="1" noChangeArrowheads="1"/>
          </p:cNvSpPr>
          <p:nvPr>
            <p:ph type="dt" sz="half" idx="10"/>
          </p:nvPr>
        </p:nvSpPr>
        <p:spPr>
          <a:ln/>
        </p:spPr>
        <p:txBody>
          <a:bodyPr/>
          <a:lstStyle>
            <a:lvl1pPr>
              <a:defRPr/>
            </a:lvl1pPr>
          </a:lstStyle>
          <a:p>
            <a:pPr>
              <a:defRPr/>
            </a:pPr>
            <a:endParaRPr lang="en-US" altLang="vi-VN"/>
          </a:p>
        </p:txBody>
      </p:sp>
      <p:sp>
        <p:nvSpPr>
          <p:cNvPr id="8"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9" name="KSO_FN"/>
          <p:cNvSpPr>
            <a:spLocks noGrp="1" noChangeArrowheads="1"/>
          </p:cNvSpPr>
          <p:nvPr>
            <p:ph type="sldNum" sz="quarter" idx="12"/>
          </p:nvPr>
        </p:nvSpPr>
        <p:spPr>
          <a:ln/>
        </p:spPr>
        <p:txBody>
          <a:bodyPr/>
          <a:lstStyle>
            <a:lvl1pPr>
              <a:defRPr/>
            </a:lvl1pPr>
          </a:lstStyle>
          <a:p>
            <a:pPr>
              <a:defRPr/>
            </a:pPr>
            <a:fld id="{80E17615-5272-45D2-AA35-E0D3111AB7F4}" type="slidenum">
              <a:rPr lang="en-US" altLang="vi-VN"/>
              <a:pPr>
                <a:defRPr/>
              </a:pPr>
              <a:t>‹#›</a:t>
            </a:fld>
            <a:endParaRPr lang="en-US" altLang="vi-VN"/>
          </a:p>
        </p:txBody>
      </p:sp>
    </p:spTree>
    <p:extLst>
      <p:ext uri="{BB962C8B-B14F-4D97-AF65-F5344CB8AC3E}">
        <p14:creationId xmlns:p14="http://schemas.microsoft.com/office/powerpoint/2010/main" val="5049945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1" y="101600"/>
            <a:ext cx="2749551"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5952" y="101600"/>
            <a:ext cx="8045449" cy="60404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p:txBody>
          <a:bodyPr/>
          <a:lstStyle>
            <a:lvl1pPr>
              <a:defRPr/>
            </a:lvl1pPr>
          </a:lstStyle>
          <a:p>
            <a:pPr>
              <a:defRPr/>
            </a:pPr>
            <a:fld id="{41E29072-C710-47F7-88F6-2D85448DEA1A}" type="datetimeFigureOut">
              <a:rPr lang="zh-CN" altLang="en-US"/>
              <a:pPr>
                <a:defRPr/>
              </a:pPr>
              <a:t>2022/2/20</a:t>
            </a:fld>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smtClean="0"/>
            </a:lvl1pPr>
          </a:lstStyle>
          <a:p>
            <a:pPr>
              <a:defRPr/>
            </a:pPr>
            <a:fld id="{0A3E174E-C612-4110-BF3C-7274F71317D9}" type="slidenum">
              <a:rPr lang="zh-CN" altLang="en-US"/>
              <a:pPr>
                <a:defRPr/>
              </a:pPr>
              <a:t>‹#›</a:t>
            </a:fld>
            <a:endParaRPr lang="zh-CN" altLang="en-US"/>
          </a:p>
        </p:txBody>
      </p:sp>
    </p:spTree>
    <p:extLst>
      <p:ext uri="{BB962C8B-B14F-4D97-AF65-F5344CB8AC3E}">
        <p14:creationId xmlns:p14="http://schemas.microsoft.com/office/powerpoint/2010/main" val="37883128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Media Placeholder 3"/>
          <p:cNvSpPr>
            <a:spLocks noGrp="1"/>
          </p:cNvSpPr>
          <p:nvPr>
            <p:ph type="media" sz="half" idx="2"/>
          </p:nvPr>
        </p:nvSpPr>
        <p:spPr>
          <a:xfrm>
            <a:off x="6197600" y="1600201"/>
            <a:ext cx="5384800" cy="4525963"/>
          </a:xfrm>
        </p:spPr>
        <p:txBody>
          <a:bodyPr/>
          <a:lstStyle/>
          <a:p>
            <a:pPr lvl="0"/>
            <a:endParaRPr lang="vi-VN" noProof="0"/>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86F3D830-41D1-4443-846B-183C733EEC98}" type="slidenum">
              <a:rPr lang="en-US" altLang="vi-VN"/>
              <a:pPr>
                <a:defRPr/>
              </a:pPr>
              <a:t>‹#›</a:t>
            </a:fld>
            <a:endParaRPr lang="en-US" altLang="vi-VN"/>
          </a:p>
        </p:txBody>
      </p:sp>
    </p:spTree>
    <p:extLst>
      <p:ext uri="{BB962C8B-B14F-4D97-AF65-F5344CB8AC3E}">
        <p14:creationId xmlns:p14="http://schemas.microsoft.com/office/powerpoint/2010/main" val="25628646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KSO_FD"/>
          <p:cNvSpPr>
            <a:spLocks noGrp="1" noChangeArrowheads="1"/>
          </p:cNvSpPr>
          <p:nvPr>
            <p:ph type="dt" sz="half" idx="10"/>
          </p:nvPr>
        </p:nvSpPr>
        <p:spPr>
          <a:ln/>
        </p:spPr>
        <p:txBody>
          <a:bodyPr/>
          <a:lstStyle>
            <a:lvl1pPr>
              <a:defRPr/>
            </a:lvl1pPr>
          </a:lstStyle>
          <a:p>
            <a:pPr>
              <a:defRPr/>
            </a:pPr>
            <a:endParaRPr lang="en-US" altLang="vi-VN"/>
          </a:p>
        </p:txBody>
      </p:sp>
      <p:sp>
        <p:nvSpPr>
          <p:cNvPr id="8"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9" name="KSO_FN"/>
          <p:cNvSpPr>
            <a:spLocks noGrp="1" noChangeArrowheads="1"/>
          </p:cNvSpPr>
          <p:nvPr>
            <p:ph type="sldNum" sz="quarter" idx="12"/>
          </p:nvPr>
        </p:nvSpPr>
        <p:spPr>
          <a:ln/>
        </p:spPr>
        <p:txBody>
          <a:bodyPr/>
          <a:lstStyle>
            <a:lvl1pPr>
              <a:defRPr/>
            </a:lvl1pPr>
          </a:lstStyle>
          <a:p>
            <a:pPr>
              <a:defRPr/>
            </a:pPr>
            <a:fld id="{F1ACE3D0-6A25-4FE5-8E24-3BD8FA0D216F}" type="slidenum">
              <a:rPr lang="en-US" altLang="vi-VN"/>
              <a:pPr>
                <a:defRPr/>
              </a:pPr>
              <a:t>‹#›</a:t>
            </a:fld>
            <a:endParaRPr lang="en-US" altLang="vi-VN"/>
          </a:p>
        </p:txBody>
      </p:sp>
    </p:spTree>
    <p:extLst>
      <p:ext uri="{BB962C8B-B14F-4D97-AF65-F5344CB8AC3E}">
        <p14:creationId xmlns:p14="http://schemas.microsoft.com/office/powerpoint/2010/main" val="10752924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KSO_FD"/>
          <p:cNvSpPr>
            <a:spLocks noGrp="1" noChangeArrowheads="1"/>
          </p:cNvSpPr>
          <p:nvPr>
            <p:ph type="dt" sz="half" idx="10"/>
          </p:nvPr>
        </p:nvSpPr>
        <p:spPr>
          <a:ln/>
        </p:spPr>
        <p:txBody>
          <a:bodyPr/>
          <a:lstStyle>
            <a:lvl1pPr>
              <a:defRPr/>
            </a:lvl1pPr>
          </a:lstStyle>
          <a:p>
            <a:pPr>
              <a:defRPr/>
            </a:pPr>
            <a:endParaRPr lang="en-US" altLang="vi-VN"/>
          </a:p>
        </p:txBody>
      </p:sp>
      <p:sp>
        <p:nvSpPr>
          <p:cNvPr id="4"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5" name="KSO_FN"/>
          <p:cNvSpPr>
            <a:spLocks noGrp="1" noChangeArrowheads="1"/>
          </p:cNvSpPr>
          <p:nvPr>
            <p:ph type="sldNum" sz="quarter" idx="12"/>
          </p:nvPr>
        </p:nvSpPr>
        <p:spPr>
          <a:ln/>
        </p:spPr>
        <p:txBody>
          <a:bodyPr/>
          <a:lstStyle>
            <a:lvl1pPr>
              <a:defRPr/>
            </a:lvl1pPr>
          </a:lstStyle>
          <a:p>
            <a:pPr>
              <a:defRPr/>
            </a:pPr>
            <a:fld id="{979E7A10-D360-45F2-BAA1-BB6AD060B4E4}" type="slidenum">
              <a:rPr lang="en-US" altLang="vi-VN"/>
              <a:pPr>
                <a:defRPr/>
              </a:pPr>
              <a:t>‹#›</a:t>
            </a:fld>
            <a:endParaRPr lang="en-US" altLang="vi-VN"/>
          </a:p>
        </p:txBody>
      </p:sp>
    </p:spTree>
    <p:extLst>
      <p:ext uri="{BB962C8B-B14F-4D97-AF65-F5344CB8AC3E}">
        <p14:creationId xmlns:p14="http://schemas.microsoft.com/office/powerpoint/2010/main" val="37809370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B49C9247-7D36-4F61-A7D0-E644A7BF5863}" type="datetimeFigureOut">
              <a:rPr lang="zh-CN" altLang="en-US"/>
              <a:pPr>
                <a:defRPr/>
              </a:pPr>
              <a:t>2022/2/20</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68F11DA8-61F9-4BC3-B64E-BC2FC6A68363}" type="slidenum">
              <a:rPr lang="zh-CN" altLang="en-US"/>
              <a:pPr>
                <a:defRPr/>
              </a:pPr>
              <a:t>‹#›</a:t>
            </a:fld>
            <a:endParaRPr lang="zh-CN" altLang="en-US"/>
          </a:p>
        </p:txBody>
      </p:sp>
    </p:spTree>
    <p:extLst>
      <p:ext uri="{BB962C8B-B14F-4D97-AF65-F5344CB8AC3E}">
        <p14:creationId xmlns:p14="http://schemas.microsoft.com/office/powerpoint/2010/main" val="23181660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78C77CF6-0796-43F1-A481-6E96F1EEADA5}" type="datetimeFigureOut">
              <a:rPr lang="zh-CN" altLang="en-US"/>
              <a:pPr>
                <a:defRPr/>
              </a:pPr>
              <a:t>2022/2/20</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E1474402-A343-4F34-84BD-81989DDA84E7}" type="slidenum">
              <a:rPr lang="zh-CN" altLang="en-US"/>
              <a:pPr>
                <a:defRPr/>
              </a:pPr>
              <a:t>‹#›</a:t>
            </a:fld>
            <a:endParaRPr lang="zh-CN" altLang="en-US"/>
          </a:p>
        </p:txBody>
      </p:sp>
    </p:spTree>
    <p:extLst>
      <p:ext uri="{BB962C8B-B14F-4D97-AF65-F5344CB8AC3E}">
        <p14:creationId xmlns:p14="http://schemas.microsoft.com/office/powerpoint/2010/main" val="10793987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4" name="KSO_FD"/>
          <p:cNvSpPr>
            <a:spLocks noGrp="1" noChangeArrowheads="1"/>
          </p:cNvSpPr>
          <p:nvPr>
            <p:ph type="dt" sz="half" idx="10"/>
          </p:nvPr>
        </p:nvSpPr>
        <p:spPr>
          <a:ln/>
        </p:spPr>
        <p:txBody>
          <a:bodyPr/>
          <a:lstStyle>
            <a:lvl1pPr>
              <a:defRPr/>
            </a:lvl1pPr>
          </a:lstStyle>
          <a:p>
            <a:pPr>
              <a:defRPr/>
            </a:pPr>
            <a:fld id="{F20CBC57-C3B3-4E51-991B-8968115F3BB7}" type="datetimeFigureOut">
              <a:rPr lang="zh-CN" altLang="en-US"/>
              <a:pPr>
                <a:defRPr/>
              </a:pPr>
              <a:t>2022/2/20</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A5A88538-4829-4DA6-98C1-AEFFB31B632D}" type="slidenum">
              <a:rPr lang="zh-CN" altLang="en-US"/>
              <a:pPr>
                <a:defRPr/>
              </a:pPr>
              <a:t>‹#›</a:t>
            </a:fld>
            <a:endParaRPr lang="zh-CN" altLang="en-US"/>
          </a:p>
        </p:txBody>
      </p:sp>
    </p:spTree>
    <p:extLst>
      <p:ext uri="{BB962C8B-B14F-4D97-AF65-F5344CB8AC3E}">
        <p14:creationId xmlns:p14="http://schemas.microsoft.com/office/powerpoint/2010/main" val="40005427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5951" y="949326"/>
            <a:ext cx="5391149"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10301" y="949326"/>
            <a:ext cx="5391151" cy="5192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KSO_FD"/>
          <p:cNvSpPr>
            <a:spLocks noGrp="1" noChangeArrowheads="1"/>
          </p:cNvSpPr>
          <p:nvPr>
            <p:ph type="dt" sz="half" idx="10"/>
          </p:nvPr>
        </p:nvSpPr>
        <p:spPr>
          <a:ln/>
        </p:spPr>
        <p:txBody>
          <a:bodyPr/>
          <a:lstStyle>
            <a:lvl1pPr>
              <a:defRPr/>
            </a:lvl1pPr>
          </a:lstStyle>
          <a:p>
            <a:pPr>
              <a:defRPr/>
            </a:pPr>
            <a:fld id="{82FAB025-EE0C-42FA-B280-2BDFE1DD6601}" type="datetimeFigureOut">
              <a:rPr lang="zh-CN" altLang="en-US"/>
              <a:pPr>
                <a:defRPr/>
              </a:pPr>
              <a:t>2022/2/20</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DB0152AF-2820-4308-A00F-640BF2EE28D3}" type="slidenum">
              <a:rPr lang="zh-CN" altLang="en-US"/>
              <a:pPr>
                <a:defRPr/>
              </a:pPr>
              <a:t>‹#›</a:t>
            </a:fld>
            <a:endParaRPr lang="zh-CN" altLang="en-US"/>
          </a:p>
        </p:txBody>
      </p:sp>
    </p:spTree>
    <p:extLst>
      <p:ext uri="{BB962C8B-B14F-4D97-AF65-F5344CB8AC3E}">
        <p14:creationId xmlns:p14="http://schemas.microsoft.com/office/powerpoint/2010/main" val="2352274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KSO_FD"/>
          <p:cNvSpPr>
            <a:spLocks noGrp="1" noChangeArrowheads="1"/>
          </p:cNvSpPr>
          <p:nvPr>
            <p:ph type="dt" sz="half" idx="10"/>
          </p:nvPr>
        </p:nvSpPr>
        <p:spPr>
          <a:ln/>
        </p:spPr>
        <p:txBody>
          <a:bodyPr/>
          <a:lstStyle>
            <a:lvl1pPr>
              <a:defRPr/>
            </a:lvl1pPr>
          </a:lstStyle>
          <a:p>
            <a:pPr>
              <a:defRPr/>
            </a:pPr>
            <a:fld id="{29E88FB1-7F9E-4E64-897C-6A6FF8EFA2D3}" type="datetimeFigureOut">
              <a:rPr lang="zh-CN" altLang="en-US"/>
              <a:pPr>
                <a:defRPr/>
              </a:pPr>
              <a:t>2022/2/20</a:t>
            </a:fld>
            <a:endParaRPr lang="zh-CN" altLang="en-US"/>
          </a:p>
        </p:txBody>
      </p:sp>
      <p:sp>
        <p:nvSpPr>
          <p:cNvPr id="8"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9" name="KSO_FN"/>
          <p:cNvSpPr>
            <a:spLocks noGrp="1" noChangeArrowheads="1"/>
          </p:cNvSpPr>
          <p:nvPr>
            <p:ph type="sldNum" sz="quarter" idx="12"/>
          </p:nvPr>
        </p:nvSpPr>
        <p:spPr>
          <a:ln/>
        </p:spPr>
        <p:txBody>
          <a:bodyPr/>
          <a:lstStyle>
            <a:lvl1pPr>
              <a:defRPr/>
            </a:lvl1pPr>
          </a:lstStyle>
          <a:p>
            <a:pPr>
              <a:defRPr/>
            </a:pPr>
            <a:fld id="{D8EF35A6-E034-4B44-A042-725507905DFA}" type="slidenum">
              <a:rPr lang="zh-CN" altLang="en-US"/>
              <a:pPr>
                <a:defRPr/>
              </a:pPr>
              <a:t>‹#›</a:t>
            </a:fld>
            <a:endParaRPr lang="zh-CN" altLang="en-US"/>
          </a:p>
        </p:txBody>
      </p:sp>
    </p:spTree>
    <p:extLst>
      <p:ext uri="{BB962C8B-B14F-4D97-AF65-F5344CB8AC3E}">
        <p14:creationId xmlns:p14="http://schemas.microsoft.com/office/powerpoint/2010/main" val="20751179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KSO_FD"/>
          <p:cNvSpPr>
            <a:spLocks noGrp="1" noChangeArrowheads="1"/>
          </p:cNvSpPr>
          <p:nvPr>
            <p:ph type="dt" sz="half" idx="10"/>
          </p:nvPr>
        </p:nvSpPr>
        <p:spPr>
          <a:ln/>
        </p:spPr>
        <p:txBody>
          <a:bodyPr/>
          <a:lstStyle>
            <a:lvl1pPr>
              <a:defRPr/>
            </a:lvl1pPr>
          </a:lstStyle>
          <a:p>
            <a:pPr>
              <a:defRPr/>
            </a:pPr>
            <a:fld id="{47BA1116-B0BB-4567-98B9-3B42F73DE11A}" type="datetimeFigureOut">
              <a:rPr lang="zh-CN" altLang="en-US"/>
              <a:pPr>
                <a:defRPr/>
              </a:pPr>
              <a:t>2022/2/20</a:t>
            </a:fld>
            <a:endParaRPr lang="zh-CN" altLang="en-US"/>
          </a:p>
        </p:txBody>
      </p:sp>
      <p:sp>
        <p:nvSpPr>
          <p:cNvPr id="4"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5" name="KSO_FN"/>
          <p:cNvSpPr>
            <a:spLocks noGrp="1" noChangeArrowheads="1"/>
          </p:cNvSpPr>
          <p:nvPr>
            <p:ph type="sldNum" sz="quarter" idx="12"/>
          </p:nvPr>
        </p:nvSpPr>
        <p:spPr>
          <a:ln/>
        </p:spPr>
        <p:txBody>
          <a:bodyPr/>
          <a:lstStyle>
            <a:lvl1pPr>
              <a:defRPr/>
            </a:lvl1pPr>
          </a:lstStyle>
          <a:p>
            <a:pPr>
              <a:defRPr/>
            </a:pPr>
            <a:fld id="{83CAC0E9-6025-4142-BB4D-F1C0ACAF9395}" type="slidenum">
              <a:rPr lang="zh-CN" altLang="en-US"/>
              <a:pPr>
                <a:defRPr/>
              </a:pPr>
              <a:t>‹#›</a:t>
            </a:fld>
            <a:endParaRPr lang="zh-CN" altLang="en-US"/>
          </a:p>
        </p:txBody>
      </p:sp>
    </p:spTree>
    <p:extLst>
      <p:ext uri="{BB962C8B-B14F-4D97-AF65-F5344CB8AC3E}">
        <p14:creationId xmlns:p14="http://schemas.microsoft.com/office/powerpoint/2010/main" val="1032440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KSO_FD"/>
          <p:cNvSpPr>
            <a:spLocks noGrp="1" noChangeArrowheads="1"/>
          </p:cNvSpPr>
          <p:nvPr>
            <p:ph type="dt" sz="half" idx="10"/>
          </p:nvPr>
        </p:nvSpPr>
        <p:spPr>
          <a:ln/>
        </p:spPr>
        <p:txBody>
          <a:bodyPr/>
          <a:lstStyle>
            <a:lvl1pPr>
              <a:defRPr/>
            </a:lvl1pPr>
          </a:lstStyle>
          <a:p>
            <a:pPr>
              <a:defRPr/>
            </a:pPr>
            <a:endParaRPr lang="en-US" altLang="vi-VN"/>
          </a:p>
        </p:txBody>
      </p:sp>
      <p:sp>
        <p:nvSpPr>
          <p:cNvPr id="4"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5" name="KSO_FN"/>
          <p:cNvSpPr>
            <a:spLocks noGrp="1" noChangeArrowheads="1"/>
          </p:cNvSpPr>
          <p:nvPr>
            <p:ph type="sldNum" sz="quarter" idx="12"/>
          </p:nvPr>
        </p:nvSpPr>
        <p:spPr>
          <a:ln/>
        </p:spPr>
        <p:txBody>
          <a:bodyPr/>
          <a:lstStyle>
            <a:lvl1pPr>
              <a:defRPr/>
            </a:lvl1pPr>
          </a:lstStyle>
          <a:p>
            <a:pPr>
              <a:defRPr/>
            </a:pPr>
            <a:fld id="{0EC5D943-164C-49AA-8B14-8718E8B7DA74}" type="slidenum">
              <a:rPr lang="en-US" altLang="vi-VN"/>
              <a:pPr>
                <a:defRPr/>
              </a:pPr>
              <a:t>‹#›</a:t>
            </a:fld>
            <a:endParaRPr lang="en-US" altLang="vi-VN"/>
          </a:p>
        </p:txBody>
      </p:sp>
    </p:spTree>
    <p:extLst>
      <p:ext uri="{BB962C8B-B14F-4D97-AF65-F5344CB8AC3E}">
        <p14:creationId xmlns:p14="http://schemas.microsoft.com/office/powerpoint/2010/main" val="32026128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fld id="{9A36E192-2A6B-4027-8CC1-DC790D7555E4}" type="datetimeFigureOut">
              <a:rPr lang="zh-CN" altLang="en-US"/>
              <a:pPr>
                <a:defRPr/>
              </a:pPr>
              <a:t>2022/2/20</a:t>
            </a:fld>
            <a:endParaRPr lang="zh-CN" altLang="en-US"/>
          </a:p>
        </p:txBody>
      </p:sp>
      <p:sp>
        <p:nvSpPr>
          <p:cNvPr id="3"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4" name="KSO_FN"/>
          <p:cNvSpPr>
            <a:spLocks noGrp="1" noChangeArrowheads="1"/>
          </p:cNvSpPr>
          <p:nvPr>
            <p:ph type="sldNum" sz="quarter" idx="12"/>
          </p:nvPr>
        </p:nvSpPr>
        <p:spPr>
          <a:ln/>
        </p:spPr>
        <p:txBody>
          <a:bodyPr/>
          <a:lstStyle>
            <a:lvl1pPr>
              <a:defRPr/>
            </a:lvl1pPr>
          </a:lstStyle>
          <a:p>
            <a:pPr>
              <a:defRPr/>
            </a:pPr>
            <a:fld id="{DF2C0AED-9C8D-4BFA-B2A6-DAF7D141FAFC}" type="slidenum">
              <a:rPr lang="zh-CN" altLang="en-US"/>
              <a:pPr>
                <a:defRPr/>
              </a:pPr>
              <a:t>‹#›</a:t>
            </a:fld>
            <a:endParaRPr lang="zh-CN" altLang="en-US"/>
          </a:p>
        </p:txBody>
      </p:sp>
    </p:spTree>
    <p:extLst>
      <p:ext uri="{BB962C8B-B14F-4D97-AF65-F5344CB8AC3E}">
        <p14:creationId xmlns:p14="http://schemas.microsoft.com/office/powerpoint/2010/main" val="34999696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1132D44B-8E97-4072-A36C-5F12620944C2}" type="datetimeFigureOut">
              <a:rPr lang="zh-CN" altLang="en-US"/>
              <a:pPr>
                <a:defRPr/>
              </a:pPr>
              <a:t>2022/2/20</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96F91A0C-719F-448B-98AA-F7EDB017DC86}" type="slidenum">
              <a:rPr lang="zh-CN" altLang="en-US"/>
              <a:pPr>
                <a:defRPr/>
              </a:pPr>
              <a:t>‹#›</a:t>
            </a:fld>
            <a:endParaRPr lang="zh-CN" altLang="en-US"/>
          </a:p>
        </p:txBody>
      </p:sp>
    </p:spTree>
    <p:extLst>
      <p:ext uri="{BB962C8B-B14F-4D97-AF65-F5344CB8AC3E}">
        <p14:creationId xmlns:p14="http://schemas.microsoft.com/office/powerpoint/2010/main" val="11014956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fld id="{85612886-F078-41C3-9450-675A299F5EBA}" type="datetimeFigureOut">
              <a:rPr lang="zh-CN" altLang="en-US"/>
              <a:pPr>
                <a:defRPr/>
              </a:pPr>
              <a:t>2022/2/20</a:t>
            </a:fld>
            <a:endParaRPr lang="zh-CN" altLang="en-US"/>
          </a:p>
        </p:txBody>
      </p:sp>
      <p:sp>
        <p:nvSpPr>
          <p:cNvPr id="6"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7" name="KSO_FN"/>
          <p:cNvSpPr>
            <a:spLocks noGrp="1" noChangeArrowheads="1"/>
          </p:cNvSpPr>
          <p:nvPr>
            <p:ph type="sldNum" sz="quarter" idx="12"/>
          </p:nvPr>
        </p:nvSpPr>
        <p:spPr>
          <a:ln/>
        </p:spPr>
        <p:txBody>
          <a:bodyPr/>
          <a:lstStyle>
            <a:lvl1pPr>
              <a:defRPr/>
            </a:lvl1pPr>
          </a:lstStyle>
          <a:p>
            <a:pPr>
              <a:defRPr/>
            </a:pPr>
            <a:fld id="{CDBAFD30-DE4C-41C0-A68D-6D648F07CC46}" type="slidenum">
              <a:rPr lang="zh-CN" altLang="en-US"/>
              <a:pPr>
                <a:defRPr/>
              </a:pPr>
              <a:t>‹#›</a:t>
            </a:fld>
            <a:endParaRPr lang="zh-CN" altLang="en-US"/>
          </a:p>
        </p:txBody>
      </p:sp>
    </p:spTree>
    <p:extLst>
      <p:ext uri="{BB962C8B-B14F-4D97-AF65-F5344CB8AC3E}">
        <p14:creationId xmlns:p14="http://schemas.microsoft.com/office/powerpoint/2010/main" val="10378083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146EFAFF-62FB-45B6-8133-9A50AC40CBCB}" type="datetimeFigureOut">
              <a:rPr lang="zh-CN" altLang="en-US"/>
              <a:pPr>
                <a:defRPr/>
              </a:pPr>
              <a:t>2022/2/20</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B297C63F-121C-48A7-962D-FF086E8D1E51}" type="slidenum">
              <a:rPr lang="zh-CN" altLang="en-US"/>
              <a:pPr>
                <a:defRPr/>
              </a:pPr>
              <a:t>‹#›</a:t>
            </a:fld>
            <a:endParaRPr lang="zh-CN" altLang="en-US"/>
          </a:p>
        </p:txBody>
      </p:sp>
    </p:spTree>
    <p:extLst>
      <p:ext uri="{BB962C8B-B14F-4D97-AF65-F5344CB8AC3E}">
        <p14:creationId xmlns:p14="http://schemas.microsoft.com/office/powerpoint/2010/main" val="7839409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1" y="101600"/>
            <a:ext cx="2749551" cy="6040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5952" y="101600"/>
            <a:ext cx="8045449" cy="60404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KSO_FD"/>
          <p:cNvSpPr>
            <a:spLocks noGrp="1" noChangeArrowheads="1"/>
          </p:cNvSpPr>
          <p:nvPr>
            <p:ph type="dt" sz="half" idx="10"/>
          </p:nvPr>
        </p:nvSpPr>
        <p:spPr>
          <a:ln/>
        </p:spPr>
        <p:txBody>
          <a:bodyPr/>
          <a:lstStyle>
            <a:lvl1pPr>
              <a:defRPr/>
            </a:lvl1pPr>
          </a:lstStyle>
          <a:p>
            <a:pPr>
              <a:defRPr/>
            </a:pPr>
            <a:fld id="{621A0C44-AAFF-434B-9CBC-E56E946CD2DC}" type="datetimeFigureOut">
              <a:rPr lang="zh-CN" altLang="en-US"/>
              <a:pPr>
                <a:defRPr/>
              </a:pPr>
              <a:t>2022/2/20</a:t>
            </a:fld>
            <a:endParaRPr lang="zh-CN" altLang="en-US"/>
          </a:p>
        </p:txBody>
      </p:sp>
      <p:sp>
        <p:nvSpPr>
          <p:cNvPr id="5" name="KSO_FT"/>
          <p:cNvSpPr>
            <a:spLocks noGrp="1" noChangeArrowheads="1"/>
          </p:cNvSpPr>
          <p:nvPr>
            <p:ph type="ftr" sz="quarter" idx="11"/>
          </p:nvPr>
        </p:nvSpPr>
        <p:spPr>
          <a:ln/>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a:ln/>
        </p:spPr>
        <p:txBody>
          <a:bodyPr/>
          <a:lstStyle>
            <a:lvl1pPr>
              <a:defRPr/>
            </a:lvl1pPr>
          </a:lstStyle>
          <a:p>
            <a:pPr>
              <a:defRPr/>
            </a:pPr>
            <a:fld id="{E58A38D7-01CC-44B6-8B62-7091245FEB13}" type="slidenum">
              <a:rPr lang="zh-CN" altLang="en-US"/>
              <a:pPr>
                <a:defRPr/>
              </a:pPr>
              <a:t>‹#›</a:t>
            </a:fld>
            <a:endParaRPr lang="zh-CN" altLang="en-US"/>
          </a:p>
        </p:txBody>
      </p:sp>
    </p:spTree>
    <p:extLst>
      <p:ext uri="{BB962C8B-B14F-4D97-AF65-F5344CB8AC3E}">
        <p14:creationId xmlns:p14="http://schemas.microsoft.com/office/powerpoint/2010/main" val="6974464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vi-VN"/>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Media Placeholder 3"/>
          <p:cNvSpPr>
            <a:spLocks noGrp="1"/>
          </p:cNvSpPr>
          <p:nvPr>
            <p:ph type="media" sz="half" idx="2"/>
          </p:nvPr>
        </p:nvSpPr>
        <p:spPr>
          <a:xfrm>
            <a:off x="6197600" y="1600201"/>
            <a:ext cx="5384800" cy="4525963"/>
          </a:xfrm>
        </p:spPr>
        <p:txBody>
          <a:bodyPr/>
          <a:lstStyle/>
          <a:p>
            <a:pPr lvl="0"/>
            <a:endParaRPr lang="vi-VN" noProof="0"/>
          </a:p>
        </p:txBody>
      </p:sp>
      <p:sp>
        <p:nvSpPr>
          <p:cNvPr id="5" name="Date Placeholder 4"/>
          <p:cNvSpPr>
            <a:spLocks noGrp="1"/>
          </p:cNvSpPr>
          <p:nvPr>
            <p:ph type="dt" sz="half" idx="10"/>
          </p:nvPr>
        </p:nvSpPr>
        <p:spPr>
          <a:xfrm>
            <a:off x="609600" y="6245225"/>
            <a:ext cx="2844800" cy="476250"/>
          </a:xfrm>
        </p:spPr>
        <p:txBody>
          <a:bodyPr/>
          <a:lstStyle>
            <a:lvl1pPr>
              <a:defRPr/>
            </a:lvl1pPr>
          </a:lstStyle>
          <a:p>
            <a:pPr>
              <a:defRPr/>
            </a:pPr>
            <a:endParaRPr lang="en-US" altLang="vi-VN"/>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pPr>
              <a:defRPr/>
            </a:pPr>
            <a:endParaRPr lang="en-US" altLang="vi-VN"/>
          </a:p>
        </p:txBody>
      </p:sp>
      <p:sp>
        <p:nvSpPr>
          <p:cNvPr id="7" name="Slide Number Placeholder 6"/>
          <p:cNvSpPr>
            <a:spLocks noGrp="1"/>
          </p:cNvSpPr>
          <p:nvPr>
            <p:ph type="sldNum" sz="quarter" idx="12"/>
          </p:nvPr>
        </p:nvSpPr>
        <p:spPr>
          <a:xfrm>
            <a:off x="8737600" y="6245225"/>
            <a:ext cx="2844800" cy="476250"/>
          </a:xfrm>
        </p:spPr>
        <p:txBody>
          <a:bodyPr/>
          <a:lstStyle>
            <a:lvl1pPr>
              <a:defRPr smtClean="0"/>
            </a:lvl1pPr>
          </a:lstStyle>
          <a:p>
            <a:pPr>
              <a:defRPr/>
            </a:pPr>
            <a:fld id="{CADAADFE-126A-4840-9FF4-C896367B2FEE}" type="slidenum">
              <a:rPr lang="en-US" altLang="vi-VN"/>
              <a:pPr>
                <a:defRPr/>
              </a:pPr>
              <a:t>‹#›</a:t>
            </a:fld>
            <a:endParaRPr lang="en-US" altLang="vi-VN"/>
          </a:p>
        </p:txBody>
      </p:sp>
    </p:spTree>
    <p:extLst>
      <p:ext uri="{BB962C8B-B14F-4D97-AF65-F5344CB8AC3E}">
        <p14:creationId xmlns:p14="http://schemas.microsoft.com/office/powerpoint/2010/main" val="16480639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vi-VN"/>
          </a:p>
        </p:txBody>
      </p:sp>
      <p:sp>
        <p:nvSpPr>
          <p:cNvPr id="3" name="Content Placeholder 2"/>
          <p:cNvSpPr>
            <a:spLocks noGrp="1"/>
          </p:cNvSpPr>
          <p:nvPr>
            <p:ph sz="quarter" idx="1"/>
          </p:nvPr>
        </p:nvSpPr>
        <p:spPr>
          <a:xfrm>
            <a:off x="609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Content Placeholder 4"/>
          <p:cNvSpPr>
            <a:spLocks noGrp="1"/>
          </p:cNvSpPr>
          <p:nvPr>
            <p:ph sz="quarter" idx="3"/>
          </p:nvPr>
        </p:nvSpPr>
        <p:spPr>
          <a:xfrm>
            <a:off x="609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Content Placeholder 5"/>
          <p:cNvSpPr>
            <a:spLocks noGrp="1"/>
          </p:cNvSpPr>
          <p:nvPr>
            <p:ph sz="quarter" idx="4"/>
          </p:nvPr>
        </p:nvSpPr>
        <p:spPr>
          <a:xfrm>
            <a:off x="6197600" y="3938589"/>
            <a:ext cx="53848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a:xfrm>
            <a:off x="609600" y="6245225"/>
            <a:ext cx="2844800" cy="476250"/>
          </a:xfrm>
        </p:spPr>
        <p:txBody>
          <a:bodyPr/>
          <a:lstStyle>
            <a:lvl1pPr>
              <a:defRPr/>
            </a:lvl1pPr>
          </a:lstStyle>
          <a:p>
            <a:pPr>
              <a:defRPr/>
            </a:pPr>
            <a:endParaRPr lang="en-US" altLang="vi-VN"/>
          </a:p>
        </p:txBody>
      </p:sp>
      <p:sp>
        <p:nvSpPr>
          <p:cNvPr id="8" name="Footer Placeholder 7"/>
          <p:cNvSpPr>
            <a:spLocks noGrp="1"/>
          </p:cNvSpPr>
          <p:nvPr>
            <p:ph type="ftr" sz="quarter" idx="11"/>
          </p:nvPr>
        </p:nvSpPr>
        <p:spPr>
          <a:xfrm>
            <a:off x="4165600" y="6245225"/>
            <a:ext cx="3860800" cy="476250"/>
          </a:xfrm>
        </p:spPr>
        <p:txBody>
          <a:bodyPr/>
          <a:lstStyle>
            <a:lvl1pPr>
              <a:defRPr/>
            </a:lvl1pPr>
          </a:lstStyle>
          <a:p>
            <a:pPr>
              <a:defRPr/>
            </a:pPr>
            <a:endParaRPr lang="en-US" altLang="vi-VN"/>
          </a:p>
        </p:txBody>
      </p:sp>
      <p:sp>
        <p:nvSpPr>
          <p:cNvPr id="9" name="Slide Number Placeholder 8"/>
          <p:cNvSpPr>
            <a:spLocks noGrp="1"/>
          </p:cNvSpPr>
          <p:nvPr>
            <p:ph type="sldNum" sz="quarter" idx="12"/>
          </p:nvPr>
        </p:nvSpPr>
        <p:spPr>
          <a:xfrm>
            <a:off x="8737600" y="6245225"/>
            <a:ext cx="2844800" cy="476250"/>
          </a:xfrm>
        </p:spPr>
        <p:txBody>
          <a:bodyPr/>
          <a:lstStyle>
            <a:lvl1pPr>
              <a:defRPr smtClean="0"/>
            </a:lvl1pPr>
          </a:lstStyle>
          <a:p>
            <a:pPr>
              <a:defRPr/>
            </a:pPr>
            <a:fld id="{F8E61FF5-18CE-4798-A207-AB6ADA051BB4}" type="slidenum">
              <a:rPr lang="en-US" altLang="vi-VN"/>
              <a:pPr>
                <a:defRPr/>
              </a:pPr>
              <a:t>‹#›</a:t>
            </a:fld>
            <a:endParaRPr lang="en-US" altLang="vi-VN"/>
          </a:p>
        </p:txBody>
      </p:sp>
    </p:spTree>
    <p:extLst>
      <p:ext uri="{BB962C8B-B14F-4D97-AF65-F5344CB8AC3E}">
        <p14:creationId xmlns:p14="http://schemas.microsoft.com/office/powerpoint/2010/main" val="7937781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ltLang="vi-VN"/>
          </a:p>
        </p:txBody>
      </p:sp>
      <p:sp>
        <p:nvSpPr>
          <p:cNvPr id="4" name="Rectangle 5"/>
          <p:cNvSpPr>
            <a:spLocks noGrp="1" noChangeArrowheads="1"/>
          </p:cNvSpPr>
          <p:nvPr>
            <p:ph type="ftr" sz="quarter" idx="11"/>
          </p:nvPr>
        </p:nvSpPr>
        <p:spPr/>
        <p:txBody>
          <a:bodyPr/>
          <a:lstStyle>
            <a:lvl1pPr>
              <a:defRPr/>
            </a:lvl1pPr>
          </a:lstStyle>
          <a:p>
            <a:pPr>
              <a:defRPr/>
            </a:pPr>
            <a:endParaRPr lang="en-US" altLang="vi-VN"/>
          </a:p>
        </p:txBody>
      </p:sp>
      <p:sp>
        <p:nvSpPr>
          <p:cNvPr id="5" name="Rectangle 6"/>
          <p:cNvSpPr>
            <a:spLocks noGrp="1" noChangeArrowheads="1"/>
          </p:cNvSpPr>
          <p:nvPr>
            <p:ph type="sldNum" sz="quarter" idx="12"/>
          </p:nvPr>
        </p:nvSpPr>
        <p:spPr/>
        <p:txBody>
          <a:bodyPr/>
          <a:lstStyle>
            <a:lvl1pPr>
              <a:defRPr smtClean="0"/>
            </a:lvl1pPr>
          </a:lstStyle>
          <a:p>
            <a:pPr>
              <a:defRPr/>
            </a:pPr>
            <a:fld id="{E569AB53-DC4B-465A-BFB7-26661490ABD9}" type="slidenum">
              <a:rPr lang="en-US" altLang="vi-VN"/>
              <a:pPr>
                <a:defRPr/>
              </a:pPr>
              <a:t>‹#›</a:t>
            </a:fld>
            <a:endParaRPr lang="en-US" altLang="vi-VN"/>
          </a:p>
        </p:txBody>
      </p:sp>
    </p:spTree>
    <p:extLst>
      <p:ext uri="{BB962C8B-B14F-4D97-AF65-F5344CB8AC3E}">
        <p14:creationId xmlns:p14="http://schemas.microsoft.com/office/powerpoint/2010/main" val="28413174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04507B6-75D7-4105-908F-F19329FF0388}" type="datetimeFigureOut">
              <a:rPr lang="en-US">
                <a:solidFill>
                  <a:srgbClr val="000000"/>
                </a:solidFill>
              </a:rPr>
              <a:pPr>
                <a:defRPr/>
              </a:pPr>
              <a:t>20/2/2022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A669D1-E615-40FD-97AC-C5690C9821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17858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33ECB6A-7C86-4361-8D8F-532B2FF05B8E}" type="datetimeFigureOut">
              <a:rPr lang="en-US">
                <a:solidFill>
                  <a:srgbClr val="000000"/>
                </a:solidFill>
              </a:rPr>
              <a:pPr>
                <a:defRPr/>
              </a:pPr>
              <a:t>20/2/2022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E26BD1-4B1B-4433-9695-DF1D63F671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3250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KSO_FD"/>
          <p:cNvSpPr>
            <a:spLocks noGrp="1" noChangeArrowheads="1"/>
          </p:cNvSpPr>
          <p:nvPr>
            <p:ph type="dt" sz="half" idx="10"/>
          </p:nvPr>
        </p:nvSpPr>
        <p:spPr>
          <a:ln/>
        </p:spPr>
        <p:txBody>
          <a:bodyPr/>
          <a:lstStyle>
            <a:lvl1pPr>
              <a:defRPr/>
            </a:lvl1pPr>
          </a:lstStyle>
          <a:p>
            <a:pPr>
              <a:defRPr/>
            </a:pPr>
            <a:endParaRPr lang="en-US" altLang="vi-VN"/>
          </a:p>
        </p:txBody>
      </p:sp>
      <p:sp>
        <p:nvSpPr>
          <p:cNvPr id="3"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4" name="KSO_FN"/>
          <p:cNvSpPr>
            <a:spLocks noGrp="1" noChangeArrowheads="1"/>
          </p:cNvSpPr>
          <p:nvPr>
            <p:ph type="sldNum" sz="quarter" idx="12"/>
          </p:nvPr>
        </p:nvSpPr>
        <p:spPr>
          <a:ln/>
        </p:spPr>
        <p:txBody>
          <a:bodyPr/>
          <a:lstStyle>
            <a:lvl1pPr>
              <a:defRPr/>
            </a:lvl1pPr>
          </a:lstStyle>
          <a:p>
            <a:pPr>
              <a:defRPr/>
            </a:pPr>
            <a:fld id="{DA3F93B4-18D1-4F0D-BA26-B49E8E8A8909}" type="slidenum">
              <a:rPr lang="en-US" altLang="vi-VN"/>
              <a:pPr>
                <a:defRPr/>
              </a:pPr>
              <a:t>‹#›</a:t>
            </a:fld>
            <a:endParaRPr lang="en-US" altLang="vi-VN"/>
          </a:p>
        </p:txBody>
      </p:sp>
    </p:spTree>
    <p:extLst>
      <p:ext uri="{BB962C8B-B14F-4D97-AF65-F5344CB8AC3E}">
        <p14:creationId xmlns:p14="http://schemas.microsoft.com/office/powerpoint/2010/main" val="18276042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3B72290-7CB6-4EE5-8A5D-62566A330ED1}" type="datetimeFigureOut">
              <a:rPr lang="en-US">
                <a:solidFill>
                  <a:srgbClr val="000000"/>
                </a:solidFill>
              </a:rPr>
              <a:pPr>
                <a:defRPr/>
              </a:pPr>
              <a:t>20/2/2022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BEF8CB-29E7-443B-9F17-65861FC83B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79238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7C3C19D3-DF89-463E-ACB3-0DFA7536AC70}" type="datetimeFigureOut">
              <a:rPr lang="en-US">
                <a:solidFill>
                  <a:srgbClr val="000000"/>
                </a:solidFill>
              </a:rPr>
              <a:pPr>
                <a:defRPr/>
              </a:pPr>
              <a:t>20/2/2022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4FAB67-5F8B-495C-9E46-87ECD25B1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03874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165C0421-5B5E-4A96-BB1B-A7656CE3CC47}" type="datetimeFigureOut">
              <a:rPr lang="en-US">
                <a:solidFill>
                  <a:srgbClr val="000000"/>
                </a:solidFill>
              </a:rPr>
              <a:pPr>
                <a:defRPr/>
              </a:pPr>
              <a:t>20/2/2022</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100BA63-921D-473B-AB85-9442DA68FB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97399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C90C8271-1CB0-4FD5-BD9E-8065A8679103}" type="datetimeFigureOut">
              <a:rPr lang="en-US">
                <a:solidFill>
                  <a:srgbClr val="000000"/>
                </a:solidFill>
              </a:rPr>
              <a:pPr>
                <a:defRPr/>
              </a:pPr>
              <a:t>20/2/2022</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9C514E-748A-4983-B179-5095319342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71460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BAF3726-AC18-4479-A381-0EDB70391FF4}" type="datetimeFigureOut">
              <a:rPr lang="en-US">
                <a:solidFill>
                  <a:srgbClr val="000000"/>
                </a:solidFill>
              </a:rPr>
              <a:pPr>
                <a:defRPr/>
              </a:pPr>
              <a:t>20/2/2022</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C533D79-E2A6-462F-923A-2892B517C9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80036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5D64228-F045-453F-BE90-BED0469A6D0D}" type="datetimeFigureOut">
              <a:rPr lang="en-US">
                <a:solidFill>
                  <a:srgbClr val="000000"/>
                </a:solidFill>
              </a:rPr>
              <a:pPr>
                <a:defRPr/>
              </a:pPr>
              <a:t>20/2/2022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17FD9B-F4C6-4E86-BDC4-4A0AFA9EE3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14330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72C3F3D-337C-4BEF-8BDE-31EBE0E0179B}" type="datetimeFigureOut">
              <a:rPr lang="en-US">
                <a:solidFill>
                  <a:srgbClr val="000000"/>
                </a:solidFill>
              </a:rPr>
              <a:pPr>
                <a:defRPr/>
              </a:pPr>
              <a:t>20/2/2022</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D64908-654D-4E2D-9407-4C15CE8BC2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64829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5E48B7E-D98D-4C47-A5BB-5449F2CFB4EC}" type="datetimeFigureOut">
              <a:rPr lang="en-US">
                <a:solidFill>
                  <a:srgbClr val="000000"/>
                </a:solidFill>
              </a:rPr>
              <a:pPr>
                <a:defRPr/>
              </a:pPr>
              <a:t>20/2/2022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76CF24-398B-4222-AC99-9E7E76F1F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7679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E0E9C5E-C91C-43B6-B4AF-8C70220F0F96}" type="datetimeFigureOut">
              <a:rPr lang="en-US">
                <a:solidFill>
                  <a:srgbClr val="000000"/>
                </a:solidFill>
              </a:rPr>
              <a:pPr>
                <a:defRPr/>
              </a:pPr>
              <a:t>20/2/2022</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5D1D36C-44A4-4303-A913-DAA26422DC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4077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04B49E07-9345-42C4-8177-469AE673A95F}" type="datetimeFigureOut">
              <a:rPr lang="en-US">
                <a:solidFill>
                  <a:srgbClr val="000000"/>
                </a:solidFill>
              </a:rPr>
              <a:pPr>
                <a:defRPr/>
              </a:pPr>
              <a:t>20/2/2022</a:t>
            </a:fld>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D3B08893-72C4-4DF9-9A54-0C434BA777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616609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4AC49128-E87B-4929-8EEE-5CBDD08FA1FC}" type="slidenum">
              <a:rPr lang="en-US" altLang="vi-VN"/>
              <a:pPr>
                <a:defRPr/>
              </a:pPr>
              <a:t>‹#›</a:t>
            </a:fld>
            <a:endParaRPr lang="en-US" altLang="vi-VN"/>
          </a:p>
        </p:txBody>
      </p:sp>
    </p:spTree>
    <p:extLst>
      <p:ext uri="{BB962C8B-B14F-4D97-AF65-F5344CB8AC3E}">
        <p14:creationId xmlns:p14="http://schemas.microsoft.com/office/powerpoint/2010/main" val="3961944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KSO_FD"/>
          <p:cNvSpPr>
            <a:spLocks noGrp="1" noChangeArrowheads="1"/>
          </p:cNvSpPr>
          <p:nvPr>
            <p:ph type="dt" sz="half" idx="10"/>
          </p:nvPr>
        </p:nvSpPr>
        <p:spPr>
          <a:ln/>
        </p:spPr>
        <p:txBody>
          <a:bodyPr/>
          <a:lstStyle>
            <a:lvl1pPr>
              <a:defRPr/>
            </a:lvl1pPr>
          </a:lstStyle>
          <a:p>
            <a:pPr>
              <a:defRPr/>
            </a:pPr>
            <a:endParaRPr lang="en-US" altLang="vi-VN"/>
          </a:p>
        </p:txBody>
      </p:sp>
      <p:sp>
        <p:nvSpPr>
          <p:cNvPr id="6" name="KSO_FT"/>
          <p:cNvSpPr>
            <a:spLocks noGrp="1" noChangeArrowheads="1"/>
          </p:cNvSpPr>
          <p:nvPr>
            <p:ph type="ftr" sz="quarter" idx="11"/>
          </p:nvPr>
        </p:nvSpPr>
        <p:spPr>
          <a:ln/>
        </p:spPr>
        <p:txBody>
          <a:bodyPr/>
          <a:lstStyle>
            <a:lvl1pPr>
              <a:defRPr/>
            </a:lvl1pPr>
          </a:lstStyle>
          <a:p>
            <a:pPr>
              <a:defRPr/>
            </a:pPr>
            <a:endParaRPr lang="en-US" altLang="vi-VN"/>
          </a:p>
        </p:txBody>
      </p:sp>
      <p:sp>
        <p:nvSpPr>
          <p:cNvPr id="7" name="KSO_FN"/>
          <p:cNvSpPr>
            <a:spLocks noGrp="1" noChangeArrowheads="1"/>
          </p:cNvSpPr>
          <p:nvPr>
            <p:ph type="sldNum" sz="quarter" idx="12"/>
          </p:nvPr>
        </p:nvSpPr>
        <p:spPr>
          <a:ln/>
        </p:spPr>
        <p:txBody>
          <a:bodyPr/>
          <a:lstStyle>
            <a:lvl1pPr>
              <a:defRPr/>
            </a:lvl1pPr>
          </a:lstStyle>
          <a:p>
            <a:pPr>
              <a:defRPr/>
            </a:pPr>
            <a:fld id="{6F419DD6-DB0A-47C2-AB68-84AA31C8C8D2}" type="slidenum">
              <a:rPr lang="en-US" altLang="vi-VN"/>
              <a:pPr>
                <a:defRPr/>
              </a:pPr>
              <a:t>‹#›</a:t>
            </a:fld>
            <a:endParaRPr lang="en-US" altLang="vi-VN"/>
          </a:p>
        </p:txBody>
      </p:sp>
    </p:spTree>
    <p:extLst>
      <p:ext uri="{BB962C8B-B14F-4D97-AF65-F5344CB8AC3E}">
        <p14:creationId xmlns:p14="http://schemas.microsoft.com/office/powerpoint/2010/main" val="3762078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theme" Target="../theme/theme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image" Target="../media/image2.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image" Target="../media/image4.png"/><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image" Target="../media/image2.png"/><Relationship Id="rId2" Type="http://schemas.openxmlformats.org/officeDocument/2006/relationships/slideLayout" Target="../slideLayouts/slideLayout41.xml"/><Relationship Id="rId16" Type="http://schemas.openxmlformats.org/officeDocument/2006/relationships/image" Target="../media/image1.jpe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3.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image" Target="../media/image2.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image" Target="../media/image4.png"/><Relationship Id="rId2" Type="http://schemas.openxmlformats.org/officeDocument/2006/relationships/slideLayout" Target="../slideLayouts/slideLayout55.xml"/><Relationship Id="rId16" Type="http://schemas.openxmlformats.org/officeDocument/2006/relationships/image" Target="../media/image3.png"/><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4.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1026" name="图片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1028"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a:t>
            </a:r>
          </a:p>
          <a:p>
            <a:pPr lvl="1"/>
            <a:r>
              <a:rPr lang="en-US" altLang="zh-CN" smtClean="0"/>
              <a:t>Second level</a:t>
            </a:r>
          </a:p>
        </p:txBody>
      </p:sp>
      <p:sp>
        <p:nvSpPr>
          <p:cNvPr id="2053" name="KSO_FD"/>
          <p:cNvSpPr>
            <a:spLocks noGrp="1" noChangeArrowheads="1"/>
          </p:cNvSpPr>
          <p:nvPr>
            <p:ph type="dt" sz="half" idx="2"/>
          </p:nvPr>
        </p:nvSpPr>
        <p:spPr bwMode="auto">
          <a:xfrm>
            <a:off x="609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endParaRPr lang="en-US" altLang="vi-VN"/>
          </a:p>
        </p:txBody>
      </p:sp>
      <p:sp>
        <p:nvSpPr>
          <p:cNvPr id="2054" name="KSO_FT"/>
          <p:cNvSpPr>
            <a:spLocks noGrp="1" noChangeArrowheads="1"/>
          </p:cNvSpPr>
          <p:nvPr>
            <p:ph type="ftr" sz="quarter" idx="3"/>
          </p:nvPr>
        </p:nvSpPr>
        <p:spPr bwMode="auto">
          <a:xfrm>
            <a:off x="4165600" y="6245225"/>
            <a:ext cx="3860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endParaRPr lang="en-US" altLang="vi-VN"/>
          </a:p>
        </p:txBody>
      </p:sp>
      <p:sp>
        <p:nvSpPr>
          <p:cNvPr id="2055" name="KSO_FN"/>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900" smtClean="0">
                <a:solidFill>
                  <a:srgbClr val="919293"/>
                </a:solidFill>
              </a:defRPr>
            </a:lvl1pPr>
          </a:lstStyle>
          <a:p>
            <a:pPr>
              <a:defRPr/>
            </a:pPr>
            <a:fld id="{FD824808-20FB-42D1-B7C3-FD6F9E6BC5F9}" type="slidenum">
              <a:rPr lang="en-US" altLang="vi-VN"/>
              <a:pPr>
                <a:defRPr/>
              </a:pPr>
              <a:t>‹#›</a:t>
            </a:fld>
            <a:endParaRPr lang="en-US" altLang="vi-VN"/>
          </a:p>
        </p:txBody>
      </p:sp>
    </p:spTree>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 id="2147484193" r:id="rId12"/>
    <p:sldLayoutId id="2147484194" r:id="rId13"/>
    <p:sldLayoutId id="2147484195" r:id="rId14"/>
  </p:sldLayoutIdLst>
  <p:txStyles>
    <p:titleStyle>
      <a:lvl1pPr algn="l" rtl="0" eaLnBrk="0" fontAlgn="base" hangingPunct="0">
        <a:lnSpc>
          <a:spcPct val="90000"/>
        </a:lnSpc>
        <a:spcBef>
          <a:spcPct val="0"/>
        </a:spcBef>
        <a:spcAft>
          <a:spcPct val="0"/>
        </a:spcAft>
        <a:defRPr sz="2100" b="1">
          <a:solidFill>
            <a:srgbClr val="5D5F1F"/>
          </a:solidFill>
          <a:latin typeface="+mj-lt"/>
          <a:ea typeface="+mj-ea"/>
          <a:cs typeface="+mj-cs"/>
        </a:defRPr>
      </a:lvl1pPr>
      <a:lvl2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p:titleStyle>
    <p:bodyStyle>
      <a:lvl1pPr marL="333375" indent="-333375" algn="just" rtl="0" eaLnBrk="0" fontAlgn="base" hangingPunct="0">
        <a:lnSpc>
          <a:spcPct val="110000"/>
        </a:lnSpc>
        <a:spcBef>
          <a:spcPts val="1350"/>
        </a:spcBef>
        <a:spcAft>
          <a:spcPct val="0"/>
        </a:spcAft>
        <a:buClr>
          <a:srgbClr val="963B22"/>
        </a:buClr>
        <a:buSzPct val="80000"/>
        <a:buBlip>
          <a:blip r:embed="rId17"/>
        </a:buBlip>
        <a:defRPr sz="1500">
          <a:solidFill>
            <a:srgbClr val="8B8E2E"/>
          </a:solidFill>
          <a:latin typeface="+mn-lt"/>
          <a:ea typeface="+mn-ea"/>
          <a:cs typeface="+mn-cs"/>
        </a:defRPr>
      </a:lvl1pPr>
      <a:lvl2pPr marL="333375" indent="-333375" algn="just" rtl="0" eaLnBrk="0" fontAlgn="base" hangingPunct="0">
        <a:lnSpc>
          <a:spcPct val="130000"/>
        </a:lnSpc>
        <a:spcBef>
          <a:spcPct val="0"/>
        </a:spcBef>
        <a:spcAft>
          <a:spcPts val="450"/>
        </a:spcAft>
        <a:buClr>
          <a:srgbClr val="B1D19B"/>
        </a:buClr>
        <a:buFont typeface="幼圆"/>
        <a:buChar char=" "/>
        <a:defRPr sz="1200">
          <a:solidFill>
            <a:srgbClr val="727E6C"/>
          </a:solidFill>
          <a:latin typeface="幼圆" pitchFamily="1" charset="-122"/>
          <a:ea typeface="幼圆" pitchFamily="1" charset="-122"/>
          <a:cs typeface="幼圆"/>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5pPr>
      <a:lvl6pPr marL="18859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6pPr>
      <a:lvl7pPr marL="22288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7pPr>
      <a:lvl8pPr marL="25717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8pPr>
      <a:lvl9pPr marL="29146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2050" name="图片 6"/>
          <p:cNvPicPr>
            <a:picLocks noChangeAspect="1" noChangeArrowheads="1"/>
          </p:cNvPicPr>
          <p:nvPr/>
        </p:nvPicPr>
        <p:blipFill>
          <a:blip r:embed="rId27">
            <a:extLst>
              <a:ext uri="{28A0092B-C50C-407E-A947-70E740481C1C}">
                <a14:useLocalDpi xmlns:a14="http://schemas.microsoft.com/office/drawing/2010/main" val="0"/>
              </a:ext>
            </a:extLst>
          </a:blip>
          <a:srcRect l="398" t="-2" b="11852"/>
          <a:stretch>
            <a:fillRect/>
          </a:stretch>
        </p:blipFill>
        <p:spPr bwMode="auto">
          <a:xfrm>
            <a:off x="0" y="720725"/>
            <a:ext cx="12190413"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1" name="矩形 7"/>
          <p:cNvGrpSpPr>
            <a:grpSpLocks/>
          </p:cNvGrpSpPr>
          <p:nvPr/>
        </p:nvGrpSpPr>
        <p:grpSpPr bwMode="auto">
          <a:xfrm>
            <a:off x="0" y="0"/>
            <a:ext cx="12192000" cy="6858000"/>
            <a:chOff x="0" y="0"/>
            <a:chExt cx="5760" cy="4320"/>
          </a:xfrm>
        </p:grpSpPr>
        <p:pic>
          <p:nvPicPr>
            <p:cNvPr id="2057" name="矩形 7"/>
            <p:cNvPicPr>
              <a:picLocks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0" y="0"/>
              <a:ext cx="5760" cy="4320"/>
            </a:xfrm>
            <a:prstGeom prst="rect">
              <a:avLst/>
            </a:prstGeom>
            <a:noFill/>
            <a:ln w="9525">
              <a:noFill/>
              <a:miter lim="800000"/>
              <a:headEnd/>
              <a:tailEnd/>
            </a:ln>
          </p:spPr>
          <p:txBody>
            <a:bodyPr anchor="ctr"/>
            <a:lstStyle/>
            <a:p>
              <a:pPr algn="ctr" eaLnBrk="1" fontAlgn="auto" hangingPunct="1">
                <a:spcBef>
                  <a:spcPts val="0"/>
                </a:spcBef>
                <a:spcAft>
                  <a:spcPts val="0"/>
                </a:spcAft>
                <a:defRPr/>
              </a:pPr>
              <a:endParaRPr lang="zh-CN" altLang="en-US" sz="1350">
                <a:solidFill>
                  <a:srgbClr val="FFFFFF"/>
                </a:solidFill>
                <a:latin typeface="+mn-lt"/>
                <a:ea typeface="幼圆" pitchFamily="1" charset="-122"/>
              </a:endParaRPr>
            </a:p>
          </p:txBody>
        </p:sp>
      </p:grpSp>
      <p:sp>
        <p:nvSpPr>
          <p:cNvPr id="2052"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2053"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a:t>
            </a:r>
          </a:p>
          <a:p>
            <a:pPr lvl="1"/>
            <a:r>
              <a:rPr lang="en-US" altLang="zh-CN" smtClean="0"/>
              <a:t>Second level</a:t>
            </a:r>
          </a:p>
        </p:txBody>
      </p:sp>
      <p:sp>
        <p:nvSpPr>
          <p:cNvPr id="1032" name="KSO_FD"/>
          <p:cNvSpPr>
            <a:spLocks noGrp="1" noChangeArrowheads="1"/>
          </p:cNvSpPr>
          <p:nvPr>
            <p:ph type="dt" sz="half" idx="2"/>
          </p:nvPr>
        </p:nvSpPr>
        <p:spPr bwMode="auto">
          <a:xfrm>
            <a:off x="8382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fld id="{5F68A777-3017-47B8-BAFF-488E6D63B39F}" type="datetimeFigureOut">
              <a:rPr lang="zh-CN" altLang="en-US"/>
              <a:pPr>
                <a:defRPr/>
              </a:pPr>
              <a:t>2022/2/20</a:t>
            </a:fld>
            <a:endParaRPr lang="zh-CN" altLang="en-US"/>
          </a:p>
        </p:txBody>
      </p:sp>
      <p:sp>
        <p:nvSpPr>
          <p:cNvPr id="1033" name="KSO_FT"/>
          <p:cNvSpPr>
            <a:spLocks noGrp="1" noChangeArrowheads="1"/>
          </p:cNvSpPr>
          <p:nvPr>
            <p:ph type="ftr" sz="quarter" idx="3"/>
          </p:nvPr>
        </p:nvSpPr>
        <p:spPr bwMode="auto">
          <a:xfrm>
            <a:off x="4038600" y="6356350"/>
            <a:ext cx="4114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900">
                <a:solidFill>
                  <a:srgbClr val="919293"/>
                </a:solidFill>
                <a:latin typeface="+mn-lt"/>
                <a:ea typeface="幼圆" pitchFamily="1" charset="-122"/>
                <a:cs typeface="+mn-cs"/>
              </a:defRPr>
            </a:lvl1pPr>
          </a:lstStyle>
          <a:p>
            <a:pPr>
              <a:defRPr/>
            </a:pPr>
            <a:endParaRPr lang="zh-CN" altLang="en-US"/>
          </a:p>
        </p:txBody>
      </p:sp>
      <p:sp>
        <p:nvSpPr>
          <p:cNvPr id="1034" name="KSO_FN"/>
          <p:cNvSpPr>
            <a:spLocks noGrp="1" noChangeArrowheads="1"/>
          </p:cNvSpPr>
          <p:nvPr>
            <p:ph type="sldNum" sz="quarter" idx="4"/>
          </p:nvPr>
        </p:nvSpPr>
        <p:spPr bwMode="auto">
          <a:xfrm>
            <a:off x="86106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900" smtClean="0">
                <a:solidFill>
                  <a:srgbClr val="919293"/>
                </a:solidFill>
              </a:defRPr>
            </a:lvl1pPr>
          </a:lstStyle>
          <a:p>
            <a:pPr>
              <a:defRPr/>
            </a:pPr>
            <a:fld id="{BE0BAAA0-C07E-4824-99F8-0FFD31FEC40E}"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73" r:id="rId8"/>
    <p:sldLayoutId id="2147484265" r:id="rId9"/>
    <p:sldLayoutId id="2147484203" r:id="rId10"/>
    <p:sldLayoutId id="2147484204" r:id="rId11"/>
    <p:sldLayoutId id="2147484271" r:id="rId12"/>
    <p:sldLayoutId id="2147484270" r:id="rId13"/>
    <p:sldLayoutId id="2147484269" r:id="rId14"/>
    <p:sldLayoutId id="2147484268" r:id="rId15"/>
    <p:sldLayoutId id="2147484267" r:id="rId16"/>
    <p:sldLayoutId id="2147484266" r:id="rId17"/>
    <p:sldLayoutId id="2147484264" r:id="rId18"/>
    <p:sldLayoutId id="2147484263" r:id="rId19"/>
    <p:sldLayoutId id="2147484262" r:id="rId20"/>
    <p:sldLayoutId id="2147484205" r:id="rId21"/>
    <p:sldLayoutId id="2147484206" r:id="rId22"/>
    <p:sldLayoutId id="2147484221" r:id="rId23"/>
    <p:sldLayoutId id="2147484272" r:id="rId24"/>
    <p:sldLayoutId id="2147484261" r:id="rId25"/>
  </p:sldLayoutIdLst>
  <p:txStyles>
    <p:titleStyle>
      <a:lvl1pPr algn="l" rtl="0" eaLnBrk="0" fontAlgn="base" hangingPunct="0">
        <a:lnSpc>
          <a:spcPct val="90000"/>
        </a:lnSpc>
        <a:spcBef>
          <a:spcPct val="0"/>
        </a:spcBef>
        <a:spcAft>
          <a:spcPct val="0"/>
        </a:spcAft>
        <a:defRPr sz="2100" b="1">
          <a:solidFill>
            <a:srgbClr val="5D5F1F"/>
          </a:solidFill>
          <a:latin typeface="+mj-lt"/>
          <a:ea typeface="+mj-ea"/>
          <a:cs typeface="+mj-cs"/>
        </a:defRPr>
      </a:lvl1pPr>
      <a:lvl2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p:titleStyle>
    <p:bodyStyle>
      <a:lvl1pPr marL="333375" indent="-333375" algn="just" rtl="0" eaLnBrk="0" fontAlgn="base" hangingPunct="0">
        <a:lnSpc>
          <a:spcPct val="110000"/>
        </a:lnSpc>
        <a:spcBef>
          <a:spcPts val="1350"/>
        </a:spcBef>
        <a:spcAft>
          <a:spcPct val="0"/>
        </a:spcAft>
        <a:buClr>
          <a:srgbClr val="963B22"/>
        </a:buClr>
        <a:buSzPct val="80000"/>
        <a:buBlip>
          <a:blip r:embed="rId29"/>
        </a:buBlip>
        <a:defRPr sz="1500">
          <a:solidFill>
            <a:srgbClr val="8B8E2E"/>
          </a:solidFill>
          <a:latin typeface="+mn-lt"/>
          <a:ea typeface="+mn-ea"/>
          <a:cs typeface="+mn-cs"/>
        </a:defRPr>
      </a:lvl1pPr>
      <a:lvl2pPr marL="333375" indent="-333375" algn="just" rtl="0" eaLnBrk="0" fontAlgn="base" hangingPunct="0">
        <a:lnSpc>
          <a:spcPct val="130000"/>
        </a:lnSpc>
        <a:spcBef>
          <a:spcPct val="0"/>
        </a:spcBef>
        <a:spcAft>
          <a:spcPts val="450"/>
        </a:spcAft>
        <a:buClr>
          <a:srgbClr val="B1D19B"/>
        </a:buClr>
        <a:buFont typeface="幼圆"/>
        <a:buChar char=" "/>
        <a:defRPr sz="1200">
          <a:solidFill>
            <a:srgbClr val="727E6C"/>
          </a:solidFill>
          <a:latin typeface="幼圆" pitchFamily="1" charset="-122"/>
          <a:ea typeface="幼圆" pitchFamily="1" charset="-122"/>
          <a:cs typeface="幼圆"/>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sz="1500">
          <a:solidFill>
            <a:schemeClr val="tx1"/>
          </a:solidFill>
          <a:latin typeface="Calibri" pitchFamily="34" charset="0"/>
          <a:ea typeface="幼圆" pitchFamily="1" charset="-122"/>
          <a:cs typeface="幼圆"/>
        </a:defRPr>
      </a:lvl5pPr>
      <a:lvl6pPr marL="18859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6pPr>
      <a:lvl7pPr marL="22288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7pPr>
      <a:lvl8pPr marL="25717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8pPr>
      <a:lvl9pPr marL="2914650" indent="-171450" algn="l" rtl="0" eaLnBrk="1" fontAlgn="base" hangingPunct="1">
        <a:lnSpc>
          <a:spcPct val="90000"/>
        </a:lnSpc>
        <a:spcBef>
          <a:spcPts val="375"/>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3074" name="图片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3076"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a:t>
            </a:r>
          </a:p>
          <a:p>
            <a:pPr lvl="1"/>
            <a:r>
              <a:rPr lang="en-US" altLang="zh-CN" smtClean="0"/>
              <a:t>Second level</a:t>
            </a:r>
          </a:p>
        </p:txBody>
      </p:sp>
      <p:sp>
        <p:nvSpPr>
          <p:cNvPr id="2053" name="KSO_FD"/>
          <p:cNvSpPr>
            <a:spLocks noGrp="1" noChangeArrowheads="1"/>
          </p:cNvSpPr>
          <p:nvPr>
            <p:ph type="dt" sz="half" idx="2"/>
          </p:nvPr>
        </p:nvSpPr>
        <p:spPr bwMode="auto">
          <a:xfrm>
            <a:off x="609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endParaRPr lang="en-US" altLang="vi-VN"/>
          </a:p>
        </p:txBody>
      </p:sp>
      <p:sp>
        <p:nvSpPr>
          <p:cNvPr id="2054" name="KSO_FT"/>
          <p:cNvSpPr>
            <a:spLocks noGrp="1" noChangeArrowheads="1"/>
          </p:cNvSpPr>
          <p:nvPr>
            <p:ph type="ftr" sz="quarter" idx="3"/>
          </p:nvPr>
        </p:nvSpPr>
        <p:spPr bwMode="auto">
          <a:xfrm>
            <a:off x="4165600" y="6245225"/>
            <a:ext cx="3860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endParaRPr lang="en-US" altLang="vi-VN"/>
          </a:p>
        </p:txBody>
      </p:sp>
      <p:sp>
        <p:nvSpPr>
          <p:cNvPr id="2055" name="KSO_FN"/>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1200" smtClean="0">
                <a:solidFill>
                  <a:srgbClr val="919293"/>
                </a:solidFill>
              </a:defRPr>
            </a:lvl1pPr>
          </a:lstStyle>
          <a:p>
            <a:pPr>
              <a:defRPr/>
            </a:pPr>
            <a:fld id="{92A64A71-689F-4173-93CA-FCEFCE9F9D5F}" type="slidenum">
              <a:rPr lang="en-US" altLang="vi-VN"/>
              <a:pPr>
                <a:defRPr/>
              </a:pPr>
              <a:t>‹#›</a:t>
            </a:fld>
            <a:endParaRPr lang="en-US" altLang="vi-VN"/>
          </a:p>
        </p:txBody>
      </p:sp>
    </p:spTree>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 id="2147484207" r:id="rId12"/>
    <p:sldLayoutId id="2147484208" r:id="rId13"/>
    <p:sldLayoutId id="2147484209" r:id="rId14"/>
  </p:sldLayoutIdLst>
  <p:txStyles>
    <p:titleStyle>
      <a:lvl1pPr algn="l" rtl="0" eaLnBrk="0" fontAlgn="base" hangingPunct="0">
        <a:lnSpc>
          <a:spcPct val="90000"/>
        </a:lnSpc>
        <a:spcBef>
          <a:spcPct val="0"/>
        </a:spcBef>
        <a:spcAft>
          <a:spcPct val="0"/>
        </a:spcAft>
        <a:defRPr sz="2800" b="1">
          <a:solidFill>
            <a:srgbClr val="5D5F1F"/>
          </a:solidFill>
          <a:latin typeface="+mj-lt"/>
          <a:ea typeface="+mj-ea"/>
          <a:cs typeface="+mj-cs"/>
        </a:defRPr>
      </a:lvl1pPr>
      <a:lvl2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5pPr>
      <a:lvl6pPr marL="4572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6pPr>
      <a:lvl7pPr marL="9144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7pPr>
      <a:lvl8pPr marL="13716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8pPr>
      <a:lvl9pPr marL="18288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9pPr>
    </p:titleStyle>
    <p:bodyStyle>
      <a:lvl1pPr marL="444500" indent="-444500" algn="just" rtl="0" eaLnBrk="0" fontAlgn="base" hangingPunct="0">
        <a:lnSpc>
          <a:spcPct val="110000"/>
        </a:lnSpc>
        <a:spcBef>
          <a:spcPts val="1800"/>
        </a:spcBef>
        <a:spcAft>
          <a:spcPct val="0"/>
        </a:spcAft>
        <a:buClr>
          <a:srgbClr val="963B22"/>
        </a:buClr>
        <a:buSzPct val="80000"/>
        <a:buBlip>
          <a:blip r:embed="rId17"/>
        </a:buBlip>
        <a:defRPr sz="2000">
          <a:solidFill>
            <a:srgbClr val="8B8E2E"/>
          </a:solidFill>
          <a:latin typeface="+mn-lt"/>
          <a:ea typeface="+mn-ea"/>
          <a:cs typeface="+mn-cs"/>
        </a:defRPr>
      </a:lvl1pPr>
      <a:lvl2pPr marL="444500" indent="-444500" algn="just" rtl="0" eaLnBrk="0" fontAlgn="base" hangingPunct="0">
        <a:lnSpc>
          <a:spcPct val="130000"/>
        </a:lnSpc>
        <a:spcBef>
          <a:spcPct val="0"/>
        </a:spcBef>
        <a:spcAft>
          <a:spcPts val="600"/>
        </a:spcAft>
        <a:buClr>
          <a:srgbClr val="B1D19B"/>
        </a:buClr>
        <a:buFont typeface="幼圆"/>
        <a:buChar char=" "/>
        <a:defRPr sz="1600">
          <a:solidFill>
            <a:srgbClr val="727E6C"/>
          </a:solidFill>
          <a:latin typeface="幼圆" pitchFamily="1" charset="-122"/>
          <a:ea typeface="幼圆" pitchFamily="1" charset="-122"/>
          <a:cs typeface="幼圆"/>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5pPr>
      <a:lvl6pPr marL="25146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6pPr>
      <a:lvl7pPr marL="29718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7pPr>
      <a:lvl8pPr marL="34290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8pPr>
      <a:lvl9pPr marL="38862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pic>
        <p:nvPicPr>
          <p:cNvPr id="4098" name="图片 6"/>
          <p:cNvPicPr>
            <a:picLocks noChangeAspect="1" noChangeArrowheads="1"/>
          </p:cNvPicPr>
          <p:nvPr/>
        </p:nvPicPr>
        <p:blipFill>
          <a:blip r:embed="rId16">
            <a:extLst>
              <a:ext uri="{28A0092B-C50C-407E-A947-70E740481C1C}">
                <a14:useLocalDpi xmlns:a14="http://schemas.microsoft.com/office/drawing/2010/main" val="0"/>
              </a:ext>
            </a:extLst>
          </a:blip>
          <a:srcRect l="398" t="-2" b="11852"/>
          <a:stretch>
            <a:fillRect/>
          </a:stretch>
        </p:blipFill>
        <p:spPr bwMode="auto">
          <a:xfrm>
            <a:off x="0" y="720725"/>
            <a:ext cx="12190413" cy="614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9" name="矩形 7"/>
          <p:cNvGrpSpPr>
            <a:grpSpLocks/>
          </p:cNvGrpSpPr>
          <p:nvPr/>
        </p:nvGrpSpPr>
        <p:grpSpPr bwMode="auto">
          <a:xfrm>
            <a:off x="0" y="0"/>
            <a:ext cx="12192000" cy="6858000"/>
            <a:chOff x="0" y="0"/>
            <a:chExt cx="5760" cy="4320"/>
          </a:xfrm>
        </p:grpSpPr>
        <p:pic>
          <p:nvPicPr>
            <p:cNvPr id="4105" name="矩形 7"/>
            <p:cNvPicPr>
              <a:picLocks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Text Box 5"/>
            <p:cNvSpPr txBox="1">
              <a:spLocks noChangeArrowheads="1"/>
            </p:cNvSpPr>
            <p:nvPr/>
          </p:nvSpPr>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itchFamily="34" charset="0"/>
                  <a:ea typeface="Microsoft YaHei" pitchFamily="34" charset="-122"/>
                </a:defRPr>
              </a:lvl1pPr>
              <a:lvl2pPr marL="742950" indent="-285750">
                <a:defRPr>
                  <a:solidFill>
                    <a:schemeClr val="tx1"/>
                  </a:solidFill>
                  <a:latin typeface="Arial" pitchFamily="34" charset="0"/>
                  <a:ea typeface="Microsoft YaHei" pitchFamily="34" charset="-122"/>
                </a:defRPr>
              </a:lvl2pPr>
              <a:lvl3pPr marL="1143000" indent="-228600">
                <a:defRPr>
                  <a:solidFill>
                    <a:schemeClr val="tx1"/>
                  </a:solidFill>
                  <a:latin typeface="Arial" pitchFamily="34" charset="0"/>
                  <a:ea typeface="Microsoft YaHei" pitchFamily="34" charset="-122"/>
                </a:defRPr>
              </a:lvl3pPr>
              <a:lvl4pPr marL="1600200" indent="-228600">
                <a:defRPr>
                  <a:solidFill>
                    <a:schemeClr val="tx1"/>
                  </a:solidFill>
                  <a:latin typeface="Arial" pitchFamily="34" charset="0"/>
                  <a:ea typeface="Microsoft YaHei" pitchFamily="34" charset="-122"/>
                </a:defRPr>
              </a:lvl4pPr>
              <a:lvl5pPr marL="2057400" indent="-228600">
                <a:defRPr>
                  <a:solidFill>
                    <a:schemeClr val="tx1"/>
                  </a:solidFill>
                  <a:latin typeface="Arial" pitchFamily="34" charset="0"/>
                  <a:ea typeface="Microsoft YaHei" pitchFamily="34" charset="-122"/>
                </a:defRPr>
              </a:lvl5pPr>
              <a:lvl6pPr marL="2514600" indent="-228600" fontAlgn="base">
                <a:spcBef>
                  <a:spcPct val="0"/>
                </a:spcBef>
                <a:spcAft>
                  <a:spcPct val="0"/>
                </a:spcAft>
                <a:defRPr>
                  <a:solidFill>
                    <a:schemeClr val="tx1"/>
                  </a:solidFill>
                  <a:latin typeface="Arial" pitchFamily="34" charset="0"/>
                  <a:ea typeface="Microsoft YaHei" pitchFamily="34" charset="-122"/>
                </a:defRPr>
              </a:lvl6pPr>
              <a:lvl7pPr marL="2971800" indent="-228600" fontAlgn="base">
                <a:spcBef>
                  <a:spcPct val="0"/>
                </a:spcBef>
                <a:spcAft>
                  <a:spcPct val="0"/>
                </a:spcAft>
                <a:defRPr>
                  <a:solidFill>
                    <a:schemeClr val="tx1"/>
                  </a:solidFill>
                  <a:latin typeface="Arial" pitchFamily="34" charset="0"/>
                  <a:ea typeface="Microsoft YaHei" pitchFamily="34" charset="-122"/>
                </a:defRPr>
              </a:lvl7pPr>
              <a:lvl8pPr marL="3429000" indent="-228600" fontAlgn="base">
                <a:spcBef>
                  <a:spcPct val="0"/>
                </a:spcBef>
                <a:spcAft>
                  <a:spcPct val="0"/>
                </a:spcAft>
                <a:defRPr>
                  <a:solidFill>
                    <a:schemeClr val="tx1"/>
                  </a:solidFill>
                  <a:latin typeface="Arial" pitchFamily="34" charset="0"/>
                  <a:ea typeface="Microsoft YaHei" pitchFamily="34" charset="-122"/>
                </a:defRPr>
              </a:lvl8pPr>
              <a:lvl9pPr marL="3886200" indent="-228600" fontAlgn="base">
                <a:spcBef>
                  <a:spcPct val="0"/>
                </a:spcBef>
                <a:spcAft>
                  <a:spcPct val="0"/>
                </a:spcAft>
                <a:defRPr>
                  <a:solidFill>
                    <a:schemeClr val="tx1"/>
                  </a:solidFill>
                  <a:latin typeface="Arial" pitchFamily="34" charset="0"/>
                  <a:ea typeface="Microsoft YaHei" pitchFamily="34" charset="-122"/>
                </a:defRPr>
              </a:lvl9pPr>
            </a:lstStyle>
            <a:p>
              <a:pPr algn="ctr" eaLnBrk="1" hangingPunct="1">
                <a:defRPr/>
              </a:pPr>
              <a:endParaRPr lang="zh-CN" altLang="en-US" smtClean="0">
                <a:solidFill>
                  <a:srgbClr val="FFFFFF"/>
                </a:solidFill>
                <a:ea typeface="幼圆"/>
                <a:cs typeface="幼圆"/>
              </a:endParaRPr>
            </a:p>
          </p:txBody>
        </p:sp>
      </p:grpSp>
      <p:sp>
        <p:nvSpPr>
          <p:cNvPr id="4100" name="KSO_BT1"/>
          <p:cNvSpPr>
            <a:spLocks noGrp="1" noChangeArrowheads="1"/>
          </p:cNvSpPr>
          <p:nvPr>
            <p:ph type="title"/>
          </p:nvPr>
        </p:nvSpPr>
        <p:spPr bwMode="auto">
          <a:xfrm>
            <a:off x="615950" y="101600"/>
            <a:ext cx="10998200"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zh-CN" smtClean="0"/>
              <a:t>Click to edit Master title style</a:t>
            </a:r>
          </a:p>
        </p:txBody>
      </p:sp>
      <p:sp>
        <p:nvSpPr>
          <p:cNvPr id="4101" name="KSO_BC1"/>
          <p:cNvSpPr>
            <a:spLocks noGrp="1" noChangeArrowheads="1"/>
          </p:cNvSpPr>
          <p:nvPr>
            <p:ph type="body" idx="1"/>
          </p:nvPr>
        </p:nvSpPr>
        <p:spPr bwMode="auto">
          <a:xfrm>
            <a:off x="615950" y="949325"/>
            <a:ext cx="10985500"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a:t>
            </a:r>
          </a:p>
          <a:p>
            <a:pPr lvl="1"/>
            <a:r>
              <a:rPr lang="en-US" altLang="zh-CN" smtClean="0"/>
              <a:t>Second level</a:t>
            </a:r>
          </a:p>
        </p:txBody>
      </p:sp>
      <p:sp>
        <p:nvSpPr>
          <p:cNvPr id="1032" name="KSO_FD"/>
          <p:cNvSpPr>
            <a:spLocks noGrp="1" noChangeArrowheads="1"/>
          </p:cNvSpPr>
          <p:nvPr>
            <p:ph type="dt" sz="half" idx="2"/>
          </p:nvPr>
        </p:nvSpPr>
        <p:spPr bwMode="auto">
          <a:xfrm>
            <a:off x="8382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fld id="{FA786437-B475-419D-B1DB-91B9C7B71D38}" type="datetimeFigureOut">
              <a:rPr lang="zh-CN" altLang="en-US"/>
              <a:pPr>
                <a:defRPr/>
              </a:pPr>
              <a:t>2022/2/20</a:t>
            </a:fld>
            <a:endParaRPr lang="zh-CN" altLang="en-US"/>
          </a:p>
        </p:txBody>
      </p:sp>
      <p:sp>
        <p:nvSpPr>
          <p:cNvPr id="1033" name="KSO_FT"/>
          <p:cNvSpPr>
            <a:spLocks noGrp="1" noChangeArrowheads="1"/>
          </p:cNvSpPr>
          <p:nvPr>
            <p:ph type="ftr" sz="quarter" idx="3"/>
          </p:nvPr>
        </p:nvSpPr>
        <p:spPr bwMode="auto">
          <a:xfrm>
            <a:off x="4038600" y="6356350"/>
            <a:ext cx="4114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fontAlgn="auto" hangingPunct="1">
              <a:spcBef>
                <a:spcPts val="0"/>
              </a:spcBef>
              <a:spcAft>
                <a:spcPts val="0"/>
              </a:spcAft>
              <a:defRPr sz="1200">
                <a:solidFill>
                  <a:srgbClr val="919293"/>
                </a:solidFill>
                <a:latin typeface="+mn-lt"/>
                <a:ea typeface="幼圆" pitchFamily="1" charset="-122"/>
                <a:cs typeface="+mn-cs"/>
              </a:defRPr>
            </a:lvl1pPr>
          </a:lstStyle>
          <a:p>
            <a:pPr>
              <a:defRPr/>
            </a:pPr>
            <a:endParaRPr lang="zh-CN" altLang="en-US"/>
          </a:p>
        </p:txBody>
      </p:sp>
      <p:sp>
        <p:nvSpPr>
          <p:cNvPr id="1034" name="KSO_FN"/>
          <p:cNvSpPr>
            <a:spLocks noGrp="1" noChangeArrowheads="1"/>
          </p:cNvSpPr>
          <p:nvPr>
            <p:ph type="sldNum" sz="quarter" idx="4"/>
          </p:nvPr>
        </p:nvSpPr>
        <p:spPr bwMode="auto">
          <a:xfrm>
            <a:off x="8610600" y="6356350"/>
            <a:ext cx="27432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1200" smtClean="0">
                <a:solidFill>
                  <a:srgbClr val="919293"/>
                </a:solidFill>
              </a:defRPr>
            </a:lvl1pPr>
          </a:lstStyle>
          <a:p>
            <a:pPr>
              <a:defRPr/>
            </a:pPr>
            <a:fld id="{862EF283-2624-4675-8EC2-EC78C9563A00}"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 id="2147484233" r:id="rId12"/>
    <p:sldLayoutId id="2147484234" r:id="rId13"/>
    <p:sldLayoutId id="2147484235" r:id="rId14"/>
  </p:sldLayoutIdLst>
  <p:txStyles>
    <p:titleStyle>
      <a:lvl1pPr algn="l" rtl="0" eaLnBrk="0" fontAlgn="base" hangingPunct="0">
        <a:lnSpc>
          <a:spcPct val="90000"/>
        </a:lnSpc>
        <a:spcBef>
          <a:spcPct val="0"/>
        </a:spcBef>
        <a:spcAft>
          <a:spcPct val="0"/>
        </a:spcAft>
        <a:defRPr sz="2800" b="1">
          <a:solidFill>
            <a:srgbClr val="5D5F1F"/>
          </a:solidFill>
          <a:latin typeface="+mj-lt"/>
          <a:ea typeface="+mj-ea"/>
          <a:cs typeface="+mj-cs"/>
        </a:defRPr>
      </a:lvl1pPr>
      <a:lvl2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800" b="1">
          <a:solidFill>
            <a:srgbClr val="5D5F1F"/>
          </a:solidFill>
          <a:latin typeface="Arial Black" pitchFamily="34" charset="0"/>
          <a:ea typeface="Microsoft YaHei" pitchFamily="34" charset="-122"/>
        </a:defRPr>
      </a:lvl5pPr>
      <a:lvl6pPr marL="4572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6pPr>
      <a:lvl7pPr marL="9144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7pPr>
      <a:lvl8pPr marL="13716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8pPr>
      <a:lvl9pPr marL="1828800" algn="l" rtl="0" eaLnBrk="1" fontAlgn="base" hangingPunct="1">
        <a:lnSpc>
          <a:spcPct val="90000"/>
        </a:lnSpc>
        <a:spcBef>
          <a:spcPct val="0"/>
        </a:spcBef>
        <a:spcAft>
          <a:spcPct val="0"/>
        </a:spcAft>
        <a:defRPr sz="2800" b="1">
          <a:solidFill>
            <a:srgbClr val="5D5F1F"/>
          </a:solidFill>
          <a:latin typeface="Arial Black" pitchFamily="34" charset="0"/>
          <a:ea typeface="Microsoft YaHei" pitchFamily="34" charset="-122"/>
        </a:defRPr>
      </a:lvl9pPr>
    </p:titleStyle>
    <p:bodyStyle>
      <a:lvl1pPr marL="444500" indent="-444500" algn="just" rtl="0" eaLnBrk="0" fontAlgn="base" hangingPunct="0">
        <a:lnSpc>
          <a:spcPct val="110000"/>
        </a:lnSpc>
        <a:spcBef>
          <a:spcPts val="1800"/>
        </a:spcBef>
        <a:spcAft>
          <a:spcPct val="0"/>
        </a:spcAft>
        <a:buClr>
          <a:srgbClr val="963B22"/>
        </a:buClr>
        <a:buSzPct val="80000"/>
        <a:buBlip>
          <a:blip r:embed="rId18"/>
        </a:buBlip>
        <a:defRPr sz="2000">
          <a:solidFill>
            <a:srgbClr val="8B8E2E"/>
          </a:solidFill>
          <a:latin typeface="+mn-lt"/>
          <a:ea typeface="+mn-ea"/>
          <a:cs typeface="+mn-cs"/>
        </a:defRPr>
      </a:lvl1pPr>
      <a:lvl2pPr marL="444500" indent="-444500" algn="just" rtl="0" eaLnBrk="0" fontAlgn="base" hangingPunct="0">
        <a:lnSpc>
          <a:spcPct val="130000"/>
        </a:lnSpc>
        <a:spcBef>
          <a:spcPct val="0"/>
        </a:spcBef>
        <a:spcAft>
          <a:spcPts val="600"/>
        </a:spcAft>
        <a:buClr>
          <a:srgbClr val="B1D19B"/>
        </a:buClr>
        <a:buFont typeface="幼圆"/>
        <a:buChar char=" "/>
        <a:defRPr sz="1600">
          <a:solidFill>
            <a:srgbClr val="727E6C"/>
          </a:solidFill>
          <a:latin typeface="幼圆" pitchFamily="1" charset="-122"/>
          <a:ea typeface="幼圆" pitchFamily="1" charset="-122"/>
          <a:cs typeface="幼圆"/>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itchFamily="34" charset="0"/>
          <a:ea typeface="幼圆" pitchFamily="1" charset="-122"/>
          <a:cs typeface="幼圆"/>
        </a:defRPr>
      </a:lvl5pPr>
      <a:lvl6pPr marL="25146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6pPr>
      <a:lvl7pPr marL="29718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7pPr>
      <a:lvl8pPr marL="34290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8pPr>
      <a:lvl9pPr marL="3886200" indent="-228600" algn="l" rtl="0" eaLnBrk="1" fontAlgn="base" hangingPunct="1">
        <a:lnSpc>
          <a:spcPct val="90000"/>
        </a:lnSpc>
        <a:spcBef>
          <a:spcPts val="500"/>
        </a:spcBef>
        <a:spcAft>
          <a:spcPct val="0"/>
        </a:spcAft>
        <a:buFont typeface="Arial" pitchFamily="34" charset="0"/>
        <a:buChar char="•"/>
        <a:defRPr>
          <a:solidFill>
            <a:schemeClr val="tx1"/>
          </a:solidFill>
          <a:latin typeface="Calibri" pitchFamily="34" charset="0"/>
          <a:ea typeface="幼圆" pitchFamily="1" charset="-122"/>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541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eaLnBrk="1" hangingPunct="1">
              <a:defRPr/>
            </a:pPr>
            <a:fld id="{EAB653D3-17A6-47D3-964B-AAA261D930D7}" type="datetimeFigureOut">
              <a:rPr lang="en-US">
                <a:solidFill>
                  <a:srgbClr val="000000"/>
                </a:solidFill>
                <a:ea typeface="+mn-ea"/>
              </a:rPr>
              <a:pPr eaLnBrk="1" hangingPunct="1">
                <a:defRPr/>
              </a:pPr>
              <a:t>20/2/2022</a:t>
            </a:fld>
            <a:endParaRPr lang="en-US">
              <a:solidFill>
                <a:srgbClr val="000000"/>
              </a:solidFill>
              <a:ea typeface="+mn-ea"/>
            </a:endParaRPr>
          </a:p>
        </p:txBody>
      </p:sp>
      <p:sp>
        <p:nvSpPr>
          <p:cNvPr id="14541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eaLnBrk="1" hangingPunct="1">
              <a:defRPr/>
            </a:pPr>
            <a:endParaRPr lang="en-US">
              <a:solidFill>
                <a:srgbClr val="000000"/>
              </a:solidFill>
              <a:ea typeface="+mn-ea"/>
            </a:endParaRPr>
          </a:p>
        </p:txBody>
      </p:sp>
      <p:sp>
        <p:nvSpPr>
          <p:cNvPr id="145414"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eaLnBrk="1" hangingPunct="1">
              <a:defRPr/>
            </a:pPr>
            <a:fld id="{7E071ED2-10C0-46A9-891D-6D99F9523D22}" type="slidenum">
              <a:rPr lang="en-US">
                <a:solidFill>
                  <a:srgbClr val="000000"/>
                </a:solidFill>
                <a:ea typeface="+mn-ea"/>
              </a:rPr>
              <a:pPr eaLnBrk="1" hangingPunct="1">
                <a:defRPr/>
              </a:pPr>
              <a:t>‹#›</a:t>
            </a:fld>
            <a:endParaRPr lang="en-US">
              <a:solidFill>
                <a:srgbClr val="000000"/>
              </a:solidFill>
              <a:ea typeface="+mn-ea"/>
            </a:endParaRPr>
          </a:p>
        </p:txBody>
      </p:sp>
    </p:spTree>
    <p:extLst>
      <p:ext uri="{BB962C8B-B14F-4D97-AF65-F5344CB8AC3E}">
        <p14:creationId xmlns:p14="http://schemas.microsoft.com/office/powerpoint/2010/main" val="1983826346"/>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 id="21474842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5.xml"/><Relationship Id="rId4" Type="http://schemas.openxmlformats.org/officeDocument/2006/relationships/image" Target="../media/image48.jpeg"/></Relationships>
</file>

<file path=ppt/slides/_rels/slide1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5.xml"/><Relationship Id="rId4" Type="http://schemas.openxmlformats.org/officeDocument/2006/relationships/image" Target="../media/image5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wmf"/><Relationship Id="rId1" Type="http://schemas.openxmlformats.org/officeDocument/2006/relationships/slideLayout" Target="../slideLayouts/slideLayout21.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5.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5.xml"/><Relationship Id="rId1" Type="http://schemas.openxmlformats.org/officeDocument/2006/relationships/tags" Target="../tags/tag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18" Type="http://schemas.openxmlformats.org/officeDocument/2006/relationships/image" Target="../media/image30.png"/><Relationship Id="rId26" Type="http://schemas.openxmlformats.org/officeDocument/2006/relationships/image" Target="../media/image38.pn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5" Type="http://schemas.openxmlformats.org/officeDocument/2006/relationships/image" Target="../media/image37.png"/><Relationship Id="rId2" Type="http://schemas.openxmlformats.org/officeDocument/2006/relationships/image" Target="../media/image14.png"/><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21.xml"/><Relationship Id="rId6" Type="http://schemas.openxmlformats.org/officeDocument/2006/relationships/image" Target="../media/image18.png"/><Relationship Id="rId11" Type="http://schemas.openxmlformats.org/officeDocument/2006/relationships/image" Target="../media/image23.png"/><Relationship Id="rId24" Type="http://schemas.openxmlformats.org/officeDocument/2006/relationships/image" Target="../media/image36.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 Id="rId22" Type="http://schemas.openxmlformats.org/officeDocument/2006/relationships/image" Target="../media/image34.png"/><Relationship Id="rId27"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1.jpeg"/><Relationship Id="rId7" Type="http://schemas.openxmlformats.org/officeDocument/2006/relationships/image" Target="../media/image44.jpeg"/><Relationship Id="rId2" Type="http://schemas.openxmlformats.org/officeDocument/2006/relationships/image" Target="../media/image40.jpeg"/><Relationship Id="rId1" Type="http://schemas.openxmlformats.org/officeDocument/2006/relationships/slideLayout" Target="../slideLayouts/slideLayout25.xml"/><Relationship Id="rId6" Type="http://schemas.openxmlformats.org/officeDocument/2006/relationships/image" Target="../media/image43.jpeg"/><Relationship Id="rId5" Type="http://schemas.openxmlformats.org/officeDocument/2006/relationships/image" Target="../media/image12.jpeg"/><Relationship Id="rId4" Type="http://schemas.openxmlformats.org/officeDocument/2006/relationships/image" Target="../media/image4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863" y="0"/>
            <a:ext cx="123289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WordArt 7"/>
          <p:cNvSpPr>
            <a:spLocks noTextEdit="1"/>
          </p:cNvSpPr>
          <p:nvPr/>
        </p:nvSpPr>
        <p:spPr bwMode="auto">
          <a:xfrm>
            <a:off x="7248128" y="463126"/>
            <a:ext cx="3456384" cy="661618"/>
          </a:xfrm>
          <a:prstGeom prst="rect">
            <a:avLst/>
          </a:prstGeom>
        </p:spPr>
        <p:txBody>
          <a:bodyPr wrap="none" fromWordArt="1">
            <a:prstTxWarp prst="textPlain">
              <a:avLst>
                <a:gd name="adj" fmla="val 50000"/>
              </a:avLst>
            </a:prstTxWarp>
          </a:bodyPr>
          <a:lstStyle/>
          <a:p>
            <a:pPr algn="ctr" eaLnBrk="1" hangingPunct="1">
              <a:defRPr/>
            </a:pPr>
            <a:r>
              <a:rPr lang="vi-VN" sz="1139" b="1" kern="10"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mes New Roman"/>
                <a:cs typeface="Times New Roman"/>
              </a:rPr>
              <a:t>PHÒNG GIÁO DỤC VÀ ĐÀO TẠO </a:t>
            </a:r>
            <a:r>
              <a:rPr lang="en-US" sz="1139" b="1" kern="10"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mes New Roman"/>
                <a:cs typeface="Times New Roman"/>
              </a:rPr>
              <a:t>QUẬN LONG BIÊN</a:t>
            </a:r>
            <a:endParaRPr lang="vi-VN" sz="1139" b="1" kern="10"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mes New Roman"/>
              <a:cs typeface="Times New Roman"/>
            </a:endParaRPr>
          </a:p>
          <a:p>
            <a:pPr algn="ctr" eaLnBrk="1" hangingPunct="1">
              <a:defRPr/>
            </a:pPr>
            <a:r>
              <a:rPr lang="vi-VN" sz="1139" b="1" kern="10"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mes New Roman"/>
                <a:cs typeface="Times New Roman"/>
              </a:rPr>
              <a:t>TRƯỜNG TIỂU HỌC </a:t>
            </a:r>
            <a:r>
              <a:rPr lang="en-US" sz="1139" b="1" kern="10"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mes New Roman"/>
                <a:cs typeface="Times New Roman"/>
              </a:rPr>
              <a:t>ÁI MỘ A</a:t>
            </a:r>
          </a:p>
        </p:txBody>
      </p:sp>
      <p:sp>
        <p:nvSpPr>
          <p:cNvPr id="10" name="Text Box 12"/>
          <p:cNvSpPr txBox="1">
            <a:spLocks noChangeArrowheads="1"/>
          </p:cNvSpPr>
          <p:nvPr/>
        </p:nvSpPr>
        <p:spPr bwMode="auto">
          <a:xfrm>
            <a:off x="3713038" y="4784621"/>
            <a:ext cx="46631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a:defRPr>
            </a:lvl5pPr>
            <a:lvl6pPr marL="25146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6pPr>
            <a:lvl7pPr marL="29718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7pPr>
            <a:lvl8pPr marL="34290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8pPr>
            <a:lvl9pPr marL="3886200" indent="-228600" eaLnBrk="0" fontAlgn="base" hangingPunct="0">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9pPr>
          </a:lstStyle>
          <a:p>
            <a:pPr algn="ctr" eaLnBrk="1" hangingPunct="1">
              <a:lnSpc>
                <a:spcPct val="100000"/>
              </a:lnSpc>
              <a:spcBef>
                <a:spcPct val="50000"/>
              </a:spcBef>
              <a:buClrTx/>
              <a:buFontTx/>
              <a:buNone/>
              <a:defRPr/>
            </a:pPr>
            <a:r>
              <a:rPr lang="en-US" altLang="en-US" sz="2400" b="1" dirty="0" err="1">
                <a:solidFill>
                  <a:srgbClr val="002060"/>
                </a:solidFill>
                <a:latin typeface="Times New Roman" panose="02020603050405020304" pitchFamily="18" charset="0"/>
                <a:cs typeface="Times New Roman" panose="02020603050405020304" pitchFamily="18" charset="0"/>
              </a:rPr>
              <a:t>Giáo</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viên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Nguyễn</a:t>
            </a:r>
            <a:r>
              <a:rPr lang="en-US" altLang="en-US" sz="2400" b="1" dirty="0">
                <a:solidFill>
                  <a:srgbClr val="002060"/>
                </a:solidFill>
                <a:latin typeface="Times New Roman" panose="02020603050405020304" pitchFamily="18" charset="0"/>
                <a:cs typeface="Times New Roman" panose="02020603050405020304" pitchFamily="18" charset="0"/>
              </a:rPr>
              <a:t> </a:t>
            </a:r>
            <a:r>
              <a:rPr lang="en-US" altLang="en-US" sz="2400" b="1" dirty="0" err="1">
                <a:solidFill>
                  <a:srgbClr val="002060"/>
                </a:solidFill>
                <a:latin typeface="Times New Roman" panose="02020603050405020304" pitchFamily="18" charset="0"/>
                <a:cs typeface="Times New Roman" panose="02020603050405020304" pitchFamily="18" charset="0"/>
              </a:rPr>
              <a:t>Thị</a:t>
            </a:r>
            <a:r>
              <a:rPr lang="en-US" altLang="en-US" sz="2400" b="1" dirty="0">
                <a:solidFill>
                  <a:srgbClr val="002060"/>
                </a:solidFill>
                <a:latin typeface="Times New Roman" panose="02020603050405020304" pitchFamily="18" charset="0"/>
                <a:cs typeface="Times New Roman" panose="02020603050405020304" pitchFamily="18" charset="0"/>
              </a:rPr>
              <a:t> Thu Lan</a:t>
            </a:r>
          </a:p>
        </p:txBody>
      </p:sp>
      <p:sp>
        <p:nvSpPr>
          <p:cNvPr id="11" name="TextBox 10"/>
          <p:cNvSpPr txBox="1"/>
          <p:nvPr/>
        </p:nvSpPr>
        <p:spPr>
          <a:xfrm>
            <a:off x="4195601" y="2186554"/>
            <a:ext cx="4352057" cy="1028700"/>
          </a:xfrm>
          <a:prstGeom prst="rect">
            <a:avLst/>
          </a:prstGeom>
          <a:noFill/>
        </p:spPr>
        <p:txBody>
          <a:bodyPr spcFirstLastPara="1">
            <a:prstTxWarp prst="textArchUp">
              <a:avLst/>
            </a:prstTxWarp>
            <a:spAutoFit/>
          </a:bodyPr>
          <a:lstStyle/>
          <a:p>
            <a:pPr algn="ctr">
              <a:defRPr/>
            </a:pPr>
            <a:r>
              <a:rPr lang="vi-VN" sz="3038"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Bài giảng trực tuyến lớp 3</a:t>
            </a:r>
            <a:endParaRPr lang="en-US" sz="3038"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2" name="TextBox 11"/>
          <p:cNvSpPr txBox="1"/>
          <p:nvPr/>
        </p:nvSpPr>
        <p:spPr>
          <a:xfrm>
            <a:off x="3647728" y="2924944"/>
            <a:ext cx="5904656" cy="2016224"/>
          </a:xfrm>
          <a:prstGeom prst="rect">
            <a:avLst/>
          </a:prstGeom>
          <a:noFill/>
        </p:spPr>
        <p:txBody>
          <a:bodyPr>
            <a:prstTxWarp prst="textPlai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b="1" spc="28"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Môn</a:t>
            </a:r>
            <a:r>
              <a:rPr lang="en-US" b="1" spc="28"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b="1" spc="28"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Tập</a:t>
            </a:r>
            <a:r>
              <a:rPr lang="en-US" b="1" spc="28"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b="1" spc="28"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làm</a:t>
            </a:r>
            <a:r>
              <a:rPr lang="en-US" b="1" spc="28"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b="1" spc="28"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văn</a:t>
            </a:r>
            <a:endParaRPr lang="en-US" b="1" spc="28"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a:p>
            <a:pPr algn="ctr" eaLnBrk="1" hangingPunct="1"/>
            <a:r>
              <a:rPr lang="en-US" b="1" spc="28"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Bài</a:t>
            </a:r>
            <a:r>
              <a:rPr lang="en-US" b="1" spc="28"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 </a:t>
            </a:r>
            <a:r>
              <a:rPr lang="en-US" b="1" dirty="0" err="1" smtClean="0">
                <a:solidFill>
                  <a:srgbClr val="FF0000"/>
                </a:solidFill>
                <a:latin typeface="Times New Roman" pitchFamily="18" charset="0"/>
                <a:cs typeface="Times New Roman" pitchFamily="18" charset="0"/>
                <a:sym typeface="Wingdings" pitchFamily="2" charset="2"/>
              </a:rPr>
              <a:t>Kể</a:t>
            </a:r>
            <a:r>
              <a:rPr lang="en-US" b="1" dirty="0" smtClean="0">
                <a:solidFill>
                  <a:srgbClr val="FF0000"/>
                </a:solidFill>
                <a:latin typeface="Times New Roman" pitchFamily="18" charset="0"/>
                <a:cs typeface="Times New Roman" pitchFamily="18" charset="0"/>
                <a:sym typeface="Wingdings" pitchFamily="2" charset="2"/>
              </a:rPr>
              <a:t> </a:t>
            </a:r>
            <a:r>
              <a:rPr lang="en-US" b="1" dirty="0" err="1" smtClean="0">
                <a:solidFill>
                  <a:srgbClr val="FF0000"/>
                </a:solidFill>
                <a:latin typeface="Times New Roman" pitchFamily="18" charset="0"/>
                <a:cs typeface="Times New Roman" pitchFamily="18" charset="0"/>
                <a:sym typeface="Wingdings" pitchFamily="2" charset="2"/>
              </a:rPr>
              <a:t>về</a:t>
            </a:r>
            <a:r>
              <a:rPr lang="en-US" b="1" dirty="0" smtClean="0">
                <a:solidFill>
                  <a:srgbClr val="FF0000"/>
                </a:solidFill>
                <a:latin typeface="Times New Roman" pitchFamily="18" charset="0"/>
                <a:cs typeface="Times New Roman" pitchFamily="18" charset="0"/>
                <a:sym typeface="Wingdings" pitchFamily="2" charset="2"/>
              </a:rPr>
              <a:t> </a:t>
            </a:r>
            <a:r>
              <a:rPr lang="en-US" b="1" dirty="0" err="1" smtClean="0">
                <a:solidFill>
                  <a:srgbClr val="FF0000"/>
                </a:solidFill>
                <a:latin typeface="Times New Roman" pitchFamily="18" charset="0"/>
                <a:cs typeface="Times New Roman" pitchFamily="18" charset="0"/>
                <a:sym typeface="Wingdings" pitchFamily="2" charset="2"/>
              </a:rPr>
              <a:t>một</a:t>
            </a:r>
            <a:r>
              <a:rPr lang="en-US" b="1" dirty="0" smtClean="0">
                <a:solidFill>
                  <a:srgbClr val="FF0000"/>
                </a:solidFill>
                <a:latin typeface="Times New Roman" pitchFamily="18" charset="0"/>
                <a:cs typeface="Times New Roman" pitchFamily="18" charset="0"/>
                <a:sym typeface="Wingdings" pitchFamily="2" charset="2"/>
              </a:rPr>
              <a:t> </a:t>
            </a:r>
            <a:r>
              <a:rPr lang="en-US" b="1" dirty="0" err="1" smtClean="0">
                <a:solidFill>
                  <a:srgbClr val="FF0000"/>
                </a:solidFill>
                <a:latin typeface="Times New Roman" pitchFamily="18" charset="0"/>
                <a:cs typeface="Times New Roman" pitchFamily="18" charset="0"/>
                <a:sym typeface="Wingdings" pitchFamily="2" charset="2"/>
              </a:rPr>
              <a:t>buổi</a:t>
            </a:r>
            <a:r>
              <a:rPr lang="en-US" b="1" dirty="0" smtClean="0">
                <a:solidFill>
                  <a:srgbClr val="FF0000"/>
                </a:solidFill>
                <a:latin typeface="Times New Roman" pitchFamily="18" charset="0"/>
                <a:cs typeface="Times New Roman" pitchFamily="18" charset="0"/>
                <a:sym typeface="Wingdings" pitchFamily="2" charset="2"/>
              </a:rPr>
              <a:t> </a:t>
            </a:r>
            <a:r>
              <a:rPr lang="en-US" b="1" dirty="0" err="1" smtClean="0">
                <a:solidFill>
                  <a:srgbClr val="FF0000"/>
                </a:solidFill>
                <a:latin typeface="Times New Roman" pitchFamily="18" charset="0"/>
                <a:cs typeface="Times New Roman" pitchFamily="18" charset="0"/>
                <a:sym typeface="Wingdings" pitchFamily="2" charset="2"/>
              </a:rPr>
              <a:t>biểu</a:t>
            </a:r>
            <a:r>
              <a:rPr lang="en-US" b="1" dirty="0" smtClean="0">
                <a:solidFill>
                  <a:srgbClr val="FF0000"/>
                </a:solidFill>
                <a:latin typeface="Times New Roman" pitchFamily="18" charset="0"/>
                <a:cs typeface="Times New Roman" pitchFamily="18" charset="0"/>
                <a:sym typeface="Wingdings" pitchFamily="2" charset="2"/>
              </a:rPr>
              <a:t> </a:t>
            </a:r>
            <a:r>
              <a:rPr lang="en-US" b="1" dirty="0" err="1" smtClean="0">
                <a:solidFill>
                  <a:srgbClr val="FF0000"/>
                </a:solidFill>
                <a:latin typeface="Times New Roman" pitchFamily="18" charset="0"/>
                <a:cs typeface="Times New Roman" pitchFamily="18" charset="0"/>
                <a:sym typeface="Wingdings" pitchFamily="2" charset="2"/>
              </a:rPr>
              <a:t>diễn</a:t>
            </a:r>
            <a:r>
              <a:rPr lang="en-US" b="1" dirty="0" smtClean="0">
                <a:solidFill>
                  <a:srgbClr val="FF0000"/>
                </a:solidFill>
                <a:latin typeface="Times New Roman" pitchFamily="18" charset="0"/>
                <a:cs typeface="Times New Roman" pitchFamily="18" charset="0"/>
                <a:sym typeface="Wingdings" pitchFamily="2" charset="2"/>
              </a:rPr>
              <a:t> </a:t>
            </a:r>
            <a:r>
              <a:rPr lang="en-US" b="1" dirty="0" err="1" smtClean="0">
                <a:solidFill>
                  <a:srgbClr val="FF0000"/>
                </a:solidFill>
                <a:latin typeface="Times New Roman" pitchFamily="18" charset="0"/>
                <a:cs typeface="Times New Roman" pitchFamily="18" charset="0"/>
                <a:sym typeface="Wingdings" pitchFamily="2" charset="2"/>
              </a:rPr>
              <a:t>nghệ</a:t>
            </a:r>
            <a:r>
              <a:rPr lang="en-US" b="1" dirty="0" smtClean="0">
                <a:solidFill>
                  <a:srgbClr val="FF0000"/>
                </a:solidFill>
                <a:latin typeface="Times New Roman" pitchFamily="18" charset="0"/>
                <a:cs typeface="Times New Roman" pitchFamily="18" charset="0"/>
                <a:sym typeface="Wingdings" pitchFamily="2" charset="2"/>
              </a:rPr>
              <a:t> </a:t>
            </a:r>
            <a:r>
              <a:rPr lang="en-US" b="1" dirty="0" err="1" smtClean="0">
                <a:solidFill>
                  <a:srgbClr val="FF0000"/>
                </a:solidFill>
                <a:latin typeface="Times New Roman" pitchFamily="18" charset="0"/>
                <a:cs typeface="Times New Roman" pitchFamily="18" charset="0"/>
                <a:sym typeface="Wingdings" pitchFamily="2" charset="2"/>
              </a:rPr>
              <a:t>thuật</a:t>
            </a:r>
            <a:endParaRPr lang="en-US" b="1" dirty="0">
              <a:solidFill>
                <a:srgbClr val="FF0000"/>
              </a:solidFill>
              <a:latin typeface="Times New Roman" pitchFamily="18" charset="0"/>
              <a:cs typeface="Times New Roman" pitchFamily="18" charset="0"/>
              <a:sym typeface="Wingdings" pitchFamily="2" charset="2"/>
            </a:endParaRPr>
          </a:p>
          <a:p>
            <a:pPr algn="ctr">
              <a:defRPr/>
            </a:pPr>
            <a:endParaRPr lang="en-US" sz="1575" b="1" spc="28"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80779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bwMode="auto">
          <a:xfrm>
            <a:off x="609600" y="1524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d) </a:t>
            </a:r>
            <a:r>
              <a:rPr lang="en-US" sz="2800" i="1" dirty="0">
                <a:solidFill>
                  <a:srgbClr val="0000FF"/>
                </a:solidFill>
                <a:latin typeface="Times New Roman" pitchFamily="18" charset="0"/>
                <a:cs typeface="Times New Roman" pitchFamily="18" charset="0"/>
              </a:rPr>
              <a:t>Buổi diễn có những tiết mục nào</a:t>
            </a:r>
            <a:r>
              <a:rPr lang="en-US" sz="2800" i="1" dirty="0" smtClean="0">
                <a:solidFill>
                  <a:srgbClr val="0000FF"/>
                </a:solidFill>
                <a:latin typeface="Times New Roman" pitchFamily="18" charset="0"/>
                <a:cs typeface="Times New Roman" pitchFamily="18" charset="0"/>
              </a:rPr>
              <a:t>?</a:t>
            </a:r>
            <a:endParaRPr lang="vi-VN" sz="2800" i="1" dirty="0">
              <a:solidFill>
                <a:srgbClr val="0000FF"/>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7014" y="905741"/>
            <a:ext cx="4114800" cy="2895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TextBox 4"/>
          <p:cNvSpPr txBox="1">
            <a:spLocks noChangeArrowheads="1"/>
          </p:cNvSpPr>
          <p:nvPr/>
        </p:nvSpPr>
        <p:spPr bwMode="auto">
          <a:xfrm>
            <a:off x="341151" y="3910481"/>
            <a:ext cx="29940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a:solidFill>
                  <a:srgbClr val="000000"/>
                </a:solidFill>
                <a:latin typeface="Times New Roman" pitchFamily="18" charset="0"/>
                <a:cs typeface="Times New Roman" pitchFamily="18" charset="0"/>
              </a:rPr>
              <a:t>THĂNG BẰNG TRÊN DÂY</a:t>
            </a:r>
            <a:endParaRPr lang="vi-VN" altLang="vi-VN" b="1">
              <a:solidFill>
                <a:srgbClr val="000000"/>
              </a:solidFill>
              <a:latin typeface="Times New Roman" pitchFamily="18" charset="0"/>
              <a:cs typeface="Times New Roman" pitchFamily="18" charset="0"/>
            </a:endParaRPr>
          </a:p>
        </p:txBody>
      </p:sp>
      <p:sp>
        <p:nvSpPr>
          <p:cNvPr id="17" name="TextBox 16"/>
          <p:cNvSpPr txBox="1">
            <a:spLocks noChangeArrowheads="1"/>
          </p:cNvSpPr>
          <p:nvPr/>
        </p:nvSpPr>
        <p:spPr bwMode="auto">
          <a:xfrm rot="21236726">
            <a:off x="9946835" y="3647087"/>
            <a:ext cx="1858201"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dirty="0">
                <a:solidFill>
                  <a:srgbClr val="000000"/>
                </a:solidFill>
                <a:latin typeface="Times New Roman" pitchFamily="18" charset="0"/>
                <a:cs typeface="Times New Roman" pitchFamily="18" charset="0"/>
              </a:rPr>
              <a:t>KHỈ ĐI XE ĐẠP</a:t>
            </a:r>
            <a:endParaRPr lang="vi-VN" altLang="vi-VN" b="1" dirty="0">
              <a:solidFill>
                <a:srgbClr val="000000"/>
              </a:solidFill>
              <a:latin typeface="Times New Roman" pitchFamily="18" charset="0"/>
              <a:cs typeface="Times New Roman" pitchFamily="18" charset="0"/>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48365" y="3050382"/>
            <a:ext cx="4343400" cy="31067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9" name="TextBox 18"/>
          <p:cNvSpPr txBox="1">
            <a:spLocks noChangeArrowheads="1"/>
          </p:cNvSpPr>
          <p:nvPr/>
        </p:nvSpPr>
        <p:spPr bwMode="auto">
          <a:xfrm>
            <a:off x="3886200" y="5865451"/>
            <a:ext cx="202299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dirty="0">
                <a:solidFill>
                  <a:srgbClr val="000000"/>
                </a:solidFill>
                <a:latin typeface="Times New Roman" pitchFamily="18" charset="0"/>
                <a:cs typeface="Times New Roman" pitchFamily="18" charset="0"/>
              </a:rPr>
              <a:t>CHÓ LÀM TOÁN</a:t>
            </a:r>
            <a:endParaRPr lang="vi-VN" altLang="vi-VN" b="1" dirty="0">
              <a:solidFill>
                <a:srgbClr val="000000"/>
              </a:solidFill>
              <a:latin typeface="Times New Roman" pitchFamily="18" charset="0"/>
              <a:cs typeface="Times New Roman" pitchFamily="18"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86975" y="774124"/>
            <a:ext cx="4256088" cy="2895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1000" fill="hold"/>
                                        <p:tgtEl>
                                          <p:spTgt spid="16"/>
                                        </p:tgtEl>
                                        <p:attrNameLst>
                                          <p:attrName>ppt_w</p:attrName>
                                        </p:attrNameLst>
                                      </p:cBhvr>
                                      <p:tavLst>
                                        <p:tav tm="0">
                                          <p:val>
                                            <p:fltVal val="0"/>
                                          </p:val>
                                        </p:tav>
                                        <p:tav tm="100000">
                                          <p:val>
                                            <p:strVal val="#ppt_w"/>
                                          </p:val>
                                        </p:tav>
                                      </p:tavLst>
                                    </p:anim>
                                    <p:anim calcmode="lin" valueType="num">
                                      <p:cBhvr>
                                        <p:cTn id="25" dur="1000" fill="hold"/>
                                        <p:tgtEl>
                                          <p:spTgt spid="16"/>
                                        </p:tgtEl>
                                        <p:attrNameLst>
                                          <p:attrName>ppt_h</p:attrName>
                                        </p:attrNameLst>
                                      </p:cBhvr>
                                      <p:tavLst>
                                        <p:tav tm="0">
                                          <p:val>
                                            <p:fltVal val="0"/>
                                          </p:val>
                                        </p:tav>
                                        <p:tav tm="100000">
                                          <p:val>
                                            <p:strVal val="#ppt_h"/>
                                          </p:val>
                                        </p:tav>
                                      </p:tavLst>
                                    </p:anim>
                                    <p:anim calcmode="lin" valueType="num">
                                      <p:cBhvr>
                                        <p:cTn id="26" dur="1000" fill="hold"/>
                                        <p:tgtEl>
                                          <p:spTgt spid="16"/>
                                        </p:tgtEl>
                                        <p:attrNameLst>
                                          <p:attrName>style.rotation</p:attrName>
                                        </p:attrNameLst>
                                      </p:cBhvr>
                                      <p:tavLst>
                                        <p:tav tm="0">
                                          <p:val>
                                            <p:fltVal val="90"/>
                                          </p:val>
                                        </p:tav>
                                        <p:tav tm="100000">
                                          <p:val>
                                            <p:fltVal val="0"/>
                                          </p:val>
                                        </p:tav>
                                      </p:tavLst>
                                    </p:anim>
                                    <p:animEffect transition="in" filter="fade">
                                      <p:cBhvr>
                                        <p:cTn id="27" dur="1000"/>
                                        <p:tgtEl>
                                          <p:spTgt spid="16"/>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3" presetClass="entr" presetSubtype="32"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plus(out)">
                                      <p:cBhvr>
                                        <p:cTn id="35" dur="2000"/>
                                        <p:tgtEl>
                                          <p:spTgt spid="18"/>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animBg="1"/>
      <p:bldP spid="17"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ChangeArrowheads="1"/>
          </p:cNvSpPr>
          <p:nvPr/>
        </p:nvSpPr>
        <p:spPr bwMode="auto">
          <a:xfrm>
            <a:off x="1568450" y="55626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latin typeface="Times New Roman" pitchFamily="18" charset="0"/>
              <a:cs typeface="Times New Roman" pitchFamily="18" charset="0"/>
            </a:endParaRPr>
          </a:p>
        </p:txBody>
      </p:sp>
      <p:sp>
        <p:nvSpPr>
          <p:cNvPr id="12" name="Title 1"/>
          <p:cNvSpPr txBox="1">
            <a:spLocks/>
          </p:cNvSpPr>
          <p:nvPr/>
        </p:nvSpPr>
        <p:spPr bwMode="auto">
          <a:xfrm>
            <a:off x="609600" y="9525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d) </a:t>
            </a:r>
            <a:r>
              <a:rPr lang="en-US" sz="2800" i="1" dirty="0">
                <a:solidFill>
                  <a:srgbClr val="0000FF"/>
                </a:solidFill>
                <a:latin typeface="Times New Roman" pitchFamily="18" charset="0"/>
                <a:cs typeface="Times New Roman" pitchFamily="18" charset="0"/>
              </a:rPr>
              <a:t>Buổi diễn có những tiết mục </a:t>
            </a:r>
            <a:r>
              <a:rPr lang="en-US" sz="2800" i="1">
                <a:solidFill>
                  <a:srgbClr val="0000FF"/>
                </a:solidFill>
                <a:latin typeface="Times New Roman" pitchFamily="18" charset="0"/>
                <a:cs typeface="Times New Roman" pitchFamily="18" charset="0"/>
              </a:rPr>
              <a:t>nào? ( những </a:t>
            </a:r>
            <a:r>
              <a:rPr lang="vi-VN" sz="2800" i="1">
                <a:solidFill>
                  <a:srgbClr val="0000FF"/>
                </a:solidFill>
                <a:latin typeface="Times New Roman" pitchFamily="18" charset="0"/>
                <a:cs typeface="Times New Roman" pitchFamily="18" charset="0"/>
              </a:rPr>
              <a:t>đ</a:t>
            </a:r>
            <a:r>
              <a:rPr lang="en-US" sz="2800" i="1">
                <a:solidFill>
                  <a:srgbClr val="0000FF"/>
                </a:solidFill>
                <a:latin typeface="Times New Roman" pitchFamily="18" charset="0"/>
                <a:cs typeface="Times New Roman" pitchFamily="18" charset="0"/>
              </a:rPr>
              <a:t>iều thú vị) </a:t>
            </a:r>
            <a:endParaRPr lang="vi-VN" sz="2800" i="1">
              <a:solidFill>
                <a:srgbClr val="0000FF"/>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4725" y="887413"/>
            <a:ext cx="3633788" cy="5692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1901105" y="6204092"/>
            <a:ext cx="1652588"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r>
              <a:rPr lang="en-US" altLang="vi-VN" b="1">
                <a:solidFill>
                  <a:srgbClr val="000000"/>
                </a:solidFill>
                <a:latin typeface="Times New Roman" pitchFamily="18" charset="0"/>
                <a:cs typeface="Times New Roman" pitchFamily="18" charset="0"/>
              </a:rPr>
              <a:t>HÁT ĐƠN CA</a:t>
            </a:r>
            <a:endParaRPr lang="vi-VN" altLang="vi-VN" b="1">
              <a:solidFill>
                <a:srgbClr val="000000"/>
              </a:solidFill>
              <a:latin typeface="Times New Roman" pitchFamily="18" charset="0"/>
              <a:cs typeface="Times New Roman" pitchFamily="18" charset="0"/>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741363"/>
            <a:ext cx="5105400" cy="2825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a:spLocks noChangeArrowheads="1"/>
          </p:cNvSpPr>
          <p:nvPr/>
        </p:nvSpPr>
        <p:spPr bwMode="auto">
          <a:xfrm>
            <a:off x="5715000" y="3246296"/>
            <a:ext cx="1800225" cy="368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b="1">
                <a:solidFill>
                  <a:srgbClr val="000000"/>
                </a:solidFill>
                <a:latin typeface="Times New Roman" pitchFamily="18" charset="0"/>
                <a:cs typeface="Times New Roman" pitchFamily="18" charset="0"/>
              </a:rPr>
              <a:t>HÁT SONG CA</a:t>
            </a:r>
            <a:endParaRPr lang="vi-VN" altLang="vi-VN" b="1">
              <a:solidFill>
                <a:srgbClr val="000000"/>
              </a:solidFill>
              <a:latin typeface="Times New Roman" pitchFamily="18" charset="0"/>
              <a:cs typeface="Times New Roman" pitchFamily="18"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rcRect t="43634" b="-349"/>
          <a:stretch>
            <a:fillRect/>
          </a:stretch>
        </p:blipFill>
        <p:spPr bwMode="auto">
          <a:xfrm>
            <a:off x="5257800" y="3886200"/>
            <a:ext cx="5105400" cy="27733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a:spLocks noChangeArrowheads="1"/>
          </p:cNvSpPr>
          <p:nvPr/>
        </p:nvSpPr>
        <p:spPr bwMode="auto">
          <a:xfrm>
            <a:off x="9067800" y="6275455"/>
            <a:ext cx="8255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b="1">
                <a:solidFill>
                  <a:srgbClr val="000000"/>
                </a:solidFill>
                <a:latin typeface="Times New Roman" pitchFamily="18" charset="0"/>
                <a:cs typeface="Times New Roman" pitchFamily="18" charset="0"/>
              </a:rPr>
              <a:t>MÚA</a:t>
            </a:r>
            <a:endParaRPr lang="vi-VN" altLang="vi-VN" b="1">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heel(1)">
                                      <p:cBhvr>
                                        <p:cTn id="10" dur="2000"/>
                                        <p:tgtEl>
                                          <p:spTgt spid="16"/>
                                        </p:tgtEl>
                                      </p:cBhvr>
                                    </p:animEffect>
                                  </p:childTnLst>
                                </p:cTn>
                              </p:par>
                              <p:par>
                                <p:cTn id="11" presetID="21" presetClass="entr" presetSubtype="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heel(1)">
                                      <p:cBhvr>
                                        <p:cTn id="13" dur="2000"/>
                                        <p:tgtEl>
                                          <p:spTgt spid="18"/>
                                        </p:tgtEl>
                                      </p:cBhvr>
                                    </p:animEffect>
                                  </p:childTnLst>
                                </p:cTn>
                              </p:par>
                            </p:childTnLst>
                          </p:cTn>
                        </p:par>
                        <p:par>
                          <p:cTn id="14" fill="hold">
                            <p:stCondLst>
                              <p:cond delay="2000"/>
                            </p:stCondLst>
                            <p:childTnLst>
                              <p:par>
                                <p:cTn id="15" presetID="2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ChangeArrowheads="1"/>
          </p:cNvSpPr>
          <p:nvPr/>
        </p:nvSpPr>
        <p:spPr bwMode="auto">
          <a:xfrm>
            <a:off x="1568450" y="55626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sp>
        <p:nvSpPr>
          <p:cNvPr id="6" name="Title 1"/>
          <p:cNvSpPr txBox="1">
            <a:spLocks/>
          </p:cNvSpPr>
          <p:nvPr/>
        </p:nvSpPr>
        <p:spPr bwMode="auto">
          <a:xfrm>
            <a:off x="762000" y="392113"/>
            <a:ext cx="105918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e</a:t>
            </a:r>
            <a:r>
              <a:rPr lang="en-US" sz="2800" i="1" dirty="0" smtClean="0">
                <a:solidFill>
                  <a:srgbClr val="0000FF"/>
                </a:solidFill>
                <a:latin typeface="Times New Roman" pitchFamily="18" charset="0"/>
                <a:cs typeface="Times New Roman" pitchFamily="18" charset="0"/>
              </a:rPr>
              <a:t>) </a:t>
            </a:r>
            <a:r>
              <a:rPr lang="en-US" sz="2800" i="1" dirty="0">
                <a:solidFill>
                  <a:srgbClr val="0000FF"/>
                </a:solidFill>
                <a:latin typeface="Times New Roman" pitchFamily="18" charset="0"/>
                <a:cs typeface="Times New Roman" pitchFamily="18" charset="0"/>
              </a:rPr>
              <a:t>Em thích tiết mục nào nhất? Hãy nói cụ thể về tiết </a:t>
            </a:r>
            <a:r>
              <a:rPr lang="en-US" sz="2800" i="1" dirty="0" err="1">
                <a:solidFill>
                  <a:srgbClr val="0000FF"/>
                </a:solidFill>
                <a:latin typeface="Times New Roman" pitchFamily="18" charset="0"/>
                <a:cs typeface="Times New Roman" pitchFamily="18" charset="0"/>
              </a:rPr>
              <a:t>mục</a:t>
            </a:r>
            <a:r>
              <a:rPr lang="en-US" sz="2800" i="1" dirty="0">
                <a:solidFill>
                  <a:srgbClr val="0000FF"/>
                </a:solidFill>
                <a:latin typeface="Times New Roman" pitchFamily="18" charset="0"/>
                <a:cs typeface="Times New Roman" pitchFamily="18" charset="0"/>
              </a:rPr>
              <a:t> </a:t>
            </a:r>
            <a:r>
              <a:rPr lang="en-US" sz="2800" i="1" err="1" smtClean="0">
                <a:solidFill>
                  <a:srgbClr val="0000FF"/>
                </a:solidFill>
                <a:latin typeface="Times New Roman" pitchFamily="18" charset="0"/>
                <a:cs typeface="Times New Roman" pitchFamily="18" charset="0"/>
              </a:rPr>
              <a:t>ấy</a:t>
            </a:r>
            <a:r>
              <a:rPr lang="en-US" sz="2800" i="1">
                <a:solidFill>
                  <a:srgbClr val="0000FF"/>
                </a:solidFill>
                <a:latin typeface="Times New Roman" pitchFamily="18" charset="0"/>
                <a:cs typeface="Times New Roman" pitchFamily="18" charset="0"/>
              </a:rPr>
              <a:t>. </a:t>
            </a:r>
            <a:endParaRPr lang="vi-VN" sz="2800" i="1" dirty="0">
              <a:solidFill>
                <a:srgbClr val="0000FF"/>
              </a:solidFill>
              <a:latin typeface="Times New Roman" pitchFamily="18" charset="0"/>
              <a:cs typeface="Times New Roman" pitchFamily="18" charset="0"/>
            </a:endParaRPr>
          </a:p>
        </p:txBody>
      </p:sp>
      <p:pic>
        <p:nvPicPr>
          <p:cNvPr id="3" name="Bieu dien xie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95400" y="1066800"/>
            <a:ext cx="9525000" cy="53661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ChangeArrowheads="1"/>
          </p:cNvSpPr>
          <p:nvPr/>
        </p:nvSpPr>
        <p:spPr bwMode="auto">
          <a:xfrm>
            <a:off x="1568450" y="55626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sp>
        <p:nvSpPr>
          <p:cNvPr id="2" name="Rectangle 1"/>
          <p:cNvSpPr>
            <a:spLocks noChangeArrowheads="1"/>
          </p:cNvSpPr>
          <p:nvPr/>
        </p:nvSpPr>
        <p:spPr bwMode="auto">
          <a:xfrm>
            <a:off x="685800" y="1113630"/>
            <a:ext cx="107442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530225">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just" eaLnBrk="1" hangingPunct="1"/>
            <a:r>
              <a:rPr lang="en-US" altLang="vi-VN" sz="2800" b="1" i="1" smtClean="0">
                <a:latin typeface="Times New Roman" pitchFamily="18" charset="0"/>
                <a:cs typeface="Times New Roman" pitchFamily="18" charset="0"/>
              </a:rPr>
              <a:t>VD: </a:t>
            </a:r>
            <a:r>
              <a:rPr lang="en-US" altLang="vi-VN" sz="2800" b="1" i="1">
                <a:latin typeface="Times New Roman" pitchFamily="18" charset="0"/>
                <a:cs typeface="Times New Roman" pitchFamily="18" charset="0"/>
              </a:rPr>
              <a:t>Buổi biểu diễn có rất nhiều tiết mục đặc sắc xiếc hề vui nhộn, dí dỏm, khỉ đi thăng bằng trên cầu, chó học toán, sư tử nhảy qua vòng lửa,... Nhưng em thích nhất là tiết mục xiếc gấu. Các chú gấu mặc chiếc váy xòe xinh xắn, đạp chiếc xe đạp hồng nhỏ xinh ra sân khấu. Em và mọi người còn vô cùng bất ngờ khi thấy các chú gấu không những biết đi xe đạp thật giỏi </a:t>
            </a:r>
            <a:r>
              <a:rPr lang="en-US" altLang="vi-VN" sz="2800" b="1" i="1" smtClean="0">
                <a:latin typeface="Times New Roman" pitchFamily="18" charset="0"/>
                <a:cs typeface="Times New Roman" pitchFamily="18" charset="0"/>
              </a:rPr>
              <a:t>mà </a:t>
            </a:r>
            <a:r>
              <a:rPr lang="en-US" altLang="vi-VN" sz="2800" b="1" i="1">
                <a:latin typeface="Times New Roman" pitchFamily="18" charset="0"/>
                <a:cs typeface="Times New Roman" pitchFamily="18" charset="0"/>
              </a:rPr>
              <a:t>còn đi được cả xe máy. Mặc dù ngồi trên xe </a:t>
            </a:r>
            <a:r>
              <a:rPr lang="en-US" altLang="vi-VN" sz="2800" b="1" i="1" smtClean="0">
                <a:latin typeface="Times New Roman" pitchFamily="18" charset="0"/>
                <a:cs typeface="Times New Roman" pitchFamily="18" charset="0"/>
              </a:rPr>
              <a:t>máy, chân </a:t>
            </a:r>
            <a:r>
              <a:rPr lang="en-US" altLang="vi-VN" sz="2800" b="1" i="1">
                <a:latin typeface="Times New Roman" pitchFamily="18" charset="0"/>
                <a:cs typeface="Times New Roman" pitchFamily="18" charset="0"/>
              </a:rPr>
              <a:t>ngắn, không chạm tới đất nhưng chú gấu không hề bị ngã mà đi rất điêu luyện. Từng tràng vỗ tay của khán giả vang lên khen ngợi các chú gấu và sự huấn luyện tài tình của các diễn viên xiếc.</a:t>
            </a:r>
            <a:endParaRPr lang="vi-VN" altLang="vi-VN" sz="2800" b="1" i="1">
              <a:latin typeface="Times New Roman" pitchFamily="18" charset="0"/>
              <a:cs typeface="Times New Roman" pitchFamily="18" charset="0"/>
            </a:endParaRPr>
          </a:p>
        </p:txBody>
      </p:sp>
      <p:sp>
        <p:nvSpPr>
          <p:cNvPr id="6" name="Title 1"/>
          <p:cNvSpPr txBox="1">
            <a:spLocks/>
          </p:cNvSpPr>
          <p:nvPr/>
        </p:nvSpPr>
        <p:spPr bwMode="auto">
          <a:xfrm>
            <a:off x="762000" y="89693"/>
            <a:ext cx="10591800"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smtClean="0">
                <a:solidFill>
                  <a:srgbClr val="0000FF"/>
                </a:solidFill>
                <a:latin typeface="Times New Roman" pitchFamily="18" charset="0"/>
                <a:cs typeface="Times New Roman" pitchFamily="18" charset="0"/>
              </a:rPr>
              <a:t>e</a:t>
            </a:r>
            <a:r>
              <a:rPr lang="en-US" sz="2800" i="1" dirty="0" smtClean="0">
                <a:solidFill>
                  <a:srgbClr val="0000FF"/>
                </a:solidFill>
                <a:latin typeface="Times New Roman" pitchFamily="18" charset="0"/>
                <a:cs typeface="Times New Roman" pitchFamily="18" charset="0"/>
              </a:rPr>
              <a:t>) </a:t>
            </a:r>
            <a:r>
              <a:rPr lang="en-US" sz="2800" i="1" dirty="0">
                <a:solidFill>
                  <a:srgbClr val="0000FF"/>
                </a:solidFill>
                <a:latin typeface="Times New Roman" pitchFamily="18" charset="0"/>
                <a:cs typeface="Times New Roman" pitchFamily="18" charset="0"/>
              </a:rPr>
              <a:t>Em thích tiết mục nào nhất? Hãy nói cụ thể về tiết </a:t>
            </a:r>
            <a:r>
              <a:rPr lang="en-US" sz="2800" i="1" dirty="0" err="1">
                <a:solidFill>
                  <a:srgbClr val="0000FF"/>
                </a:solidFill>
                <a:latin typeface="Times New Roman" pitchFamily="18" charset="0"/>
                <a:cs typeface="Times New Roman" pitchFamily="18" charset="0"/>
              </a:rPr>
              <a:t>mục</a:t>
            </a:r>
            <a:r>
              <a:rPr lang="en-US" sz="2800" i="1" dirty="0">
                <a:solidFill>
                  <a:srgbClr val="0000FF"/>
                </a:solidFill>
                <a:latin typeface="Times New Roman" pitchFamily="18" charset="0"/>
                <a:cs typeface="Times New Roman" pitchFamily="18" charset="0"/>
              </a:rPr>
              <a:t> </a:t>
            </a:r>
            <a:r>
              <a:rPr lang="en-US" sz="2800" i="1" err="1" smtClean="0">
                <a:solidFill>
                  <a:srgbClr val="0000FF"/>
                </a:solidFill>
                <a:latin typeface="Times New Roman" pitchFamily="18" charset="0"/>
                <a:cs typeface="Times New Roman" pitchFamily="18" charset="0"/>
              </a:rPr>
              <a:t>ấy</a:t>
            </a:r>
            <a:r>
              <a:rPr lang="en-US" sz="2800" i="1">
                <a:solidFill>
                  <a:srgbClr val="0000FF"/>
                </a:solidFill>
                <a:latin typeface="Times New Roman" pitchFamily="18" charset="0"/>
                <a:cs typeface="Times New Roman" pitchFamily="18" charset="0"/>
              </a:rPr>
              <a:t>. ( tên tiết </a:t>
            </a:r>
            <a:r>
              <a:rPr lang="en-US" sz="2800" i="1" smtClean="0">
                <a:solidFill>
                  <a:srgbClr val="0000FF"/>
                </a:solidFill>
                <a:latin typeface="Times New Roman" pitchFamily="18" charset="0"/>
                <a:cs typeface="Times New Roman" pitchFamily="18" charset="0"/>
              </a:rPr>
              <a:t>mục, ng</a:t>
            </a:r>
            <a:r>
              <a:rPr lang="vi-VN" sz="2800" i="1" smtClean="0">
                <a:solidFill>
                  <a:srgbClr val="0000FF"/>
                </a:solidFill>
                <a:latin typeface="Times New Roman" pitchFamily="18" charset="0"/>
                <a:cs typeface="Times New Roman" pitchFamily="18" charset="0"/>
              </a:rPr>
              <a:t>ười</a:t>
            </a:r>
            <a:r>
              <a:rPr lang="en-US" sz="2800" i="1">
                <a:solidFill>
                  <a:srgbClr val="0000FF"/>
                </a:solidFill>
                <a:latin typeface="Times New Roman" pitchFamily="18" charset="0"/>
                <a:cs typeface="Times New Roman" pitchFamily="18" charset="0"/>
              </a:rPr>
              <a:t> biểu diễn, họ biểu </a:t>
            </a:r>
            <a:r>
              <a:rPr lang="en-US" sz="2800" i="1" smtClean="0">
                <a:solidFill>
                  <a:srgbClr val="0000FF"/>
                </a:solidFill>
                <a:latin typeface="Times New Roman" pitchFamily="18" charset="0"/>
                <a:cs typeface="Times New Roman" pitchFamily="18" charset="0"/>
              </a:rPr>
              <a:t>diễn nh</a:t>
            </a:r>
            <a:r>
              <a:rPr lang="vi-VN" sz="2800" i="1" smtClean="0">
                <a:solidFill>
                  <a:srgbClr val="0000FF"/>
                </a:solidFill>
                <a:latin typeface="Times New Roman" pitchFamily="18" charset="0"/>
                <a:cs typeface="Times New Roman" pitchFamily="18" charset="0"/>
              </a:rPr>
              <a:t>ư</a:t>
            </a:r>
            <a:r>
              <a:rPr lang="en-US" sz="2800" i="1">
                <a:solidFill>
                  <a:srgbClr val="0000FF"/>
                </a:solidFill>
                <a:latin typeface="Times New Roman" pitchFamily="18" charset="0"/>
                <a:cs typeface="Times New Roman" pitchFamily="18" charset="0"/>
              </a:rPr>
              <a:t> thế </a:t>
            </a:r>
            <a:r>
              <a:rPr lang="en-US" sz="2800" i="1" smtClean="0">
                <a:solidFill>
                  <a:srgbClr val="0000FF"/>
                </a:solidFill>
                <a:latin typeface="Times New Roman" pitchFamily="18" charset="0"/>
                <a:cs typeface="Times New Roman" pitchFamily="18" charset="0"/>
              </a:rPr>
              <a:t>nào, </a:t>
            </a:r>
            <a:r>
              <a:rPr lang="vi-VN" sz="2800" i="1" smtClean="0">
                <a:solidFill>
                  <a:srgbClr val="0000FF"/>
                </a:solidFill>
                <a:latin typeface="Times New Roman" pitchFamily="18" charset="0"/>
                <a:cs typeface="Times New Roman" pitchFamily="18" charset="0"/>
              </a:rPr>
              <a:t>đ</a:t>
            </a:r>
            <a:r>
              <a:rPr lang="en-US" sz="2800" i="1">
                <a:solidFill>
                  <a:srgbClr val="0000FF"/>
                </a:solidFill>
                <a:latin typeface="Times New Roman" pitchFamily="18" charset="0"/>
                <a:cs typeface="Times New Roman" pitchFamily="18" charset="0"/>
              </a:rPr>
              <a:t>iều </a:t>
            </a:r>
            <a:r>
              <a:rPr lang="en-US" sz="2800" i="1" smtClean="0">
                <a:solidFill>
                  <a:srgbClr val="0000FF"/>
                </a:solidFill>
                <a:latin typeface="Times New Roman" pitchFamily="18" charset="0"/>
                <a:cs typeface="Times New Roman" pitchFamily="18" charset="0"/>
              </a:rPr>
              <a:t>ấn t</a:t>
            </a:r>
            <a:r>
              <a:rPr lang="vi-VN" sz="2800" i="1" smtClean="0">
                <a:solidFill>
                  <a:srgbClr val="0000FF"/>
                </a:solidFill>
                <a:latin typeface="Times New Roman" pitchFamily="18" charset="0"/>
                <a:cs typeface="Times New Roman" pitchFamily="18" charset="0"/>
              </a:rPr>
              <a:t>ượng</a:t>
            </a:r>
            <a:r>
              <a:rPr lang="en-US" sz="2800" i="1" smtClean="0">
                <a:solidFill>
                  <a:srgbClr val="0000FF"/>
                </a:solidFill>
                <a:latin typeface="Times New Roman" pitchFamily="18" charset="0"/>
                <a:cs typeface="Times New Roman" pitchFamily="18" charset="0"/>
              </a:rPr>
              <a:t>) </a:t>
            </a:r>
            <a:endParaRPr lang="vi-VN" sz="2800" i="1" dirty="0">
              <a:solidFill>
                <a:srgbClr val="0000FF"/>
              </a:solidFill>
              <a:latin typeface="Times New Roman" pitchFamily="18" charset="0"/>
              <a:cs typeface="Times New Roman" pitchFamily="18" charset="0"/>
            </a:endParaRPr>
          </a:p>
        </p:txBody>
      </p:sp>
      <p:sp>
        <p:nvSpPr>
          <p:cNvPr id="5" name="Title 1"/>
          <p:cNvSpPr txBox="1">
            <a:spLocks/>
          </p:cNvSpPr>
          <p:nvPr/>
        </p:nvSpPr>
        <p:spPr bwMode="auto">
          <a:xfrm>
            <a:off x="730250" y="5274072"/>
            <a:ext cx="10591800" cy="94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a:solidFill>
                  <a:srgbClr val="0000FF"/>
                </a:solidFill>
                <a:latin typeface="Times New Roman" pitchFamily="18" charset="0"/>
                <a:cs typeface="Times New Roman" pitchFamily="18" charset="0"/>
              </a:rPr>
              <a:t>g) Cảm nghĩ của em sau buổi biểu diễn (ý nghĩa </a:t>
            </a:r>
            <a:r>
              <a:rPr lang="en-US" sz="2800" i="1" smtClean="0">
                <a:solidFill>
                  <a:srgbClr val="0000FF"/>
                </a:solidFill>
                <a:latin typeface="Times New Roman" pitchFamily="18" charset="0"/>
                <a:cs typeface="Times New Roman" pitchFamily="18" charset="0"/>
              </a:rPr>
              <a:t>thông </a:t>
            </a:r>
            <a:r>
              <a:rPr lang="vi-VN" sz="2800" i="1" smtClean="0">
                <a:solidFill>
                  <a:srgbClr val="0000FF"/>
                </a:solidFill>
                <a:latin typeface="Times New Roman" pitchFamily="18" charset="0"/>
                <a:cs typeface="Times New Roman" pitchFamily="18" charset="0"/>
              </a:rPr>
              <a:t>đ</a:t>
            </a:r>
            <a:r>
              <a:rPr lang="en-US" sz="2800" i="1" smtClean="0">
                <a:solidFill>
                  <a:srgbClr val="0000FF"/>
                </a:solidFill>
                <a:latin typeface="Times New Roman" pitchFamily="18" charset="0"/>
                <a:cs typeface="Times New Roman" pitchFamily="18" charset="0"/>
              </a:rPr>
              <a:t>iệp; </a:t>
            </a:r>
            <a:r>
              <a:rPr lang="vi-VN" sz="2800" i="1" smtClean="0">
                <a:solidFill>
                  <a:srgbClr val="0000FF"/>
                </a:solidFill>
                <a:latin typeface="Times New Roman" pitchFamily="18" charset="0"/>
                <a:cs typeface="Times New Roman" pitchFamily="18" charset="0"/>
              </a:rPr>
              <a:t>đ</a:t>
            </a:r>
            <a:r>
              <a:rPr lang="en-US" sz="2800" i="1">
                <a:solidFill>
                  <a:srgbClr val="0000FF"/>
                </a:solidFill>
                <a:latin typeface="Times New Roman" pitchFamily="18" charset="0"/>
                <a:cs typeface="Times New Roman" pitchFamily="18" charset="0"/>
              </a:rPr>
              <a:t>iều mà con học </a:t>
            </a:r>
            <a:r>
              <a:rPr lang="vi-VN" sz="2800" i="1" smtClean="0">
                <a:solidFill>
                  <a:srgbClr val="0000FF"/>
                </a:solidFill>
                <a:latin typeface="Times New Roman" pitchFamily="18" charset="0"/>
                <a:cs typeface="Times New Roman" pitchFamily="18" charset="0"/>
              </a:rPr>
              <a:t>được</a:t>
            </a:r>
            <a:r>
              <a:rPr lang="en-US" sz="2800" i="1">
                <a:solidFill>
                  <a:srgbClr val="0000FF"/>
                </a:solidFill>
                <a:latin typeface="Times New Roman" pitchFamily="18" charset="0"/>
                <a:cs typeface="Times New Roman" pitchFamily="18" charset="0"/>
              </a:rPr>
              <a:t>, tình </a:t>
            </a:r>
            <a:r>
              <a:rPr lang="en-US" sz="2800" i="1" smtClean="0">
                <a:solidFill>
                  <a:srgbClr val="0000FF"/>
                </a:solidFill>
                <a:latin typeface="Times New Roman" pitchFamily="18" charset="0"/>
                <a:cs typeface="Times New Roman" pitchFamily="18" charset="0"/>
              </a:rPr>
              <a:t>cảm)</a:t>
            </a:r>
            <a:endParaRPr lang="vi-VN" sz="2800" i="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84606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bwMode="auto">
          <a:xfrm>
            <a:off x="2997200" y="2743200"/>
            <a:ext cx="5689600" cy="2438400"/>
          </a:xfrm>
          <a:prstGeom prst="roundRect">
            <a:avLst/>
          </a:prstGeom>
          <a:solidFill>
            <a:srgbClr val="B0DC8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en-US" sz="1800" b="0" i="0" u="none" strike="noStrike" cap="none" normalizeH="0" baseline="0" smtClean="0">
              <a:ln>
                <a:noFill/>
              </a:ln>
              <a:solidFill>
                <a:schemeClr val="tx1"/>
              </a:solidFill>
              <a:effectLst/>
              <a:latin typeface="Calibri" pitchFamily="34" charset="0"/>
              <a:ea typeface="幼圆" pitchFamily="1" charset="-122"/>
            </a:endParaRPr>
          </a:p>
        </p:txBody>
      </p:sp>
      <p:sp>
        <p:nvSpPr>
          <p:cNvPr id="5186" name="Text Box 66"/>
          <p:cNvSpPr txBox="1">
            <a:spLocks noChangeArrowheads="1"/>
          </p:cNvSpPr>
          <p:nvPr/>
        </p:nvSpPr>
        <p:spPr bwMode="auto">
          <a:xfrm>
            <a:off x="698500" y="457200"/>
            <a:ext cx="10287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just" eaLnBrk="1" hangingPunct="1">
              <a:spcBef>
                <a:spcPct val="50000"/>
              </a:spcBef>
            </a:pPr>
            <a:r>
              <a:rPr lang="en-US" altLang="vi-VN" sz="3200" b="1" u="sng" dirty="0" err="1">
                <a:solidFill>
                  <a:srgbClr val="C00000"/>
                </a:solidFill>
                <a:latin typeface="Times New Roman" pitchFamily="18" charset="0"/>
                <a:cs typeface="Times New Roman" pitchFamily="18" charset="0"/>
              </a:rPr>
              <a:t>Bài</a:t>
            </a:r>
            <a:r>
              <a:rPr lang="en-US" altLang="vi-VN" sz="3200" b="1" u="sng" dirty="0">
                <a:solidFill>
                  <a:srgbClr val="C00000"/>
                </a:solidFill>
                <a:latin typeface="Times New Roman" pitchFamily="18" charset="0"/>
                <a:cs typeface="Times New Roman" pitchFamily="18" charset="0"/>
              </a:rPr>
              <a:t> </a:t>
            </a:r>
            <a:r>
              <a:rPr lang="en-US" altLang="vi-VN" sz="3200" b="1" u="sng" dirty="0" smtClean="0">
                <a:solidFill>
                  <a:srgbClr val="C00000"/>
                </a:solidFill>
                <a:latin typeface="Times New Roman" pitchFamily="18" charset="0"/>
                <a:cs typeface="Times New Roman" pitchFamily="18" charset="0"/>
              </a:rPr>
              <a:t>2 (48)</a:t>
            </a:r>
            <a:r>
              <a:rPr lang="en-US" altLang="vi-VN" sz="3200" b="1" dirty="0" smtClean="0">
                <a:solidFill>
                  <a:srgbClr val="C00000"/>
                </a:solidFill>
                <a:latin typeface="Times New Roman" pitchFamily="18" charset="0"/>
                <a:cs typeface="Times New Roman" pitchFamily="18" charset="0"/>
              </a:rPr>
              <a:t>: </a:t>
            </a:r>
            <a:r>
              <a:rPr lang="en-US" altLang="vi-VN" sz="3200" b="1" dirty="0" err="1" smtClean="0">
                <a:solidFill>
                  <a:srgbClr val="C00000"/>
                </a:solidFill>
                <a:latin typeface="Times New Roman" pitchFamily="18" charset="0"/>
                <a:cs typeface="Times New Roman" pitchFamily="18" charset="0"/>
              </a:rPr>
              <a:t>Dựa</a:t>
            </a:r>
            <a:r>
              <a:rPr lang="en-US" altLang="vi-VN" sz="3200" b="1" dirty="0" smtClean="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vào</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những</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điều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vừa</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kể</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hãy</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viết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một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đoạn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văn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từ</a:t>
            </a:r>
            <a:r>
              <a:rPr lang="en-US" altLang="vi-VN" sz="3200" b="1" dirty="0">
                <a:solidFill>
                  <a:srgbClr val="C00000"/>
                </a:solidFill>
                <a:latin typeface="Times New Roman" pitchFamily="18" charset="0"/>
                <a:cs typeface="Times New Roman" pitchFamily="18" charset="0"/>
              </a:rPr>
              <a:t> 7 </a:t>
            </a:r>
            <a:r>
              <a:rPr lang="en-US" altLang="vi-VN" sz="3200" b="1" dirty="0" err="1">
                <a:solidFill>
                  <a:srgbClr val="C00000"/>
                </a:solidFill>
                <a:latin typeface="Times New Roman" pitchFamily="18" charset="0"/>
                <a:cs typeface="Times New Roman" pitchFamily="18" charset="0"/>
              </a:rPr>
              <a:t>đến</a:t>
            </a:r>
            <a:r>
              <a:rPr lang="en-US" altLang="vi-VN" sz="3200" b="1" dirty="0">
                <a:solidFill>
                  <a:srgbClr val="C00000"/>
                </a:solidFill>
                <a:latin typeface="Times New Roman" pitchFamily="18" charset="0"/>
                <a:cs typeface="Times New Roman" pitchFamily="18" charset="0"/>
              </a:rPr>
              <a:t> 10 </a:t>
            </a:r>
            <a:r>
              <a:rPr lang="en-US" altLang="vi-VN" sz="3200" b="1" dirty="0" err="1">
                <a:solidFill>
                  <a:srgbClr val="C00000"/>
                </a:solidFill>
                <a:latin typeface="Times New Roman" pitchFamily="18" charset="0"/>
                <a:cs typeface="Times New Roman" pitchFamily="18" charset="0"/>
              </a:rPr>
              <a:t>câu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về</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một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buổi</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biểu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diễn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nghệ</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thuật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mà</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em</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được</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xem</a:t>
            </a:r>
            <a:r>
              <a:rPr lang="en-US" altLang="vi-VN" sz="3200" b="1" dirty="0">
                <a:solidFill>
                  <a:srgbClr val="C00000"/>
                </a:solidFill>
                <a:latin typeface="Times New Roman" pitchFamily="18" charset="0"/>
                <a:cs typeface="Times New Roman" pitchFamily="18" charset="0"/>
              </a:rPr>
              <a:t>.</a:t>
            </a:r>
            <a:endParaRPr lang="vi-VN" altLang="vi-VN" sz="3200" b="1" dirty="0">
              <a:solidFill>
                <a:srgbClr val="C00000"/>
              </a:solidFill>
              <a:latin typeface="Times New Roman" pitchFamily="18" charset="0"/>
              <a:cs typeface="Times New Roman" pitchFamily="18" charset="0"/>
            </a:endParaRPr>
          </a:p>
        </p:txBody>
      </p:sp>
      <p:sp>
        <p:nvSpPr>
          <p:cNvPr id="9" name="Text Box 66"/>
          <p:cNvSpPr txBox="1">
            <a:spLocks noChangeArrowheads="1"/>
          </p:cNvSpPr>
          <p:nvPr/>
        </p:nvSpPr>
        <p:spPr bwMode="auto">
          <a:xfrm>
            <a:off x="2971800" y="3048000"/>
            <a:ext cx="54102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sz="2800" b="1" u="sng">
                <a:solidFill>
                  <a:srgbClr val="C00000"/>
                </a:solidFill>
              </a:rPr>
              <a:t>Tiêu chí:</a:t>
            </a:r>
          </a:p>
          <a:p>
            <a:pPr algn="ctr" eaLnBrk="1" hangingPunct="1"/>
            <a:endParaRPr lang="en-US" altLang="vi-VN" sz="2800" b="1" u="sng">
              <a:solidFill>
                <a:srgbClr val="C00000"/>
              </a:solidFill>
            </a:endParaRPr>
          </a:p>
          <a:p>
            <a:pPr algn="just" eaLnBrk="1" hangingPunct="1"/>
            <a:endParaRPr lang="vi-VN" altLang="vi-VN" sz="2800" b="1">
              <a:solidFill>
                <a:srgbClr val="C00000"/>
              </a:solidFill>
            </a:endParaRPr>
          </a:p>
        </p:txBody>
      </p:sp>
      <p:sp>
        <p:nvSpPr>
          <p:cNvPr id="12" name="Content Placeholder 2"/>
          <p:cNvSpPr>
            <a:spLocks noGrp="1"/>
          </p:cNvSpPr>
          <p:nvPr>
            <p:ph sz="quarter" idx="1"/>
          </p:nvPr>
        </p:nvSpPr>
        <p:spPr>
          <a:xfrm>
            <a:off x="2997200" y="3733800"/>
            <a:ext cx="5384800" cy="1447800"/>
          </a:xfrm>
        </p:spPr>
        <p:txBody>
          <a:bodyPr/>
          <a:lstStyle/>
          <a:p>
            <a:pPr eaLnBrk="1" hangingPunct="1"/>
            <a:r>
              <a:rPr lang="en-US" altLang="vi-VN" sz="2800" b="1" smtClean="0">
                <a:solidFill>
                  <a:srgbClr val="000000"/>
                </a:solidFill>
              </a:rPr>
              <a:t> Diễn đạt rõ ý, thành câu.</a:t>
            </a:r>
          </a:p>
          <a:p>
            <a:pPr eaLnBrk="1" hangingPunct="1"/>
            <a:r>
              <a:rPr lang="en-US" altLang="vi-VN" sz="2800" b="1" smtClean="0">
                <a:solidFill>
                  <a:srgbClr val="000000"/>
                </a:solidFill>
              </a:rPr>
              <a:t>Từ ngữ gợi tả, có hình ảnh.</a:t>
            </a:r>
            <a:endParaRPr lang="vi-VN" altLang="vi-VN" sz="2800" b="1" smtClean="0">
              <a:solidFill>
                <a:srgbClr val="000000"/>
              </a:solidFill>
            </a:endParaRPr>
          </a:p>
        </p:txBody>
      </p:sp>
      <p:sp>
        <p:nvSpPr>
          <p:cNvPr id="6" name="Line 14"/>
          <p:cNvSpPr>
            <a:spLocks noChangeShapeType="1"/>
          </p:cNvSpPr>
          <p:nvPr/>
        </p:nvSpPr>
        <p:spPr bwMode="auto">
          <a:xfrm>
            <a:off x="2755896" y="97155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7" name="Line 15"/>
          <p:cNvSpPr>
            <a:spLocks noChangeShapeType="1"/>
          </p:cNvSpPr>
          <p:nvPr/>
        </p:nvSpPr>
        <p:spPr bwMode="auto">
          <a:xfrm>
            <a:off x="8534400" y="1000108"/>
            <a:ext cx="237744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8" name="Line 14"/>
          <p:cNvSpPr>
            <a:spLocks noChangeShapeType="1"/>
          </p:cNvSpPr>
          <p:nvPr/>
        </p:nvSpPr>
        <p:spPr bwMode="auto">
          <a:xfrm>
            <a:off x="838200" y="144780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0" name="Line 15"/>
          <p:cNvSpPr>
            <a:spLocks noChangeShapeType="1"/>
          </p:cNvSpPr>
          <p:nvPr/>
        </p:nvSpPr>
        <p:spPr bwMode="auto">
          <a:xfrm>
            <a:off x="4356100" y="971550"/>
            <a:ext cx="310896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1" name="Line 15"/>
          <p:cNvSpPr>
            <a:spLocks noChangeShapeType="1"/>
          </p:cNvSpPr>
          <p:nvPr/>
        </p:nvSpPr>
        <p:spPr bwMode="auto">
          <a:xfrm>
            <a:off x="5087620" y="1428750"/>
            <a:ext cx="512064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3" name="Line 14"/>
          <p:cNvSpPr>
            <a:spLocks noChangeShapeType="1"/>
          </p:cNvSpPr>
          <p:nvPr/>
        </p:nvSpPr>
        <p:spPr bwMode="auto">
          <a:xfrm>
            <a:off x="2435856" y="190500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5186">
                                            <p:txEl>
                                              <p:pRg st="0" end="0"/>
                                            </p:txEl>
                                          </p:spTgt>
                                        </p:tgtEl>
                                        <p:attrNameLst>
                                          <p:attrName>style.visibility</p:attrName>
                                        </p:attrNameLst>
                                      </p:cBhvr>
                                      <p:to>
                                        <p:strVal val="visible"/>
                                      </p:to>
                                    </p:set>
                                    <p:animEffect transition="in" filter="box(in)">
                                      <p:cBhvr>
                                        <p:cTn id="7" dur="500"/>
                                        <p:tgtEl>
                                          <p:spTgt spid="518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500"/>
                                        <p:tgtEl>
                                          <p:spTgt spid="11"/>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ircle(in)">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9">
                                            <p:txEl>
                                              <p:pRg st="0" end="0"/>
                                            </p:txEl>
                                          </p:spTgt>
                                        </p:tgtEl>
                                        <p:attrNameLst>
                                          <p:attrName>style.visibility</p:attrName>
                                        </p:attrNameLst>
                                      </p:cBhvr>
                                      <p:to>
                                        <p:strVal val="visible"/>
                                      </p:to>
                                    </p:set>
                                    <p:animEffect transition="in" filter="box(in)">
                                      <p:cBhvr>
                                        <p:cTn id="40" dur="500"/>
                                        <p:tgtEl>
                                          <p:spTgt spid="9">
                                            <p:txEl>
                                              <p:pRg st="0" end="0"/>
                                            </p:txEl>
                                          </p:spTgt>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uiExpand="1" build="p"/>
      <p:bldP spid="6" grpId="0" animBg="1"/>
      <p:bldP spid="7" grpId="0" animBg="1"/>
      <p:bldP spid="8" grpId="0" animBg="1"/>
      <p:bldP spid="10" grpId="0" animBg="1"/>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4"/>
          <p:cNvSpPr txBox="1">
            <a:spLocks noChangeArrowheads="1"/>
          </p:cNvSpPr>
          <p:nvPr/>
        </p:nvSpPr>
        <p:spPr bwMode="auto">
          <a:xfrm>
            <a:off x="258235" y="1571445"/>
            <a:ext cx="14774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b="1" smtClean="0">
                <a:solidFill>
                  <a:srgbClr val="0070C0"/>
                </a:solidFill>
                <a:latin typeface="Times New Roman" pitchFamily="18" charset="0"/>
                <a:ea typeface="Cambria" pitchFamily="18" charset="0"/>
                <a:cs typeface="Times New Roman" pitchFamily="18" charset="0"/>
              </a:rPr>
              <a:t>Gợi ý: </a:t>
            </a:r>
          </a:p>
        </p:txBody>
      </p:sp>
      <p:pic>
        <p:nvPicPr>
          <p:cNvPr id="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688" t="14584" r="11861" b="15625"/>
          <a:stretch/>
        </p:blipFill>
        <p:spPr bwMode="auto">
          <a:xfrm>
            <a:off x="1447800" y="1047753"/>
            <a:ext cx="10744200" cy="5810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 Box 66"/>
          <p:cNvSpPr txBox="1">
            <a:spLocks noChangeArrowheads="1"/>
          </p:cNvSpPr>
          <p:nvPr/>
        </p:nvSpPr>
        <p:spPr bwMode="auto">
          <a:xfrm>
            <a:off x="857250" y="0"/>
            <a:ext cx="10287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just" eaLnBrk="1" hangingPunct="1">
              <a:spcBef>
                <a:spcPct val="50000"/>
              </a:spcBef>
            </a:pPr>
            <a:r>
              <a:rPr lang="en-US" altLang="vi-VN" sz="3200" b="1" u="sng" dirty="0" err="1">
                <a:solidFill>
                  <a:srgbClr val="C00000"/>
                </a:solidFill>
                <a:latin typeface="Times New Roman" pitchFamily="18" charset="0"/>
                <a:cs typeface="Times New Roman" pitchFamily="18" charset="0"/>
              </a:rPr>
              <a:t>Bài</a:t>
            </a:r>
            <a:r>
              <a:rPr lang="en-US" altLang="vi-VN" sz="3200" b="1" u="sng" dirty="0">
                <a:solidFill>
                  <a:srgbClr val="C00000"/>
                </a:solidFill>
                <a:latin typeface="Times New Roman" pitchFamily="18" charset="0"/>
                <a:cs typeface="Times New Roman" pitchFamily="18" charset="0"/>
              </a:rPr>
              <a:t> </a:t>
            </a:r>
            <a:r>
              <a:rPr lang="en-US" altLang="vi-VN" sz="3200" b="1" u="sng" dirty="0" smtClean="0">
                <a:solidFill>
                  <a:srgbClr val="C00000"/>
                </a:solidFill>
                <a:latin typeface="Times New Roman" pitchFamily="18" charset="0"/>
                <a:cs typeface="Times New Roman" pitchFamily="18" charset="0"/>
              </a:rPr>
              <a:t>2 (48)</a:t>
            </a:r>
            <a:r>
              <a:rPr lang="en-US" altLang="vi-VN" sz="3200" b="1" dirty="0" smtClean="0">
                <a:solidFill>
                  <a:srgbClr val="C00000"/>
                </a:solidFill>
                <a:latin typeface="Times New Roman" pitchFamily="18" charset="0"/>
                <a:cs typeface="Times New Roman" pitchFamily="18" charset="0"/>
              </a:rPr>
              <a:t>: </a:t>
            </a:r>
            <a:r>
              <a:rPr lang="en-US" altLang="vi-VN" sz="3200" b="1" dirty="0" err="1" smtClean="0">
                <a:solidFill>
                  <a:srgbClr val="C00000"/>
                </a:solidFill>
                <a:latin typeface="Times New Roman" pitchFamily="18" charset="0"/>
                <a:cs typeface="Times New Roman" pitchFamily="18" charset="0"/>
              </a:rPr>
              <a:t>Dựa</a:t>
            </a:r>
            <a:r>
              <a:rPr lang="en-US" altLang="vi-VN" sz="3200" b="1" dirty="0" smtClean="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vào</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những</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điều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vừa</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kể</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hãy</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viết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một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đoạn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văn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từ</a:t>
            </a:r>
            <a:r>
              <a:rPr lang="en-US" altLang="vi-VN" sz="3200" b="1" dirty="0">
                <a:solidFill>
                  <a:srgbClr val="C00000"/>
                </a:solidFill>
                <a:latin typeface="Times New Roman" pitchFamily="18" charset="0"/>
                <a:cs typeface="Times New Roman" pitchFamily="18" charset="0"/>
              </a:rPr>
              <a:t> 7 </a:t>
            </a:r>
            <a:r>
              <a:rPr lang="en-US" altLang="vi-VN" sz="3200" b="1" dirty="0" err="1">
                <a:solidFill>
                  <a:srgbClr val="C00000"/>
                </a:solidFill>
                <a:latin typeface="Times New Roman" pitchFamily="18" charset="0"/>
                <a:cs typeface="Times New Roman" pitchFamily="18" charset="0"/>
              </a:rPr>
              <a:t>đến</a:t>
            </a:r>
            <a:r>
              <a:rPr lang="en-US" altLang="vi-VN" sz="3200" b="1" dirty="0">
                <a:solidFill>
                  <a:srgbClr val="C00000"/>
                </a:solidFill>
                <a:latin typeface="Times New Roman" pitchFamily="18" charset="0"/>
                <a:cs typeface="Times New Roman" pitchFamily="18" charset="0"/>
              </a:rPr>
              <a:t> 10 </a:t>
            </a:r>
            <a:r>
              <a:rPr lang="en-US" altLang="vi-VN" sz="3200" b="1" dirty="0" err="1">
                <a:solidFill>
                  <a:srgbClr val="C00000"/>
                </a:solidFill>
                <a:latin typeface="Times New Roman" pitchFamily="18" charset="0"/>
                <a:cs typeface="Times New Roman" pitchFamily="18" charset="0"/>
              </a:rPr>
              <a:t>câu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về</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một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buổi</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biểu</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diễn</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nghệ</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thuật</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mà</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em</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được</a:t>
            </a:r>
            <a:r>
              <a:rPr lang="en-US" altLang="vi-VN" sz="3200" b="1" dirty="0">
                <a:solidFill>
                  <a:srgbClr val="C00000"/>
                </a:solidFill>
                <a:latin typeface="Times New Roman" pitchFamily="18" charset="0"/>
                <a:cs typeface="Times New Roman" pitchFamily="18" charset="0"/>
              </a:rPr>
              <a:t> </a:t>
            </a:r>
            <a:r>
              <a:rPr lang="en-US" altLang="vi-VN" sz="3200" b="1" dirty="0" err="1">
                <a:solidFill>
                  <a:srgbClr val="C00000"/>
                </a:solidFill>
                <a:latin typeface="Times New Roman" pitchFamily="18" charset="0"/>
                <a:cs typeface="Times New Roman" pitchFamily="18" charset="0"/>
              </a:rPr>
              <a:t>xem</a:t>
            </a:r>
            <a:r>
              <a:rPr lang="en-US" altLang="vi-VN" sz="3200" b="1" dirty="0">
                <a:solidFill>
                  <a:srgbClr val="C00000"/>
                </a:solidFill>
                <a:latin typeface="Times New Roman" pitchFamily="18" charset="0"/>
                <a:cs typeface="Times New Roman" pitchFamily="18" charset="0"/>
              </a:rPr>
              <a:t>.</a:t>
            </a:r>
            <a:endParaRPr lang="vi-VN" altLang="vi-VN" sz="3200" b="1" dirty="0">
              <a:solidFill>
                <a:srgbClr val="C00000"/>
              </a:solidFill>
              <a:latin typeface="Times New Roman" pitchFamily="18" charset="0"/>
              <a:cs typeface="Times New Roman" pitchFamily="18" charset="0"/>
            </a:endParaRPr>
          </a:p>
        </p:txBody>
      </p:sp>
      <p:sp>
        <p:nvSpPr>
          <p:cNvPr id="24" name="Line 14"/>
          <p:cNvSpPr>
            <a:spLocks noChangeShapeType="1"/>
          </p:cNvSpPr>
          <p:nvPr/>
        </p:nvSpPr>
        <p:spPr bwMode="auto">
          <a:xfrm>
            <a:off x="2914646" y="51435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5" name="Line 15"/>
          <p:cNvSpPr>
            <a:spLocks noChangeShapeType="1"/>
          </p:cNvSpPr>
          <p:nvPr/>
        </p:nvSpPr>
        <p:spPr bwMode="auto">
          <a:xfrm>
            <a:off x="8693150" y="514350"/>
            <a:ext cx="237744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6" name="Line 14"/>
          <p:cNvSpPr>
            <a:spLocks noChangeShapeType="1"/>
          </p:cNvSpPr>
          <p:nvPr/>
        </p:nvSpPr>
        <p:spPr bwMode="auto">
          <a:xfrm>
            <a:off x="996950" y="99060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7" name="Line 15"/>
          <p:cNvSpPr>
            <a:spLocks noChangeShapeType="1"/>
          </p:cNvSpPr>
          <p:nvPr/>
        </p:nvSpPr>
        <p:spPr bwMode="auto">
          <a:xfrm>
            <a:off x="4514850" y="514350"/>
            <a:ext cx="310896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8" name="Line 15"/>
          <p:cNvSpPr>
            <a:spLocks noChangeShapeType="1"/>
          </p:cNvSpPr>
          <p:nvPr/>
        </p:nvSpPr>
        <p:spPr bwMode="auto">
          <a:xfrm>
            <a:off x="5246370" y="971550"/>
            <a:ext cx="512064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29" name="Line 14"/>
          <p:cNvSpPr>
            <a:spLocks noChangeShapeType="1"/>
          </p:cNvSpPr>
          <p:nvPr/>
        </p:nvSpPr>
        <p:spPr bwMode="auto">
          <a:xfrm>
            <a:off x="2594606" y="1447800"/>
            <a:ext cx="6400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44522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circle(in)">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5"/>
          <p:cNvSpPr txBox="1">
            <a:spLocks noChangeArrowheads="1"/>
          </p:cNvSpPr>
          <p:nvPr/>
        </p:nvSpPr>
        <p:spPr bwMode="auto">
          <a:xfrm>
            <a:off x="419100" y="304800"/>
            <a:ext cx="11353800"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pitchFamily="18" charset="0"/>
              </a:defRPr>
            </a:lvl1pPr>
            <a:lvl2pPr marL="742950" indent="-285750" eaLnBrk="0" hangingPunct="0">
              <a:defRPr sz="2800" b="1">
                <a:solidFill>
                  <a:schemeClr val="tx1"/>
                </a:solidFill>
                <a:latin typeface="Times New Roman" pitchFamily="18" charset="0"/>
              </a:defRPr>
            </a:lvl2pPr>
            <a:lvl3pPr marL="1143000" indent="-228600" eaLnBrk="0" hangingPunct="0">
              <a:defRPr sz="2800" b="1">
                <a:solidFill>
                  <a:schemeClr val="tx1"/>
                </a:solidFill>
                <a:latin typeface="Times New Roman" pitchFamily="18" charset="0"/>
              </a:defRPr>
            </a:lvl3pPr>
            <a:lvl4pPr marL="1600200" indent="-228600" eaLnBrk="0" hangingPunct="0">
              <a:defRPr sz="2800" b="1">
                <a:solidFill>
                  <a:schemeClr val="tx1"/>
                </a:solidFill>
                <a:latin typeface="Times New Roman" pitchFamily="18" charset="0"/>
              </a:defRPr>
            </a:lvl4pPr>
            <a:lvl5pPr marL="2057400" indent="-228600" eaLnBrk="0" hangingPunct="0">
              <a:defRPr sz="2800" b="1">
                <a:solidFill>
                  <a:schemeClr val="tx1"/>
                </a:solidFill>
                <a:latin typeface="Times New Roman" pitchFamily="18" charset="0"/>
              </a:defRPr>
            </a:lvl5pPr>
            <a:lvl6pPr marL="2514600" indent="-228600" eaLnBrk="0" fontAlgn="base" hangingPunct="0">
              <a:spcBef>
                <a:spcPct val="0"/>
              </a:spcBef>
              <a:spcAft>
                <a:spcPct val="0"/>
              </a:spcAft>
              <a:defRPr sz="2800" b="1">
                <a:solidFill>
                  <a:schemeClr val="tx1"/>
                </a:solidFill>
                <a:latin typeface="Times New Roman" pitchFamily="18" charset="0"/>
              </a:defRPr>
            </a:lvl6pPr>
            <a:lvl7pPr marL="2971800" indent="-228600" eaLnBrk="0" fontAlgn="base" hangingPunct="0">
              <a:spcBef>
                <a:spcPct val="0"/>
              </a:spcBef>
              <a:spcAft>
                <a:spcPct val="0"/>
              </a:spcAft>
              <a:defRPr sz="2800" b="1">
                <a:solidFill>
                  <a:schemeClr val="tx1"/>
                </a:solidFill>
                <a:latin typeface="Times New Roman" pitchFamily="18" charset="0"/>
              </a:defRPr>
            </a:lvl7pPr>
            <a:lvl8pPr marL="3429000" indent="-228600" eaLnBrk="0" fontAlgn="base" hangingPunct="0">
              <a:spcBef>
                <a:spcPct val="0"/>
              </a:spcBef>
              <a:spcAft>
                <a:spcPct val="0"/>
              </a:spcAft>
              <a:defRPr sz="2800" b="1">
                <a:solidFill>
                  <a:schemeClr val="tx1"/>
                </a:solidFill>
                <a:latin typeface="Times New Roman" pitchFamily="18" charset="0"/>
              </a:defRPr>
            </a:lvl8pPr>
            <a:lvl9pPr marL="3886200" indent="-228600" eaLnBrk="0" fontAlgn="base" hangingPunct="0">
              <a:spcBef>
                <a:spcPct val="0"/>
              </a:spcBef>
              <a:spcAft>
                <a:spcPct val="0"/>
              </a:spcAft>
              <a:defRPr sz="2800" b="1">
                <a:solidFill>
                  <a:schemeClr val="tx1"/>
                </a:solidFill>
                <a:latin typeface="Times New Roman" pitchFamily="18" charset="0"/>
              </a:defRPr>
            </a:lvl9pPr>
          </a:lstStyle>
          <a:p>
            <a:pPr algn="just" eaLnBrk="1" fontAlgn="t" hangingPunct="1"/>
            <a:r>
              <a:rPr lang="en-US" sz="2400" smtClean="0">
                <a:solidFill>
                  <a:srgbClr val="FF0000"/>
                </a:solidFill>
                <a:ea typeface="+mn-ea"/>
              </a:rPr>
              <a:t>Bài tham </a:t>
            </a:r>
            <a:r>
              <a:rPr lang="en-US" sz="2400">
                <a:solidFill>
                  <a:srgbClr val="FF0000"/>
                </a:solidFill>
                <a:ea typeface="+mn-ea"/>
              </a:rPr>
              <a:t>khảo </a:t>
            </a:r>
            <a:r>
              <a:rPr lang="en-US" sz="2400" smtClean="0">
                <a:solidFill>
                  <a:srgbClr val="FF0000"/>
                </a:solidFill>
                <a:ea typeface="+mn-ea"/>
              </a:rPr>
              <a:t>         </a:t>
            </a:r>
            <a:r>
              <a:rPr lang="vi-VN" sz="2400" smtClean="0">
                <a:solidFill>
                  <a:srgbClr val="000000"/>
                </a:solidFill>
                <a:ea typeface="+mn-ea"/>
              </a:rPr>
              <a:t>Kể </a:t>
            </a:r>
            <a:r>
              <a:rPr lang="vi-VN" sz="2400">
                <a:solidFill>
                  <a:srgbClr val="000000"/>
                </a:solidFill>
                <a:ea typeface="+mn-ea"/>
              </a:rPr>
              <a:t>về một buổi biểu diễn xiếc mà em đã được xem.</a:t>
            </a:r>
            <a:endParaRPr lang="vi-VN" sz="2400" b="0">
              <a:solidFill>
                <a:srgbClr val="000000"/>
              </a:solidFill>
              <a:ea typeface="+mn-ea"/>
            </a:endParaRPr>
          </a:p>
          <a:p>
            <a:pPr algn="just" eaLnBrk="1" fontAlgn="t" hangingPunct="1"/>
            <a:r>
              <a:rPr lang="vi-VN" sz="2400" b="0">
                <a:solidFill>
                  <a:srgbClr val="000000"/>
                </a:solidFill>
                <a:ea typeface="+mn-ea"/>
              </a:rPr>
              <a:t>                Em đã được xem rất nhiều buổi biểu diễn nghệ thuật nhưng để lại ấn tượng sâu sắc nhất đối với em là buổi biểu diễn xiếc chào mừng Ngày Quốc tế Thiếu nhi năm 2010. Hôm ấy, em được mẹ dẫn đi. Lần đầu tiên được bước chân vào rạp xiếc Trung Ương, em thấy thích thú vô cùng. Rạp xiếc rất rộng và được trang trí rất nhiều biển quảng cáo về nhưng tiết mục xiếc đặc sắc. Em cứ đi hết từ ngạc nhiên này đến ngạc nhiên khác. Vui hơn khi em được xem cùng các bạn nhỏ bằng tuổi mình. Mở đầu chương trình là màn biểu diễn vui nhộn của những chú hề mũi đỏ như quả cà chua. Các bạn nhỏ ai cũng lắc lư theo điệu nhạc và tít mắt cười theo từng cử chỉ, hạnh động của các chú hề. Tiếp sau, có rất nhiều tiếp mục đặc sắc như: khỉ đu dây, chó học toán, sư tử nhảy qua vòng lửa. Nhưng em thích nhất là tiết mục ảo thuật “bồ câu giấy biến thành bồ câu thật”. Nhà ảo thuật cứ như một ông tiên có phép lạ cầm trong tay chiếc hộp nhỏ, mở ngăn kéo cho chúng em quan sát, trong ngăn không có gì. Vậy mà khi ông nhét hai con chim bồ câu giấy vào trong ngăn kéo chiếc hộp, vỗ chiếc hộp một cái, hai con chim bồ câu thật từ trong ngăn kéo bay ra và bồ câu giấy không còn nữa. Cả rạp xiếc bây giờ tràn ngập tiếng vỗ tay của khán giả. Ra về rồi mà em vẫn còn nuối tiếc mãi. Em thầm cảm ơn mẹ vì món quà ý nghĩa mẹ dành tặng em nhân ngày Quốc tế Thiếu nhi. Em tự hứa sẽ học thật giỏi để  ba mẹ vui lòng</a:t>
            </a:r>
            <a:r>
              <a:rPr lang="vi-VN" sz="2400" b="0" smtClean="0">
                <a:solidFill>
                  <a:srgbClr val="000000"/>
                </a:solidFill>
                <a:ea typeface="+mn-ea"/>
              </a:rPr>
              <a:t>.</a:t>
            </a:r>
            <a:endParaRPr lang="vi-VN" sz="2400" b="0">
              <a:solidFill>
                <a:srgbClr val="000000"/>
              </a:solidFill>
              <a:ea typeface="+mn-ea"/>
            </a:endParaRPr>
          </a:p>
        </p:txBody>
      </p:sp>
    </p:spTree>
    <p:extLst>
      <p:ext uri="{BB962C8B-B14F-4D97-AF65-F5344CB8AC3E}">
        <p14:creationId xmlns:p14="http://schemas.microsoft.com/office/powerpoint/2010/main" val="32609449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6"/>
          <p:cNvSpPr>
            <a:spLocks noChangeArrowheads="1"/>
          </p:cNvSpPr>
          <p:nvPr/>
        </p:nvSpPr>
        <p:spPr bwMode="auto">
          <a:xfrm>
            <a:off x="0" y="1295400"/>
            <a:ext cx="11887200" cy="1938992"/>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eaLnBrk="1" hangingPunct="1"/>
            <a:r>
              <a:rPr lang="en-US" altLang="vi-VN" sz="6000" b="1">
                <a:solidFill>
                  <a:srgbClr val="FF0000"/>
                </a:solidFill>
                <a:latin typeface="Times New Roman" panose="02020603050405020304" pitchFamily="18" charset="0"/>
                <a:ea typeface="HP001 5H"/>
                <a:cs typeface="Times New Roman" panose="02020603050405020304" pitchFamily="18" charset="0"/>
              </a:rPr>
              <a:t>Dặn </a:t>
            </a:r>
            <a:r>
              <a:rPr lang="en-US" altLang="vi-VN" sz="6000" b="1" smtClean="0">
                <a:solidFill>
                  <a:srgbClr val="FF0000"/>
                </a:solidFill>
                <a:latin typeface="Times New Roman" panose="02020603050405020304" pitchFamily="18" charset="0"/>
                <a:ea typeface="HP001 5H"/>
                <a:cs typeface="Times New Roman" panose="02020603050405020304" pitchFamily="18" charset="0"/>
              </a:rPr>
              <a:t>dò:</a:t>
            </a:r>
            <a:endParaRPr lang="en-US" altLang="vi-VN" sz="6000" b="1">
              <a:solidFill>
                <a:srgbClr val="FF0000"/>
              </a:solidFill>
              <a:latin typeface="Times New Roman" panose="02020603050405020304" pitchFamily="18" charset="0"/>
              <a:ea typeface="HP001 5H"/>
              <a:cs typeface="Times New Roman" panose="02020603050405020304" pitchFamily="18" charset="0"/>
            </a:endParaRPr>
          </a:p>
          <a:p>
            <a:pPr algn="ctr" eaLnBrk="1" hangingPunct="1"/>
            <a:r>
              <a:rPr lang="en-US" altLang="vi-VN" sz="6000" b="1">
                <a:solidFill>
                  <a:srgbClr val="FF0000"/>
                </a:solidFill>
                <a:latin typeface="Times New Roman" panose="02020603050405020304" pitchFamily="18" charset="0"/>
                <a:ea typeface="HP001 5H"/>
                <a:cs typeface="Times New Roman" panose="02020603050405020304" pitchFamily="18" charset="0"/>
              </a:rPr>
              <a:t> Hoàn thành bài tập 2 </a:t>
            </a:r>
            <a:r>
              <a:rPr lang="en-US" altLang="vi-VN" sz="3600" b="1">
                <a:solidFill>
                  <a:srgbClr val="FF0000"/>
                </a:solidFill>
                <a:latin typeface="Times New Roman" panose="02020603050405020304" pitchFamily="18" charset="0"/>
                <a:ea typeface="HP001 5H"/>
                <a:cs typeface="Times New Roman" panose="02020603050405020304" pitchFamily="18" charset="0"/>
              </a:rPr>
              <a:t>(SGK 48) </a:t>
            </a:r>
            <a:r>
              <a:rPr lang="en-US" altLang="vi-VN" sz="6000" b="1">
                <a:solidFill>
                  <a:srgbClr val="FF0000"/>
                </a:solidFill>
                <a:latin typeface="Times New Roman" panose="02020603050405020304" pitchFamily="18" charset="0"/>
                <a:ea typeface="HP001 5H"/>
                <a:cs typeface="Times New Roman" panose="02020603050405020304" pitchFamily="18" charset="0"/>
              </a:rPr>
              <a:t>vào vở</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WordArt 3"/>
          <p:cNvSpPr>
            <a:spLocks noChangeArrowheads="1" noChangeShapeType="1" noTextEdit="1"/>
          </p:cNvSpPr>
          <p:nvPr/>
        </p:nvSpPr>
        <p:spPr bwMode="auto">
          <a:xfrm>
            <a:off x="1780117" y="2209800"/>
            <a:ext cx="9144000" cy="20970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pPr algn="ctr"/>
            <a:r>
              <a:rPr lang="en-US" sz="3600" b="1" i="1" kern="10">
                <a:solidFill>
                  <a:srgbClr val="FF0000">
                    <a:alpha val="85097"/>
                  </a:srgbClr>
                </a:solidFill>
                <a:effectLst>
                  <a:outerShdw dist="53882" dir="2700000" algn="ctr" rotWithShape="0">
                    <a:srgbClr val="C0C0C0">
                      <a:alpha val="79999"/>
                    </a:srgbClr>
                  </a:outerShdw>
                </a:effectLst>
                <a:latin typeface="Times New Roman"/>
                <a:cs typeface="Times New Roman"/>
              </a:rPr>
              <a:t>Xin chào và hẹn gặp lại!</a:t>
            </a:r>
          </a:p>
        </p:txBody>
      </p:sp>
    </p:spTree>
    <p:extLst>
      <p:ext uri="{BB962C8B-B14F-4D97-AF65-F5344CB8AC3E}">
        <p14:creationId xmlns:p14="http://schemas.microsoft.com/office/powerpoint/2010/main" val="20508295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6750" y="400050"/>
            <a:ext cx="10744200" cy="5047536"/>
          </a:xfrm>
          <a:prstGeom prst="rect">
            <a:avLst/>
          </a:prstGeom>
        </p:spPr>
        <p:txBody>
          <a:bodyPr>
            <a:spAutoFit/>
          </a:bodyPr>
          <a:lstStyle/>
          <a:p>
            <a:pPr indent="354013" algn="ctr" eaLnBrk="1" fontAlgn="auto" hangingPunct="1">
              <a:spcBef>
                <a:spcPts val="600"/>
              </a:spcBef>
              <a:spcAft>
                <a:spcPts val="600"/>
              </a:spcAft>
              <a:defRPr/>
            </a:pPr>
            <a:r>
              <a:rPr lang="en-US" sz="2400" b="1" dirty="0" err="1">
                <a:solidFill>
                  <a:srgbClr val="FF0000"/>
                </a:solidFill>
                <a:latin typeface="Times New Roman" pitchFamily="18" charset="0"/>
                <a:ea typeface="Calibri" panose="020F0502020204030204" pitchFamily="34" charset="0"/>
                <a:cs typeface="Times New Roman" pitchFamily="18" charset="0"/>
              </a:rPr>
              <a:t>Kể</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lại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buổi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biểu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diễn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nghệ</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thuật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mà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em</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được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xem</a:t>
            </a:r>
            <a:endParaRPr lang="en-US" sz="2400" b="1" dirty="0">
              <a:solidFill>
                <a:srgbClr val="FF0000"/>
              </a:solidFill>
              <a:latin typeface="Times New Roman" pitchFamily="18" charset="0"/>
              <a:ea typeface="Calibri" panose="020F0502020204030204" pitchFamily="34" charset="0"/>
              <a:cs typeface="Times New Roman" pitchFamily="18" charset="0"/>
            </a:endParaRPr>
          </a:p>
          <a:p>
            <a:pPr indent="354013" algn="just" eaLnBrk="1" fontAlgn="auto" hangingPunct="1">
              <a:spcBef>
                <a:spcPts val="600"/>
              </a:spcBef>
              <a:spcAft>
                <a:spcPts val="600"/>
              </a:spcAft>
              <a:defRPr/>
            </a:pPr>
            <a:r>
              <a:rPr lang="en-US" sz="2400" b="1" dirty="0" err="1">
                <a:solidFill>
                  <a:srgbClr val="333333"/>
                </a:solidFill>
                <a:latin typeface="Times New Roman" pitchFamily="18" charset="0"/>
                <a:ea typeface="Calibri" panose="020F0502020204030204" pitchFamily="34" charset="0"/>
                <a:cs typeface="Times New Roman" pitchFamily="18" charset="0"/>
              </a:rPr>
              <a:t>Chiều</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chủ</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nhật</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tuần</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trước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được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mẹ</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đưa</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đi</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ở </a:t>
            </a:r>
            <a:r>
              <a:rPr lang="en-US" sz="2400" b="1" dirty="0" err="1">
                <a:solidFill>
                  <a:srgbClr val="333333"/>
                </a:solidFill>
                <a:latin typeface="Times New Roman" pitchFamily="18" charset="0"/>
                <a:ea typeface="Calibri" panose="020F0502020204030204" pitchFamily="34" charset="0"/>
                <a:cs typeface="Times New Roman" pitchFamily="18" charset="0"/>
              </a:rPr>
              <a:t>rạp</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Trung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Ương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rộng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nghịt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sắc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vui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nhộn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dỏm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khỉ</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bằng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cầu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làm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toán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nhảy</a:t>
            </a:r>
            <a:r>
              <a:rPr lang="en-US" sz="2400" b="1" dirty="0">
                <a:solidFill>
                  <a:srgbClr val="3D3F41"/>
                </a:solidFill>
                <a:latin typeface="Times New Roman" pitchFamily="18" charset="0"/>
                <a:ea typeface="Calibri" panose="020F0502020204030204" pitchFamily="34" charset="0"/>
                <a:cs typeface="Times New Roman" pitchFamily="18" charset="0"/>
              </a:rPr>
              <a:t> qua </a:t>
            </a:r>
            <a:r>
              <a:rPr lang="en-US" sz="2400" b="1" dirty="0" err="1">
                <a:solidFill>
                  <a:srgbClr val="3D3F41"/>
                </a:solidFill>
                <a:latin typeface="Times New Roman" pitchFamily="18" charset="0"/>
                <a:ea typeface="Calibri" panose="020F0502020204030204" pitchFamily="34" charset="0"/>
                <a:cs typeface="Times New Roman" pitchFamily="18" charset="0"/>
              </a:rPr>
              <a:t>vòng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lửa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tượng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xòe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nhỏ</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chưa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ngờ</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thì</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dắt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Oa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này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sao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chạm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bị</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điêu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dáng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cừ</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Từng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tràng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vỗ</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vang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ngớt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khen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ngợi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các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huấn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các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nghệ</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sĩ</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hay </a:t>
            </a:r>
            <a:r>
              <a:rPr lang="en-US" sz="2400" b="1" dirty="0" err="1">
                <a:solidFill>
                  <a:srgbClr val="3D3F41"/>
                </a:solidFill>
                <a:latin typeface="Times New Roman" pitchFamily="18" charset="0"/>
                <a:ea typeface="Calibri" panose="020F0502020204030204" pitchFamily="34" charset="0"/>
                <a:cs typeface="Times New Roman" pitchFamily="18" charset="0"/>
              </a:rPr>
              <a:t>và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vị</a:t>
            </a:r>
            <a:r>
              <a:rPr lang="en-US" sz="2400" b="1" dirty="0">
                <a:solidFill>
                  <a:srgbClr val="3D3F41"/>
                </a:solidFill>
                <a:latin typeface="Times New Roman" pitchFamily="18" charset="0"/>
                <a:ea typeface="Calibri" panose="020F0502020204030204" pitchFamily="34" charset="0"/>
                <a:cs typeface="Times New Roman" pitchFamily="18" charset="0"/>
              </a:rPr>
              <a:t>. Ra </a:t>
            </a:r>
            <a:r>
              <a:rPr lang="en-US" sz="2400" b="1" dirty="0" err="1">
                <a:solidFill>
                  <a:srgbClr val="3D3F41"/>
                </a:solidFill>
                <a:latin typeface="Times New Roman" pitchFamily="18" charset="0"/>
                <a:ea typeface="Calibri" panose="020F0502020204030204" pitchFamily="34" charset="0"/>
                <a:cs typeface="Times New Roman" pitchFamily="18" charset="0"/>
              </a:rPr>
              <a:t>về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vẫn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nuối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mãi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tự</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hứa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sẽ</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học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giỏi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để</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bố</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err="1">
                <a:solidFill>
                  <a:srgbClr val="3D3F41"/>
                </a:solidFill>
                <a:latin typeface="Times New Roman" pitchFamily="18" charset="0"/>
                <a:ea typeface="Calibri" panose="020F0502020204030204" pitchFamily="34" charset="0"/>
                <a:cs typeface="Times New Roman" pitchFamily="18" charset="0"/>
              </a:rPr>
              <a:t>hơn</a:t>
            </a:r>
            <a:r>
              <a:rPr lang="en-US" sz="2400" b="1">
                <a:solidFill>
                  <a:srgbClr val="3D3F41"/>
                </a:solidFill>
                <a:latin typeface="Times New Roman" pitchFamily="18" charset="0"/>
                <a:ea typeface="Calibri" panose="020F0502020204030204" pitchFamily="34" charset="0"/>
                <a:cs typeface="Times New Roman" pitchFamily="18" charset="0"/>
              </a:rPr>
              <a:t> </a:t>
            </a:r>
            <a:r>
              <a:rPr lang="en-US" sz="2400" b="1" smtClean="0">
                <a:solidFill>
                  <a:srgbClr val="3D3F41"/>
                </a:solidFill>
                <a:latin typeface="Times New Roman" pitchFamily="18" charset="0"/>
                <a:ea typeface="Calibri" panose="020F0502020204030204" pitchFamily="34" charset="0"/>
                <a:cs typeface="Times New Roman" pitchFamily="18" charset="0"/>
              </a:rPr>
              <a:t>nữa</a:t>
            </a:r>
            <a:r>
              <a:rPr lang="en-US" sz="2400" b="1">
                <a:solidFill>
                  <a:srgbClr val="3D3F41"/>
                </a:solidFill>
                <a:latin typeface="Times New Roman" pitchFamily="18" charset="0"/>
                <a:ea typeface="Calibri" panose="020F0502020204030204" pitchFamily="34" charset="0"/>
                <a:cs typeface="Times New Roman" pitchFamily="18" charset="0"/>
              </a:rPr>
              <a:t>.</a:t>
            </a:r>
            <a:endParaRPr lang="vi-VN" sz="2400" b="1" dirty="0">
              <a:solidFill>
                <a:srgbClr val="3D3F41"/>
              </a:solidFill>
              <a:latin typeface="Times New Roman" pitchFamily="18" charset="0"/>
              <a:ea typeface="Calibri" panose="020F0502020204030204" pitchFamily="34" charset="0"/>
              <a:cs typeface="Times New Roman" pitchFamily="18" charset="0"/>
            </a:endParaRPr>
          </a:p>
        </p:txBody>
      </p:sp>
      <p:sp>
        <p:nvSpPr>
          <p:cNvPr id="7" name="Rectangle 6"/>
          <p:cNvSpPr/>
          <p:nvPr/>
        </p:nvSpPr>
        <p:spPr>
          <a:xfrm>
            <a:off x="666750" y="400050"/>
            <a:ext cx="10744200" cy="5570756"/>
          </a:xfrm>
          <a:prstGeom prst="rect">
            <a:avLst/>
          </a:prstGeom>
        </p:spPr>
        <p:txBody>
          <a:bodyPr>
            <a:spAutoFit/>
          </a:bodyPr>
          <a:lstStyle/>
          <a:p>
            <a:pPr indent="354013" algn="ctr" eaLnBrk="1" fontAlgn="auto" hangingPunct="1">
              <a:spcBef>
                <a:spcPts val="600"/>
              </a:spcBef>
              <a:spcAft>
                <a:spcPts val="600"/>
              </a:spcAft>
              <a:defRPr/>
            </a:pPr>
            <a:r>
              <a:rPr lang="en-US" sz="2400" b="1" dirty="0" err="1">
                <a:solidFill>
                  <a:srgbClr val="FF0000"/>
                </a:solidFill>
                <a:latin typeface="Times New Roman" pitchFamily="18" charset="0"/>
                <a:ea typeface="Calibri" panose="020F0502020204030204" pitchFamily="34" charset="0"/>
                <a:cs typeface="Times New Roman" pitchFamily="18" charset="0"/>
              </a:rPr>
              <a:t>Kể</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lại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buổi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biểu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diễn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nghệ</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thuật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mà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em</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được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xem</a:t>
            </a:r>
            <a:endParaRPr lang="en-US" sz="2400" b="1" dirty="0">
              <a:solidFill>
                <a:srgbClr val="FF0000"/>
              </a:solidFill>
              <a:latin typeface="Times New Roman" pitchFamily="18" charset="0"/>
              <a:ea typeface="Calibri" panose="020F0502020204030204" pitchFamily="34" charset="0"/>
              <a:cs typeface="Times New Roman" pitchFamily="18" charset="0"/>
            </a:endParaRPr>
          </a:p>
          <a:p>
            <a:pPr indent="354013" algn="just" eaLnBrk="1" fontAlgn="auto" hangingPunct="1">
              <a:spcBef>
                <a:spcPts val="600"/>
              </a:spcBef>
              <a:spcAft>
                <a:spcPts val="600"/>
              </a:spcAft>
              <a:defRPr/>
            </a:pPr>
            <a:r>
              <a:rPr lang="en-US" sz="2400" b="1" dirty="0" err="1">
                <a:solidFill>
                  <a:srgbClr val="333333"/>
                </a:solidFill>
                <a:latin typeface="Times New Roman" pitchFamily="18" charset="0"/>
                <a:ea typeface="Calibri" panose="020F0502020204030204" pitchFamily="34" charset="0"/>
                <a:cs typeface="Times New Roman" pitchFamily="18" charset="0"/>
              </a:rPr>
              <a:t>Chiều</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chủ</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nhật</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tuần</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trước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được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mẹ</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đưa</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đi</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ở </a:t>
            </a:r>
            <a:r>
              <a:rPr lang="en-US" sz="2400" b="1" dirty="0" err="1">
                <a:solidFill>
                  <a:srgbClr val="333333"/>
                </a:solidFill>
                <a:latin typeface="Times New Roman" pitchFamily="18" charset="0"/>
                <a:ea typeface="Calibri" panose="020F0502020204030204" pitchFamily="34" charset="0"/>
                <a:cs typeface="Times New Roman" pitchFamily="18" charset="0"/>
              </a:rPr>
              <a:t>rạp</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Trung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Ương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Rạp</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xiếc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rất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rộng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đông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nghịt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khán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sắc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vui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nhộn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dỏm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khỉ</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bằng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cầu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làm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toán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nhảy</a:t>
            </a:r>
            <a:r>
              <a:rPr lang="en-US" sz="2400" b="1" dirty="0">
                <a:solidFill>
                  <a:srgbClr val="3D3F41"/>
                </a:solidFill>
                <a:latin typeface="Times New Roman" pitchFamily="18" charset="0"/>
                <a:ea typeface="Calibri" panose="020F0502020204030204" pitchFamily="34" charset="0"/>
                <a:cs typeface="Times New Roman" pitchFamily="18" charset="0"/>
              </a:rPr>
              <a:t> qua </a:t>
            </a:r>
            <a:r>
              <a:rPr lang="en-US" sz="2400" b="1" dirty="0" err="1">
                <a:solidFill>
                  <a:srgbClr val="3D3F41"/>
                </a:solidFill>
                <a:latin typeface="Times New Roman" pitchFamily="18" charset="0"/>
                <a:ea typeface="Calibri" panose="020F0502020204030204" pitchFamily="34" charset="0"/>
                <a:cs typeface="Times New Roman" pitchFamily="18" charset="0"/>
              </a:rPr>
              <a:t>vòng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lửa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tượng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xòe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nhỏ</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chưa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ngờ</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thì</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dắt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Oa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này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sao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chạm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bị</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điêu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dáng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cừ</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Từng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tràng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vỗ</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vang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ngớt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khen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ngợi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các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huấn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các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nghệ</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sĩ</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hay </a:t>
            </a:r>
            <a:r>
              <a:rPr lang="en-US" sz="2400" b="1" dirty="0" err="1">
                <a:solidFill>
                  <a:srgbClr val="3D3F41"/>
                </a:solidFill>
                <a:latin typeface="Times New Roman" pitchFamily="18" charset="0"/>
                <a:ea typeface="Calibri" panose="020F0502020204030204" pitchFamily="34" charset="0"/>
                <a:cs typeface="Times New Roman" pitchFamily="18" charset="0"/>
              </a:rPr>
              <a:t>và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vị</a:t>
            </a:r>
            <a:r>
              <a:rPr lang="en-US" sz="2400" b="1" dirty="0">
                <a:solidFill>
                  <a:srgbClr val="3D3F41"/>
                </a:solidFill>
                <a:latin typeface="Times New Roman" pitchFamily="18" charset="0"/>
                <a:ea typeface="Calibri" panose="020F0502020204030204" pitchFamily="34" charset="0"/>
                <a:cs typeface="Times New Roman" pitchFamily="18" charset="0"/>
              </a:rPr>
              <a:t>. Ra </a:t>
            </a:r>
            <a:r>
              <a:rPr lang="en-US" sz="2400" b="1" dirty="0" err="1">
                <a:solidFill>
                  <a:srgbClr val="3D3F41"/>
                </a:solidFill>
                <a:latin typeface="Times New Roman" pitchFamily="18" charset="0"/>
                <a:ea typeface="Calibri" panose="020F0502020204030204" pitchFamily="34" charset="0"/>
                <a:cs typeface="Times New Roman" pitchFamily="18" charset="0"/>
              </a:rPr>
              <a:t>về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vẫn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nuối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mãi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tự</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hứa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sẽ</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học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giỏi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để</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bố</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nữa</a:t>
            </a:r>
            <a:r>
              <a:rPr lang="en-US" sz="2400" b="1" dirty="0">
                <a:solidFill>
                  <a:srgbClr val="3D3F41"/>
                </a:solidFill>
                <a:latin typeface="Times New Roman" pitchFamily="18" charset="0"/>
                <a:ea typeface="Calibri" panose="020F0502020204030204" pitchFamily="34" charset="0"/>
                <a:cs typeface="Times New Roman" pitchFamily="18" charset="0"/>
              </a:rPr>
              <a:t>.</a:t>
            </a:r>
            <a:endParaRPr lang="vi-VN" sz="2400" b="1" dirty="0">
              <a:solidFill>
                <a:srgbClr val="3D3F41"/>
              </a:solidFill>
              <a:latin typeface="Times New Roman" pitchFamily="18" charset="0"/>
              <a:ea typeface="Calibri" panose="020F0502020204030204" pitchFamily="34" charset="0"/>
              <a:cs typeface="Times New Roman" pitchFamily="18" charset="0"/>
            </a:endParaRPr>
          </a:p>
          <a:p>
            <a:pPr algn="just" eaLnBrk="1" fontAlgn="auto" hangingPunct="1">
              <a:spcBef>
                <a:spcPts val="600"/>
              </a:spcBef>
              <a:spcAft>
                <a:spcPts val="600"/>
              </a:spcAft>
              <a:defRPr/>
            </a:pPr>
            <a:r>
              <a:rPr lang="en-US" sz="2400" b="1" dirty="0">
                <a:solidFill>
                  <a:srgbClr val="3D3F41"/>
                </a:solidFill>
                <a:latin typeface="Times New Roman" pitchFamily="18" charset="0"/>
                <a:ea typeface="Calibri" panose="020F0502020204030204" pitchFamily="34" charset="0"/>
                <a:cs typeface="Times New Roman" pitchFamily="18" charset="0"/>
              </a:rPr>
              <a:t> </a:t>
            </a:r>
            <a:endParaRPr lang="vi-VN" sz="2400" b="1" dirty="0">
              <a:solidFill>
                <a:srgbClr val="3D3F41"/>
              </a:solidFill>
              <a:latin typeface="Times New Roman" pitchFamily="18" charset="0"/>
              <a:ea typeface="Calibri" panose="020F0502020204030204" pitchFamily="34" charset="0"/>
              <a:cs typeface="Times New Roman" pitchFamily="18" charset="0"/>
            </a:endParaRPr>
          </a:p>
        </p:txBody>
      </p:sp>
      <p:sp>
        <p:nvSpPr>
          <p:cNvPr id="9" name="Rectangle 8"/>
          <p:cNvSpPr/>
          <p:nvPr/>
        </p:nvSpPr>
        <p:spPr>
          <a:xfrm>
            <a:off x="666750" y="400050"/>
            <a:ext cx="10744200" cy="5570756"/>
          </a:xfrm>
          <a:prstGeom prst="rect">
            <a:avLst/>
          </a:prstGeom>
        </p:spPr>
        <p:txBody>
          <a:bodyPr>
            <a:spAutoFit/>
          </a:bodyPr>
          <a:lstStyle/>
          <a:p>
            <a:pPr indent="354013" algn="ctr" eaLnBrk="1" fontAlgn="auto" hangingPunct="1">
              <a:spcBef>
                <a:spcPts val="600"/>
              </a:spcBef>
              <a:spcAft>
                <a:spcPts val="600"/>
              </a:spcAft>
              <a:defRPr/>
            </a:pPr>
            <a:r>
              <a:rPr lang="en-US" sz="2400" b="1" dirty="0" err="1">
                <a:solidFill>
                  <a:srgbClr val="FF0000"/>
                </a:solidFill>
                <a:latin typeface="Times New Roman" pitchFamily="18" charset="0"/>
                <a:ea typeface="Calibri" panose="020F0502020204030204" pitchFamily="34" charset="0"/>
                <a:cs typeface="Times New Roman" pitchFamily="18" charset="0"/>
              </a:rPr>
              <a:t>Kể</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lại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buổi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biểu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diễn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nghệ</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thuật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mà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em</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được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xem</a:t>
            </a:r>
            <a:endParaRPr lang="en-US" sz="2400" b="1" dirty="0">
              <a:solidFill>
                <a:srgbClr val="FF0000"/>
              </a:solidFill>
              <a:latin typeface="Times New Roman" pitchFamily="18" charset="0"/>
              <a:ea typeface="Calibri" panose="020F0502020204030204" pitchFamily="34" charset="0"/>
              <a:cs typeface="Times New Roman" pitchFamily="18" charset="0"/>
            </a:endParaRPr>
          </a:p>
          <a:p>
            <a:pPr indent="354013" algn="just" eaLnBrk="1" fontAlgn="auto" hangingPunct="1">
              <a:spcBef>
                <a:spcPts val="600"/>
              </a:spcBef>
              <a:spcAft>
                <a:spcPts val="600"/>
              </a:spcAft>
              <a:defRPr/>
            </a:pPr>
            <a:r>
              <a:rPr lang="en-US" sz="2400" b="1" dirty="0" err="1">
                <a:solidFill>
                  <a:srgbClr val="333333"/>
                </a:solidFill>
                <a:latin typeface="Times New Roman" pitchFamily="18" charset="0"/>
                <a:ea typeface="Calibri" panose="020F0502020204030204" pitchFamily="34" charset="0"/>
                <a:cs typeface="Times New Roman" pitchFamily="18" charset="0"/>
              </a:rPr>
              <a:t>Chiều</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chủ</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nhật</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tuần</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trước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được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mẹ</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đưa</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đi</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ở </a:t>
            </a:r>
            <a:r>
              <a:rPr lang="en-US" sz="2400" b="1" dirty="0" err="1">
                <a:solidFill>
                  <a:srgbClr val="333333"/>
                </a:solidFill>
                <a:latin typeface="Times New Roman" pitchFamily="18" charset="0"/>
                <a:ea typeface="Calibri" panose="020F0502020204030204" pitchFamily="34" charset="0"/>
                <a:cs typeface="Times New Roman" pitchFamily="18" charset="0"/>
              </a:rPr>
              <a:t>rạp</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Trung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Ương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Rạp</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xiếc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rất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rộng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đông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nghịt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khán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sắc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vui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nhộn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dỏm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khỉ</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bằng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cầu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làm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toán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nhảy</a:t>
            </a:r>
            <a:r>
              <a:rPr lang="en-US" sz="2400" b="1" dirty="0">
                <a:solidFill>
                  <a:srgbClr val="3D3F41"/>
                </a:solidFill>
                <a:latin typeface="Times New Roman" pitchFamily="18" charset="0"/>
                <a:ea typeface="Calibri" panose="020F0502020204030204" pitchFamily="34" charset="0"/>
                <a:cs typeface="Times New Roman" pitchFamily="18" charset="0"/>
              </a:rPr>
              <a:t> qua </a:t>
            </a:r>
            <a:r>
              <a:rPr lang="en-US" sz="2400" b="1" dirty="0" err="1">
                <a:solidFill>
                  <a:srgbClr val="3D3F41"/>
                </a:solidFill>
                <a:latin typeface="Times New Roman" pitchFamily="18" charset="0"/>
                <a:ea typeface="Calibri" panose="020F0502020204030204" pitchFamily="34" charset="0"/>
                <a:cs typeface="Times New Roman" pitchFamily="18" charset="0"/>
              </a:rPr>
              <a:t>vòng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lửa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tượng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xòe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nhỏ</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chưa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ngờ</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thì</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dắt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Oa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này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sao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smtClean="0">
                <a:solidFill>
                  <a:srgbClr val="3D3F41"/>
                </a:solidFill>
                <a:latin typeface="Times New Roman" pitchFamily="18" charset="0"/>
                <a:ea typeface="Calibri" panose="020F0502020204030204" pitchFamily="34" charset="0"/>
                <a:cs typeface="Times New Roman" pitchFamily="18" charset="0"/>
              </a:rPr>
              <a:t>máy</a:t>
            </a:r>
            <a:r>
              <a:rPr lang="en-US" sz="2400" b="1" dirty="0" smtClean="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chạm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bị</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điêu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dáng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cừ</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Từng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tràng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vỗ</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tay</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giòn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của</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khán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vang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lên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không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ngớt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khen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ngợi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các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chú</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gấu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tài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năng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huấn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luyện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của</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các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nghệ</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sĩ</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xiếc</a:t>
            </a:r>
            <a:r>
              <a:rPr lang="en-US" sz="2400" b="1" dirty="0">
                <a:solidFill>
                  <a:srgbClr val="FF0000"/>
                </a:solidFill>
                <a:latin typeface="Times New Roman" pitchFamily="18" charset="0"/>
                <a:ea typeface="Calibri" panose="020F0502020204030204" pitchFamily="34" charset="0"/>
                <a:cs typeface="Times New Roman" pitchFamily="18" charset="0"/>
              </a:rPr>
              <a: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hay </a:t>
            </a:r>
            <a:r>
              <a:rPr lang="en-US" sz="2400" b="1" dirty="0" err="1">
                <a:solidFill>
                  <a:srgbClr val="3D3F41"/>
                </a:solidFill>
                <a:latin typeface="Times New Roman" pitchFamily="18" charset="0"/>
                <a:ea typeface="Calibri" panose="020F0502020204030204" pitchFamily="34" charset="0"/>
                <a:cs typeface="Times New Roman" pitchFamily="18" charset="0"/>
              </a:rPr>
              <a:t>và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vị</a:t>
            </a:r>
            <a:r>
              <a:rPr lang="en-US" sz="2400" b="1" dirty="0">
                <a:solidFill>
                  <a:srgbClr val="3D3F41"/>
                </a:solidFill>
                <a:latin typeface="Times New Roman" pitchFamily="18" charset="0"/>
                <a:ea typeface="Calibri" panose="020F0502020204030204" pitchFamily="34" charset="0"/>
                <a:cs typeface="Times New Roman" pitchFamily="18" charset="0"/>
              </a:rPr>
              <a:t>. Ra </a:t>
            </a:r>
            <a:r>
              <a:rPr lang="en-US" sz="2400" b="1" dirty="0" err="1">
                <a:solidFill>
                  <a:srgbClr val="3D3F41"/>
                </a:solidFill>
                <a:latin typeface="Times New Roman" pitchFamily="18" charset="0"/>
                <a:ea typeface="Calibri" panose="020F0502020204030204" pitchFamily="34" charset="0"/>
                <a:cs typeface="Times New Roman" pitchFamily="18" charset="0"/>
              </a:rPr>
              <a:t>về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vẫn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nuối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mãi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tự</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hứa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sẽ</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học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giỏi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để</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bố</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nữa</a:t>
            </a:r>
            <a:r>
              <a:rPr lang="en-US" sz="2400" b="1" dirty="0">
                <a:solidFill>
                  <a:srgbClr val="3D3F41"/>
                </a:solidFill>
                <a:latin typeface="Times New Roman" pitchFamily="18" charset="0"/>
                <a:ea typeface="Calibri" panose="020F0502020204030204" pitchFamily="34" charset="0"/>
                <a:cs typeface="Times New Roman" pitchFamily="18" charset="0"/>
              </a:rPr>
              <a:t>.</a:t>
            </a:r>
            <a:endParaRPr lang="vi-VN" sz="2400" b="1" dirty="0">
              <a:solidFill>
                <a:srgbClr val="3D3F41"/>
              </a:solidFill>
              <a:latin typeface="Times New Roman" pitchFamily="18" charset="0"/>
              <a:ea typeface="Calibri" panose="020F0502020204030204" pitchFamily="34" charset="0"/>
              <a:cs typeface="Times New Roman" pitchFamily="18" charset="0"/>
            </a:endParaRPr>
          </a:p>
          <a:p>
            <a:pPr algn="just" eaLnBrk="1" fontAlgn="auto" hangingPunct="1">
              <a:spcBef>
                <a:spcPts val="600"/>
              </a:spcBef>
              <a:spcAft>
                <a:spcPts val="600"/>
              </a:spcAft>
              <a:defRPr/>
            </a:pP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smtClean="0">
                <a:solidFill>
                  <a:srgbClr val="3D3F41"/>
                </a:solidFill>
                <a:latin typeface="Times New Roman" pitchFamily="18" charset="0"/>
                <a:ea typeface="Calibri" panose="020F0502020204030204" pitchFamily="34" charset="0"/>
                <a:cs typeface="Times New Roman" pitchFamily="18" charset="0"/>
              </a:rPr>
              <a:t>    </a:t>
            </a:r>
            <a:endParaRPr lang="vi-VN" sz="2400" b="1" dirty="0">
              <a:solidFill>
                <a:srgbClr val="3D3F41"/>
              </a:solidFill>
              <a:latin typeface="Times New Roman" pitchFamily="18" charset="0"/>
              <a:ea typeface="Calibri" panose="020F0502020204030204" pitchFamily="34" charset="0"/>
              <a:cs typeface="Times New Roman" pitchFamily="18" charset="0"/>
            </a:endParaRPr>
          </a:p>
        </p:txBody>
      </p:sp>
      <p:sp>
        <p:nvSpPr>
          <p:cNvPr id="10" name="Rectangle 9"/>
          <p:cNvSpPr/>
          <p:nvPr/>
        </p:nvSpPr>
        <p:spPr>
          <a:xfrm>
            <a:off x="666750" y="400050"/>
            <a:ext cx="10744200" cy="5047536"/>
          </a:xfrm>
          <a:prstGeom prst="rect">
            <a:avLst/>
          </a:prstGeom>
        </p:spPr>
        <p:txBody>
          <a:bodyPr>
            <a:spAutoFit/>
          </a:bodyPr>
          <a:lstStyle/>
          <a:p>
            <a:pPr indent="354013" algn="ctr" eaLnBrk="1" fontAlgn="auto" hangingPunct="1">
              <a:spcBef>
                <a:spcPts val="600"/>
              </a:spcBef>
              <a:spcAft>
                <a:spcPts val="600"/>
              </a:spcAft>
              <a:defRPr/>
            </a:pPr>
            <a:r>
              <a:rPr lang="en-US" sz="2400" b="1" dirty="0" err="1">
                <a:solidFill>
                  <a:srgbClr val="FF0000"/>
                </a:solidFill>
                <a:latin typeface="Times New Roman" pitchFamily="18" charset="0"/>
                <a:ea typeface="Calibri" panose="020F0502020204030204" pitchFamily="34" charset="0"/>
                <a:cs typeface="Times New Roman" pitchFamily="18" charset="0"/>
              </a:rPr>
              <a:t>Kể</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lại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buổi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biểu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diễn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nghệ</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thuật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mà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em</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được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xem</a:t>
            </a:r>
            <a:endParaRPr lang="en-US" sz="2400" b="1" dirty="0">
              <a:solidFill>
                <a:srgbClr val="FF0000"/>
              </a:solidFill>
              <a:latin typeface="Times New Roman" pitchFamily="18" charset="0"/>
              <a:ea typeface="Calibri" panose="020F0502020204030204" pitchFamily="34" charset="0"/>
              <a:cs typeface="Times New Roman" pitchFamily="18" charset="0"/>
            </a:endParaRPr>
          </a:p>
          <a:p>
            <a:pPr indent="354013" algn="just" eaLnBrk="1" fontAlgn="auto" hangingPunct="1">
              <a:spcBef>
                <a:spcPts val="600"/>
              </a:spcBef>
              <a:spcAft>
                <a:spcPts val="600"/>
              </a:spcAft>
              <a:defRPr/>
            </a:pPr>
            <a:r>
              <a:rPr lang="en-US" sz="2400" b="1" dirty="0" err="1">
                <a:solidFill>
                  <a:srgbClr val="333333"/>
                </a:solidFill>
                <a:latin typeface="Times New Roman" pitchFamily="18" charset="0"/>
                <a:ea typeface="Calibri" panose="020F0502020204030204" pitchFamily="34" charset="0"/>
                <a:cs typeface="Times New Roman" pitchFamily="18" charset="0"/>
              </a:rPr>
              <a:t>Chiều</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chủ</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nhật</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tuần</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trước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được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mẹ</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đưa</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đi</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xem</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ở </a:t>
            </a:r>
            <a:r>
              <a:rPr lang="en-US" sz="2400" b="1" dirty="0" err="1">
                <a:solidFill>
                  <a:srgbClr val="333333"/>
                </a:solidFill>
                <a:latin typeface="Times New Roman" pitchFamily="18" charset="0"/>
                <a:ea typeface="Calibri" panose="020F0502020204030204" pitchFamily="34" charset="0"/>
                <a:cs typeface="Times New Roman" pitchFamily="18" charset="0"/>
              </a:rPr>
              <a:t>rạp</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xiếc</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Trung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333333"/>
                </a:solidFill>
                <a:latin typeface="Times New Roman" pitchFamily="18" charset="0"/>
                <a:ea typeface="Calibri" panose="020F0502020204030204" pitchFamily="34" charset="0"/>
                <a:cs typeface="Times New Roman" pitchFamily="18" charset="0"/>
              </a:rPr>
              <a:t>Ương</a:t>
            </a:r>
            <a:r>
              <a:rPr lang="en-US" sz="2400" b="1" dirty="0">
                <a:solidFill>
                  <a:srgbClr val="333333"/>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Rạp</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xiếc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rất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rộng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đông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nghịt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khán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Buổi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biểu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diễn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sắc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vui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nhộn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dỏm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khỉ</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thăng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bằng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cầu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chó</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làm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toán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sư</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tử</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nhảy</a:t>
            </a:r>
            <a:r>
              <a:rPr lang="en-US" sz="2400" b="1" dirty="0">
                <a:solidFill>
                  <a:srgbClr val="3D3F41"/>
                </a:solidFill>
                <a:latin typeface="Times New Roman" pitchFamily="18" charset="0"/>
                <a:ea typeface="Calibri" panose="020F0502020204030204" pitchFamily="34" charset="0"/>
                <a:cs typeface="Times New Roman" pitchFamily="18" charset="0"/>
              </a:rPr>
              <a:t> qua </a:t>
            </a:r>
            <a:r>
              <a:rPr lang="en-US" sz="2400" b="1" dirty="0" err="1">
                <a:solidFill>
                  <a:srgbClr val="3D3F41"/>
                </a:solidFill>
                <a:latin typeface="Times New Roman" pitchFamily="18" charset="0"/>
                <a:ea typeface="Calibri" panose="020F0502020204030204" pitchFamily="34" charset="0"/>
                <a:cs typeface="Times New Roman" pitchFamily="18" charset="0"/>
              </a:rPr>
              <a:t>vòng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lửa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ấn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tượng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mục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xòe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đạp</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nhỏ</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xinh</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còn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chưa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ngờ</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với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tài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của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thì</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dắt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Oa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này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biết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máy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sao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Mặc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ngồi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trên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smtClean="0">
                <a:solidFill>
                  <a:srgbClr val="3D3F41"/>
                </a:solidFill>
                <a:latin typeface="Times New Roman" pitchFamily="18" charset="0"/>
                <a:ea typeface="Calibri" panose="020F0502020204030204" pitchFamily="34" charset="0"/>
                <a:cs typeface="Times New Roman" pitchFamily="18" charset="0"/>
              </a:rPr>
              <a:t>máy</a:t>
            </a:r>
            <a:r>
              <a:rPr lang="en-US" sz="2400" b="1" dirty="0" smtClean="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chân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ngắn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chạm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tới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nhưng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gấu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hề</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bị</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ngã</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mà</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rất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điêu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luyện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Chú</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ra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dáng</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một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tay</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lái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cừ</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khôi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Từng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tràng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vỗ</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tay</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giòn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của</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khán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giả</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vang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lên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không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ngớt</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khen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ngợi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các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chú</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gấu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tài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năng</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huấn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luyện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của</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các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nghệ</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sĩ</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xiếc</a:t>
            </a:r>
            <a:r>
              <a:rPr lang="en-US" sz="2400" b="1" dirty="0">
                <a:solidFill>
                  <a:srgbClr val="FF0000"/>
                </a:solidFill>
                <a:latin typeface="Times New Roman" pitchFamily="18" charset="0"/>
                <a:ea typeface="Calibri" panose="020F0502020204030204" pitchFamily="34" charset="0"/>
                <a:cs typeface="Times New Roman" pitchFamily="18" charset="0"/>
              </a:rPr>
              <a: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Buổi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biểu</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diễn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thật</a:t>
            </a:r>
            <a:r>
              <a:rPr lang="en-US" sz="2400" b="1" dirty="0">
                <a:solidFill>
                  <a:srgbClr val="FF0000"/>
                </a:solidFill>
                <a:latin typeface="Times New Roman" pitchFamily="18" charset="0"/>
                <a:ea typeface="Calibri" panose="020F0502020204030204" pitchFamily="34" charset="0"/>
                <a:cs typeface="Times New Roman" pitchFamily="18" charset="0"/>
              </a:rPr>
              <a:t> hay </a:t>
            </a:r>
            <a:r>
              <a:rPr lang="en-US" sz="2400" b="1" dirty="0" err="1">
                <a:solidFill>
                  <a:srgbClr val="FF0000"/>
                </a:solidFill>
                <a:latin typeface="Times New Roman" pitchFamily="18" charset="0"/>
                <a:ea typeface="Calibri" panose="020F0502020204030204" pitchFamily="34" charset="0"/>
                <a:cs typeface="Times New Roman" pitchFamily="18" charset="0"/>
              </a:rPr>
              <a:t>và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thú</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vị</a:t>
            </a:r>
            <a:r>
              <a:rPr lang="en-US" sz="2400" b="1" dirty="0">
                <a:solidFill>
                  <a:srgbClr val="FF0000"/>
                </a:solidFill>
                <a:latin typeface="Times New Roman" pitchFamily="18" charset="0"/>
                <a:ea typeface="Calibri" panose="020F0502020204030204" pitchFamily="34" charset="0"/>
                <a:cs typeface="Times New Roman" pitchFamily="18" charset="0"/>
              </a:rPr>
              <a:t>. Ra </a:t>
            </a:r>
            <a:r>
              <a:rPr lang="en-US" sz="2400" b="1" dirty="0" err="1">
                <a:solidFill>
                  <a:srgbClr val="FF0000"/>
                </a:solidFill>
                <a:latin typeface="Times New Roman" pitchFamily="18" charset="0"/>
                <a:ea typeface="Calibri" panose="020F0502020204030204" pitchFamily="34" charset="0"/>
                <a:cs typeface="Times New Roman" pitchFamily="18" charset="0"/>
              </a:rPr>
              <a:t>về</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rồi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mà</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em</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vẫn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còn</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nuối</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tiếc</a:t>
            </a:r>
            <a:r>
              <a:rPr lang="en-US" sz="2400" b="1" dirty="0">
                <a:solidFill>
                  <a:srgbClr val="FF0000"/>
                </a:solidFill>
                <a:latin typeface="Times New Roman" pitchFamily="18" charset="0"/>
                <a:ea typeface="Calibri" panose="020F0502020204030204" pitchFamily="34" charset="0"/>
                <a:cs typeface="Times New Roman" pitchFamily="18" charset="0"/>
              </a:rPr>
              <a:t> </a:t>
            </a:r>
            <a:r>
              <a:rPr lang="en-US" sz="2400" b="1" dirty="0" err="1">
                <a:solidFill>
                  <a:srgbClr val="FF0000"/>
                </a:solidFill>
                <a:latin typeface="Times New Roman" pitchFamily="18" charset="0"/>
                <a:ea typeface="Calibri" panose="020F0502020204030204" pitchFamily="34" charset="0"/>
                <a:cs typeface="Times New Roman" pitchFamily="18" charset="0"/>
              </a:rPr>
              <a:t>mãi</a:t>
            </a:r>
            <a:r>
              <a:rPr lang="en-US" sz="2400" b="1" dirty="0">
                <a:solidFill>
                  <a:srgbClr val="FF0000"/>
                </a:solidFill>
                <a:latin typeface="Times New Roman" pitchFamily="18" charset="0"/>
                <a:ea typeface="Calibri" panose="020F0502020204030204" pitchFamily="34" charset="0"/>
                <a:cs typeface="Times New Roman" pitchFamily="18" charset="0"/>
              </a:rPr>
              <a: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tự</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hứa</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sẽ</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học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thật</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giỏi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để</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được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bố</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mẹ</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cho</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đi</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xem</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xiếc</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nhiều</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dirty="0" err="1">
                <a:solidFill>
                  <a:srgbClr val="3D3F41"/>
                </a:solidFill>
                <a:latin typeface="Times New Roman" pitchFamily="18" charset="0"/>
                <a:ea typeface="Calibri" panose="020F0502020204030204" pitchFamily="34" charset="0"/>
                <a:cs typeface="Times New Roman" pitchFamily="18" charset="0"/>
              </a:rPr>
              <a:t>hơn</a:t>
            </a:r>
            <a:r>
              <a:rPr lang="en-US" sz="2400" b="1" dirty="0">
                <a:solidFill>
                  <a:srgbClr val="3D3F41"/>
                </a:solidFill>
                <a:latin typeface="Times New Roman" pitchFamily="18" charset="0"/>
                <a:ea typeface="Calibri" panose="020F0502020204030204" pitchFamily="34" charset="0"/>
                <a:cs typeface="Times New Roman" pitchFamily="18" charset="0"/>
              </a:rPr>
              <a:t> </a:t>
            </a:r>
            <a:r>
              <a:rPr lang="en-US" sz="2400" b="1" err="1">
                <a:solidFill>
                  <a:srgbClr val="3D3F41"/>
                </a:solidFill>
                <a:latin typeface="Times New Roman" pitchFamily="18" charset="0"/>
                <a:ea typeface="Calibri" panose="020F0502020204030204" pitchFamily="34" charset="0"/>
                <a:cs typeface="Times New Roman" pitchFamily="18" charset="0"/>
              </a:rPr>
              <a:t>nữa</a:t>
            </a:r>
            <a:r>
              <a:rPr lang="en-US" sz="2400" b="1" smtClean="0">
                <a:solidFill>
                  <a:srgbClr val="3D3F41"/>
                </a:solidFill>
                <a:latin typeface="Times New Roman" pitchFamily="18" charset="0"/>
                <a:ea typeface="Calibri" panose="020F0502020204030204" pitchFamily="34" charset="0"/>
                <a:cs typeface="Times New Roman" pitchFamily="18" charset="0"/>
              </a:rPr>
              <a:t>.    </a:t>
            </a:r>
            <a:endParaRPr lang="vi-VN" sz="2400" b="1" dirty="0">
              <a:solidFill>
                <a:srgbClr val="3D3F41"/>
              </a:solidFill>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380952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22" presetClass="entr" presetSubtype="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22" presetClass="entr" presetSubtype="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up)">
                                      <p:cBhvr>
                                        <p:cTn id="31" dur="500"/>
                                        <p:tgtEl>
                                          <p:spTgt spid="10"/>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9" grpId="0"/>
      <p:bldP spid="9" grpId="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0623" y="218940"/>
            <a:ext cx="6416154" cy="700088"/>
          </a:xfrm>
        </p:spPr>
        <p:txBody>
          <a:bodyPr/>
          <a:lstStyle/>
          <a:p>
            <a:pPr algn="ctr"/>
            <a:r>
              <a:rPr lang="en-US" sz="2800" dirty="0" err="1" smtClean="0">
                <a:latin typeface="Times New Roman" panose="02020603050405020304" pitchFamily="18" charset="0"/>
                <a:cs typeface="Times New Roman" panose="02020603050405020304" pitchFamily="18" charset="0"/>
              </a:rPr>
              <a:t>Thứ</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sáu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ngày</a:t>
            </a:r>
            <a:r>
              <a:rPr lang="en-US" sz="2800" dirty="0" smtClean="0">
                <a:latin typeface="Times New Roman" panose="02020603050405020304" pitchFamily="18" charset="0"/>
                <a:cs typeface="Times New Roman" panose="02020603050405020304" pitchFamily="18" charset="0"/>
              </a:rPr>
              <a:t> 25 </a:t>
            </a:r>
            <a:r>
              <a:rPr lang="en-US" sz="2800" dirty="0" err="1" smtClean="0">
                <a:latin typeface="Times New Roman" panose="02020603050405020304" pitchFamily="18" charset="0"/>
                <a:cs typeface="Times New Roman" panose="02020603050405020304" pitchFamily="18" charset="0"/>
              </a:rPr>
              <a:t>tháng</a:t>
            </a:r>
            <a:r>
              <a:rPr lang="en-US" sz="2800" dirty="0" smtClean="0">
                <a:latin typeface="Times New Roman" panose="02020603050405020304" pitchFamily="18" charset="0"/>
                <a:cs typeface="Times New Roman" panose="02020603050405020304" pitchFamily="18" charset="0"/>
              </a:rPr>
              <a:t> 2 </a:t>
            </a:r>
            <a:r>
              <a:rPr lang="en-US" sz="2800" dirty="0" err="1" smtClean="0">
                <a:latin typeface="Times New Roman" panose="02020603050405020304" pitchFamily="18" charset="0"/>
                <a:cs typeface="Times New Roman" panose="02020603050405020304" pitchFamily="18" charset="0"/>
              </a:rPr>
              <a:t>năm</a:t>
            </a:r>
            <a:r>
              <a:rPr lang="en-US" sz="2800" dirty="0" smtClean="0">
                <a:latin typeface="Times New Roman" panose="02020603050405020304" pitchFamily="18" charset="0"/>
                <a:cs typeface="Times New Roman" panose="02020603050405020304" pitchFamily="18" charset="0"/>
              </a:rPr>
              <a:t> 2022</a:t>
            </a:r>
            <a:endParaRPr lang="vi-VN" sz="28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pPr algn="ctr">
              <a:buNone/>
            </a:pPr>
            <a:r>
              <a:rPr lang="en-US" sz="4000" b="1" smtClean="0">
                <a:solidFill>
                  <a:schemeClr val="tx1"/>
                </a:solidFill>
                <a:latin typeface="Times New Roman" pitchFamily="18" charset="0"/>
                <a:cs typeface="Times New Roman" pitchFamily="18" charset="0"/>
              </a:rPr>
              <a:t>Tập </a:t>
            </a:r>
            <a:r>
              <a:rPr lang="en-US" sz="4000" b="1" dirty="0" err="1" smtClean="0">
                <a:solidFill>
                  <a:schemeClr val="tx1"/>
                </a:solidFill>
                <a:latin typeface="Times New Roman" pitchFamily="18" charset="0"/>
                <a:cs typeface="Times New Roman" pitchFamily="18" charset="0"/>
              </a:rPr>
              <a:t>làm</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văn</a:t>
            </a:r>
            <a:endParaRPr lang="en-US" sz="4000" b="1" dirty="0" smtClean="0">
              <a:solidFill>
                <a:schemeClr val="tx1"/>
              </a:solidFill>
              <a:latin typeface="Times New Roman" pitchFamily="18" charset="0"/>
              <a:cs typeface="Times New Roman" pitchFamily="18" charset="0"/>
            </a:endParaRPr>
          </a:p>
          <a:p>
            <a:pPr algn="ctr">
              <a:buNone/>
            </a:pPr>
            <a:r>
              <a:rPr lang="en-US" sz="4000" b="1" dirty="0" err="1" smtClean="0">
                <a:solidFill>
                  <a:schemeClr val="tx1"/>
                </a:solidFill>
                <a:latin typeface="Times New Roman" pitchFamily="18" charset="0"/>
                <a:cs typeface="Times New Roman" pitchFamily="18" charset="0"/>
              </a:rPr>
              <a:t>Tiết</a:t>
            </a:r>
            <a:r>
              <a:rPr lang="en-US" sz="4000" b="1" dirty="0" smtClean="0">
                <a:solidFill>
                  <a:schemeClr val="tx1"/>
                </a:solidFill>
                <a:latin typeface="Times New Roman" pitchFamily="18" charset="0"/>
                <a:cs typeface="Times New Roman" pitchFamily="18" charset="0"/>
              </a:rPr>
              <a:t> 23: </a:t>
            </a:r>
            <a:r>
              <a:rPr lang="en-US" sz="4000" b="1" dirty="0" err="1" smtClean="0">
                <a:solidFill>
                  <a:schemeClr val="tx1"/>
                </a:solidFill>
                <a:latin typeface="Times New Roman" pitchFamily="18" charset="0"/>
                <a:cs typeface="Times New Roman" pitchFamily="18" charset="0"/>
              </a:rPr>
              <a:t>Kể</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về</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một</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buổi</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biểu</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diễn</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nghệ</a:t>
            </a:r>
            <a:r>
              <a:rPr lang="en-US" sz="4000" b="1" dirty="0" smtClean="0">
                <a:solidFill>
                  <a:schemeClr val="tx1"/>
                </a:solidFill>
                <a:latin typeface="Times New Roman" pitchFamily="18" charset="0"/>
                <a:cs typeface="Times New Roman" pitchFamily="18" charset="0"/>
              </a:rPr>
              <a:t> </a:t>
            </a:r>
            <a:r>
              <a:rPr lang="en-US" sz="4000" b="1" dirty="0" err="1" smtClean="0">
                <a:solidFill>
                  <a:schemeClr val="tx1"/>
                </a:solidFill>
                <a:latin typeface="Times New Roman" pitchFamily="18" charset="0"/>
                <a:cs typeface="Times New Roman" pitchFamily="18" charset="0"/>
              </a:rPr>
              <a:t>thuật</a:t>
            </a:r>
            <a:endParaRPr lang="en-US" sz="4000" b="1" dirty="0" smtClean="0">
              <a:solidFill>
                <a:schemeClr val="tx1"/>
              </a:solidFill>
              <a:latin typeface="Times New Roman" pitchFamily="18" charset="0"/>
              <a:cs typeface="Times New Roman" pitchFamily="18" charset="0"/>
            </a:endParaRPr>
          </a:p>
          <a:p>
            <a:pPr algn="ctr">
              <a:buNone/>
            </a:pPr>
            <a:endParaRPr lang="vi-VN" sz="4000"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30"/>
          <p:cNvGrpSpPr>
            <a:grpSpLocks/>
          </p:cNvGrpSpPr>
          <p:nvPr/>
        </p:nvGrpSpPr>
        <p:grpSpPr bwMode="auto">
          <a:xfrm>
            <a:off x="-3" y="-74096"/>
            <a:ext cx="12192000" cy="6858000"/>
            <a:chOff x="0" y="0"/>
            <a:chExt cx="9144002" cy="6858000"/>
          </a:xfrm>
        </p:grpSpPr>
        <p:pic>
          <p:nvPicPr>
            <p:cNvPr id="11274" name="Picture 1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7624763" y="4876800"/>
              <a:ext cx="151923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51923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1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393783" y="-230981"/>
              <a:ext cx="151923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1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30981" y="5107782"/>
              <a:ext cx="151923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3978" name="Text Box 10"/>
          <p:cNvSpPr txBox="1">
            <a:spLocks noChangeArrowheads="1"/>
          </p:cNvSpPr>
          <p:nvPr/>
        </p:nvSpPr>
        <p:spPr bwMode="auto">
          <a:xfrm>
            <a:off x="1244596" y="284917"/>
            <a:ext cx="10160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defRPr>
            </a:lvl1pPr>
            <a:lvl2pPr marL="742950" indent="-285750" eaLnBrk="0" hangingPunct="0">
              <a:defRPr sz="2800" b="1">
                <a:solidFill>
                  <a:schemeClr val="tx1"/>
                </a:solidFill>
                <a:latin typeface="Times New Roman" charset="0"/>
              </a:defRPr>
            </a:lvl2pPr>
            <a:lvl3pPr marL="1143000" indent="-228600" eaLnBrk="0" hangingPunct="0">
              <a:defRPr sz="2800" b="1">
                <a:solidFill>
                  <a:schemeClr val="tx1"/>
                </a:solidFill>
                <a:latin typeface="Times New Roman" charset="0"/>
              </a:defRPr>
            </a:lvl3pPr>
            <a:lvl4pPr marL="1600200" indent="-228600" eaLnBrk="0" hangingPunct="0">
              <a:defRPr sz="2800" b="1">
                <a:solidFill>
                  <a:schemeClr val="tx1"/>
                </a:solidFill>
                <a:latin typeface="Times New Roman" charset="0"/>
              </a:defRPr>
            </a:lvl4pPr>
            <a:lvl5pPr marL="2057400" indent="-228600" eaLnBrk="0" hangingPunct="0">
              <a:defRPr sz="2800" b="1">
                <a:solidFill>
                  <a:schemeClr val="tx1"/>
                </a:solidFill>
                <a:latin typeface="Times New Roman" charset="0"/>
              </a:defRPr>
            </a:lvl5pPr>
            <a:lvl6pPr marL="2514600" indent="-228600" eaLnBrk="0" fontAlgn="base" hangingPunct="0">
              <a:spcBef>
                <a:spcPct val="0"/>
              </a:spcBef>
              <a:spcAft>
                <a:spcPct val="0"/>
              </a:spcAft>
              <a:defRPr sz="2800" b="1">
                <a:solidFill>
                  <a:schemeClr val="tx1"/>
                </a:solidFill>
                <a:latin typeface="Times New Roman" charset="0"/>
              </a:defRPr>
            </a:lvl6pPr>
            <a:lvl7pPr marL="2971800" indent="-228600" eaLnBrk="0" fontAlgn="base" hangingPunct="0">
              <a:spcBef>
                <a:spcPct val="0"/>
              </a:spcBef>
              <a:spcAft>
                <a:spcPct val="0"/>
              </a:spcAft>
              <a:defRPr sz="2800" b="1">
                <a:solidFill>
                  <a:schemeClr val="tx1"/>
                </a:solidFill>
                <a:latin typeface="Times New Roman" charset="0"/>
              </a:defRPr>
            </a:lvl7pPr>
            <a:lvl8pPr marL="3429000" indent="-228600" eaLnBrk="0" fontAlgn="base" hangingPunct="0">
              <a:spcBef>
                <a:spcPct val="0"/>
              </a:spcBef>
              <a:spcAft>
                <a:spcPct val="0"/>
              </a:spcAft>
              <a:defRPr sz="2800" b="1">
                <a:solidFill>
                  <a:schemeClr val="tx1"/>
                </a:solidFill>
                <a:latin typeface="Times New Roman" charset="0"/>
              </a:defRPr>
            </a:lvl8pPr>
            <a:lvl9pPr marL="3886200" indent="-228600" eaLnBrk="0" fontAlgn="base" hangingPunct="0">
              <a:spcBef>
                <a:spcPct val="0"/>
              </a:spcBef>
              <a:spcAft>
                <a:spcPct val="0"/>
              </a:spcAft>
              <a:defRPr sz="2800" b="1">
                <a:solidFill>
                  <a:schemeClr val="tx1"/>
                </a:solidFill>
                <a:latin typeface="Times New Roman" charset="0"/>
              </a:defRPr>
            </a:lvl9pPr>
          </a:lstStyle>
          <a:p>
            <a:pPr algn="ctr" eaLnBrk="1" hangingPunct="1">
              <a:spcBef>
                <a:spcPct val="50000"/>
              </a:spcBef>
            </a:pPr>
            <a:r>
              <a:rPr lang="en-US" sz="3600" smtClean="0">
                <a:latin typeface="Times New Roman" pitchFamily="18" charset="0"/>
                <a:cs typeface="Times New Roman" pitchFamily="18" charset="0"/>
              </a:rPr>
              <a:t>Kể lại một buổi biểu diễn nghệ thuật</a:t>
            </a:r>
            <a:endParaRPr lang="en-US" sz="3600">
              <a:latin typeface="Times New Roman" pitchFamily="18" charset="0"/>
              <a:cs typeface="Times New Roman" pitchFamily="18" charset="0"/>
            </a:endParaRPr>
          </a:p>
        </p:txBody>
      </p:sp>
      <p:sp>
        <p:nvSpPr>
          <p:cNvPr id="83979" name="Rectangle 11"/>
          <p:cNvSpPr>
            <a:spLocks noChangeArrowheads="1"/>
          </p:cNvSpPr>
          <p:nvPr/>
        </p:nvSpPr>
        <p:spPr bwMode="auto">
          <a:xfrm>
            <a:off x="812800" y="951449"/>
            <a:ext cx="10972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US" sz="4000" b="0" dirty="0">
                <a:solidFill>
                  <a:srgbClr val="FF0000"/>
                </a:solidFill>
                <a:latin typeface="Times New Roman" pitchFamily="18" charset="0"/>
                <a:cs typeface="Times New Roman" pitchFamily="18" charset="0"/>
              </a:rPr>
              <a:t> 1/ </a:t>
            </a:r>
            <a:r>
              <a:rPr lang="en-US" sz="4000" b="0" dirty="0" err="1">
                <a:solidFill>
                  <a:srgbClr val="FF0000"/>
                </a:solidFill>
                <a:latin typeface="Times New Roman" pitchFamily="18" charset="0"/>
                <a:cs typeface="Times New Roman" pitchFamily="18" charset="0"/>
              </a:rPr>
              <a:t>Hãy</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kể</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lại</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một</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buổi</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biểu</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diễn</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nghệ</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thuật</a:t>
            </a:r>
            <a:r>
              <a:rPr lang="en-US" sz="4000" b="0" dirty="0">
                <a:solidFill>
                  <a:srgbClr val="FF0000"/>
                </a:solidFill>
                <a:latin typeface="Times New Roman" pitchFamily="18" charset="0"/>
                <a:cs typeface="Times New Roman" pitchFamily="18" charset="0"/>
              </a:rPr>
              <a:t> </a:t>
            </a:r>
            <a:r>
              <a:rPr lang="en-US" sz="4000" b="0" dirty="0" err="1" smtClean="0">
                <a:solidFill>
                  <a:srgbClr val="FF0000"/>
                </a:solidFill>
                <a:latin typeface="Times New Roman" pitchFamily="18" charset="0"/>
                <a:cs typeface="Times New Roman" pitchFamily="18" charset="0"/>
              </a:rPr>
              <a:t>mà</a:t>
            </a:r>
            <a:r>
              <a:rPr lang="en-US" sz="4000" b="0" dirty="0" smtClean="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em</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được</a:t>
            </a:r>
            <a:r>
              <a:rPr lang="en-US" sz="4000" b="0" dirty="0">
                <a:solidFill>
                  <a:srgbClr val="FF0000"/>
                </a:solidFill>
                <a:latin typeface="Times New Roman" pitchFamily="18" charset="0"/>
                <a:cs typeface="Times New Roman" pitchFamily="18" charset="0"/>
              </a:rPr>
              <a:t> </a:t>
            </a:r>
            <a:r>
              <a:rPr lang="en-US" sz="4000" b="0" dirty="0" err="1">
                <a:solidFill>
                  <a:srgbClr val="FF0000"/>
                </a:solidFill>
                <a:latin typeface="Times New Roman" pitchFamily="18" charset="0"/>
                <a:cs typeface="Times New Roman" pitchFamily="18" charset="0"/>
              </a:rPr>
              <a:t>xem</a:t>
            </a:r>
            <a:r>
              <a:rPr lang="en-US" sz="4000" b="0" dirty="0">
                <a:solidFill>
                  <a:srgbClr val="FF0000"/>
                </a:solidFill>
                <a:latin typeface="Times New Roman" pitchFamily="18" charset="0"/>
                <a:cs typeface="Times New Roman" pitchFamily="18" charset="0"/>
              </a:rPr>
              <a:t>.</a:t>
            </a:r>
          </a:p>
        </p:txBody>
      </p:sp>
      <p:pic>
        <p:nvPicPr>
          <p:cNvPr id="11270" name="Picture 12" descr="flowerb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6102350"/>
            <a:ext cx="102616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2" name="Line 14"/>
          <p:cNvSpPr>
            <a:spLocks noChangeShapeType="1"/>
          </p:cNvSpPr>
          <p:nvPr/>
        </p:nvSpPr>
        <p:spPr bwMode="auto">
          <a:xfrm>
            <a:off x="2514596" y="1517918"/>
            <a:ext cx="4064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83983" name="Line 15"/>
          <p:cNvSpPr>
            <a:spLocks noChangeShapeType="1"/>
          </p:cNvSpPr>
          <p:nvPr/>
        </p:nvSpPr>
        <p:spPr bwMode="auto">
          <a:xfrm>
            <a:off x="4876800" y="1556018"/>
            <a:ext cx="47752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83984" name="Line 16"/>
          <p:cNvSpPr>
            <a:spLocks noChangeShapeType="1"/>
          </p:cNvSpPr>
          <p:nvPr/>
        </p:nvSpPr>
        <p:spPr bwMode="auto">
          <a:xfrm>
            <a:off x="2032000" y="2133600"/>
            <a:ext cx="7112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pic>
        <p:nvPicPr>
          <p:cNvPr id="14" name="Picture 13"/>
          <p:cNvPicPr>
            <a:picLocks noChangeAspect="1"/>
          </p:cNvPicPr>
          <p:nvPr/>
        </p:nvPicPr>
        <p:blipFill>
          <a:blip r:embed="rId4">
            <a:clrChange>
              <a:clrFrom>
                <a:srgbClr val="FFFFFF"/>
              </a:clrFrom>
              <a:clrTo>
                <a:srgbClr val="FFFFFF">
                  <a:alpha val="0"/>
                </a:srgbClr>
              </a:clrTo>
            </a:clrChange>
          </a:blip>
          <a:stretch>
            <a:fillRect/>
          </a:stretch>
        </p:blipFill>
        <p:spPr>
          <a:xfrm>
            <a:off x="-35567" y="1613168"/>
            <a:ext cx="4002702" cy="3462337"/>
          </a:xfrm>
          <a:prstGeom prst="rect">
            <a:avLst/>
          </a:prstGeom>
        </p:spPr>
      </p:pic>
      <p:sp>
        <p:nvSpPr>
          <p:cNvPr id="15" name="TextBox 14"/>
          <p:cNvSpPr txBox="1"/>
          <p:nvPr/>
        </p:nvSpPr>
        <p:spPr>
          <a:xfrm>
            <a:off x="304800" y="3124200"/>
            <a:ext cx="3092822" cy="830997"/>
          </a:xfrm>
          <a:prstGeom prst="rect">
            <a:avLst/>
          </a:prstGeom>
          <a:noFill/>
        </p:spPr>
        <p:txBody>
          <a:bodyPr wrap="square" rtlCol="0">
            <a:spAutoFit/>
          </a:bodyPr>
          <a:lstStyle/>
          <a:p>
            <a:pPr algn="ctr"/>
            <a:r>
              <a:rPr lang="en-GB" sz="2400" b="1" dirty="0" err="1" smtClean="0">
                <a:latin typeface="Times New Roman" panose="02020603050405020304" pitchFamily="18" charset="0"/>
                <a:cs typeface="Times New Roman" panose="02020603050405020304" pitchFamily="18" charset="0"/>
              </a:rPr>
              <a:t>Thế</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nào</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là</a:t>
            </a:r>
            <a:r>
              <a:rPr lang="en-GB" sz="2400" b="1" dirty="0" smtClean="0">
                <a:latin typeface="Times New Roman" panose="02020603050405020304" pitchFamily="18" charset="0"/>
                <a:cs typeface="Times New Roman" panose="02020603050405020304" pitchFamily="18" charset="0"/>
              </a:rPr>
              <a:t> 1 </a:t>
            </a:r>
            <a:r>
              <a:rPr lang="en-GB" sz="2400" b="1" dirty="0" err="1" smtClean="0">
                <a:latin typeface="Times New Roman" panose="02020603050405020304" pitchFamily="18" charset="0"/>
                <a:cs typeface="Times New Roman" panose="02020603050405020304" pitchFamily="18" charset="0"/>
              </a:rPr>
              <a:t>buổi</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biểu</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diễn</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nghệ</a:t>
            </a:r>
            <a:r>
              <a:rPr lang="en-GB" sz="2400" b="1" dirty="0" smtClean="0">
                <a:latin typeface="Times New Roman" panose="02020603050405020304" pitchFamily="18" charset="0"/>
                <a:cs typeface="Times New Roman" panose="02020603050405020304" pitchFamily="18" charset="0"/>
              </a:rPr>
              <a:t> </a:t>
            </a:r>
            <a:r>
              <a:rPr lang="en-GB" sz="2400" b="1" dirty="0" err="1" smtClean="0">
                <a:latin typeface="Times New Roman" panose="02020603050405020304" pitchFamily="18" charset="0"/>
                <a:cs typeface="Times New Roman" panose="02020603050405020304" pitchFamily="18" charset="0"/>
              </a:rPr>
              <a:t>thuật</a:t>
            </a:r>
            <a:r>
              <a:rPr lang="en-GB" sz="2400" b="1" dirty="0" smtClean="0">
                <a:latin typeface="Times New Roman" panose="02020603050405020304" pitchFamily="18" charset="0"/>
                <a:cs typeface="Times New Roman" panose="02020603050405020304" pitchFamily="18" charset="0"/>
              </a:rPr>
              <a:t>?</a:t>
            </a:r>
            <a:endParaRPr lang="en-GB" sz="2400" b="1" dirty="0">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5" cstate="print">
            <a:clrChange>
              <a:clrFrom>
                <a:srgbClr val="F5F5F5"/>
              </a:clrFrom>
              <a:clrTo>
                <a:srgbClr val="F5F5F5">
                  <a:alpha val="0"/>
                </a:srgbClr>
              </a:clrTo>
            </a:clrChange>
          </a:blip>
          <a:stretch>
            <a:fillRect/>
          </a:stretch>
        </p:blipFill>
        <p:spPr>
          <a:xfrm>
            <a:off x="3276600" y="1712771"/>
            <a:ext cx="2822858" cy="2822858"/>
          </a:xfrm>
          <a:prstGeom prst="rect">
            <a:avLst/>
          </a:prstGeom>
        </p:spPr>
      </p:pic>
      <p:sp>
        <p:nvSpPr>
          <p:cNvPr id="17" name="TextBox 16"/>
          <p:cNvSpPr txBox="1"/>
          <p:nvPr/>
        </p:nvSpPr>
        <p:spPr>
          <a:xfrm>
            <a:off x="6161569" y="3126761"/>
            <a:ext cx="5451566" cy="3046988"/>
          </a:xfrm>
          <a:prstGeom prst="rect">
            <a:avLst/>
          </a:prstGeom>
          <a:noFill/>
        </p:spPr>
        <p:txBody>
          <a:bodyPr wrap="square" rtlCol="0">
            <a:spAutoFit/>
          </a:bodyPr>
          <a:lstStyle/>
          <a:p>
            <a:r>
              <a:rPr lang="en-GB" sz="3200" b="1" i="1" dirty="0" err="1" smtClean="0">
                <a:solidFill>
                  <a:srgbClr val="FF0000"/>
                </a:solidFill>
                <a:latin typeface="Times New Roman" panose="02020603050405020304" pitchFamily="18" charset="0"/>
                <a:cs typeface="Times New Roman" panose="02020603050405020304" pitchFamily="18" charset="0"/>
              </a:rPr>
              <a:t>Buổi</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biểu</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diễn</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nghệ</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thuật</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là</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buổi</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trình</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diễn</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các</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tiết</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mục</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vở</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diễn</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trước</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công</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chúng</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Là</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loại</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hình</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nghệ</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thuật</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sử</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dụng</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không</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gian</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sân</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khấu</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để</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thể</a:t>
            </a:r>
            <a:r>
              <a:rPr lang="en-GB" sz="3200" b="1" i="1" dirty="0" smtClean="0">
                <a:solidFill>
                  <a:srgbClr val="FF0000"/>
                </a:solidFill>
                <a:latin typeface="Times New Roman" panose="02020603050405020304" pitchFamily="18" charset="0"/>
                <a:cs typeface="Times New Roman" panose="02020603050405020304" pitchFamily="18" charset="0"/>
              </a:rPr>
              <a:t> </a:t>
            </a:r>
            <a:r>
              <a:rPr lang="en-GB" sz="3200" b="1" i="1" dirty="0" err="1" smtClean="0">
                <a:solidFill>
                  <a:srgbClr val="FF0000"/>
                </a:solidFill>
                <a:latin typeface="Times New Roman" panose="02020603050405020304" pitchFamily="18" charset="0"/>
                <a:cs typeface="Times New Roman" panose="02020603050405020304" pitchFamily="18" charset="0"/>
              </a:rPr>
              <a:t>hiện</a:t>
            </a:r>
            <a:r>
              <a:rPr lang="en-GB" sz="3200" b="1" i="1" dirty="0" smtClean="0">
                <a:solidFill>
                  <a:srgbClr val="FF0000"/>
                </a:solidFill>
                <a:latin typeface="Times New Roman" panose="02020603050405020304" pitchFamily="18" charset="0"/>
                <a:cs typeface="Times New Roman" panose="02020603050405020304" pitchFamily="18" charset="0"/>
              </a:rPr>
              <a:t>.</a:t>
            </a:r>
            <a:endParaRPr lang="en-GB" sz="32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7866889"/>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83978">
                                            <p:txEl>
                                              <p:pRg st="0" end="0"/>
                                            </p:txEl>
                                          </p:spTgt>
                                        </p:tgtEl>
                                        <p:attrNameLst>
                                          <p:attrName>style.visibility</p:attrName>
                                        </p:attrNameLst>
                                      </p:cBhvr>
                                      <p:to>
                                        <p:strVal val="visible"/>
                                      </p:to>
                                    </p:set>
                                    <p:anim calcmode="lin" valueType="num">
                                      <p:cBhvr>
                                        <p:cTn id="7" dur="500" fill="hold"/>
                                        <p:tgtEl>
                                          <p:spTgt spid="8397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397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nodeType="clickEffect">
                                  <p:stCondLst>
                                    <p:cond delay="0"/>
                                  </p:stCondLst>
                                  <p:childTnLst>
                                    <p:set>
                                      <p:cBhvr>
                                        <p:cTn id="12" dur="1" fill="hold">
                                          <p:stCondLst>
                                            <p:cond delay="0"/>
                                          </p:stCondLst>
                                        </p:cTn>
                                        <p:tgtEl>
                                          <p:spTgt spid="83979">
                                            <p:txEl>
                                              <p:pRg st="0" end="0"/>
                                            </p:txEl>
                                          </p:spTgt>
                                        </p:tgtEl>
                                        <p:attrNameLst>
                                          <p:attrName>style.visibility</p:attrName>
                                        </p:attrNameLst>
                                      </p:cBhvr>
                                      <p:to>
                                        <p:strVal val="visible"/>
                                      </p:to>
                                    </p:set>
                                    <p:animScale>
                                      <p:cBhvr>
                                        <p:cTn id="13" dur="1000" decel="50000" fill="hold">
                                          <p:stCondLst>
                                            <p:cond delay="0"/>
                                          </p:stCondLst>
                                        </p:cTn>
                                        <p:tgtEl>
                                          <p:spTgt spid="83979">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83979">
                                            <p:txEl>
                                              <p:pRg st="0" end="0"/>
                                            </p:txEl>
                                          </p:spTgt>
                                        </p:tgtEl>
                                        <p:attrNameLst>
                                          <p:attrName>ppt_x</p:attrName>
                                          <p:attrName>ppt_y</p:attrName>
                                        </p:attrNameLst>
                                      </p:cBhvr>
                                    </p:animMotion>
                                    <p:animEffect transition="in" filter="fade">
                                      <p:cBhvr>
                                        <p:cTn id="15" dur="1000"/>
                                        <p:tgtEl>
                                          <p:spTgt spid="83979">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83982"/>
                                        </p:tgtEl>
                                        <p:attrNameLst>
                                          <p:attrName>style.visibility</p:attrName>
                                        </p:attrNameLst>
                                      </p:cBhvr>
                                      <p:to>
                                        <p:strVal val="visible"/>
                                      </p:to>
                                    </p:set>
                                    <p:animEffect transition="in" filter="blinds(horizontal)">
                                      <p:cBhvr>
                                        <p:cTn id="20" dur="500"/>
                                        <p:tgtEl>
                                          <p:spTgt spid="8398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3983"/>
                                        </p:tgtEl>
                                        <p:attrNameLst>
                                          <p:attrName>style.visibility</p:attrName>
                                        </p:attrNameLst>
                                      </p:cBhvr>
                                      <p:to>
                                        <p:strVal val="visible"/>
                                      </p:to>
                                    </p:set>
                                    <p:animEffect transition="in" filter="blinds(horizontal)">
                                      <p:cBhvr>
                                        <p:cTn id="25" dur="500"/>
                                        <p:tgtEl>
                                          <p:spTgt spid="8398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83984"/>
                                        </p:tgtEl>
                                        <p:attrNameLst>
                                          <p:attrName>style.visibility</p:attrName>
                                        </p:attrNameLst>
                                      </p:cBhvr>
                                      <p:to>
                                        <p:strVal val="visible"/>
                                      </p:to>
                                    </p:set>
                                    <p:animEffect transition="in" filter="blinds(horizontal)">
                                      <p:cBhvr>
                                        <p:cTn id="30" dur="500"/>
                                        <p:tgtEl>
                                          <p:spTgt spid="83984"/>
                                        </p:tgtEl>
                                      </p:cBhvr>
                                    </p:animEffect>
                                  </p:childTnLst>
                                </p:cTn>
                              </p:par>
                              <p:par>
                                <p:cTn id="31" presetID="22" presetClass="entr" presetSubtype="4"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2" grpId="0" animBg="1"/>
      <p:bldP spid="83983" grpId="0" animBg="1"/>
      <p:bldP spid="83984" grpId="0" animBg="1"/>
      <p:bldP spid="15"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990600"/>
            <a:ext cx="5029200" cy="5029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p:cNvSpPr>
            <a:spLocks noGrp="1"/>
          </p:cNvSpPr>
          <p:nvPr>
            <p:ph type="title"/>
          </p:nvPr>
        </p:nvSpPr>
        <p:spPr>
          <a:xfrm>
            <a:off x="6961411" y="1208316"/>
            <a:ext cx="4829923" cy="1083825"/>
          </a:xfrm>
          <a:noFill/>
          <a:effectLst>
            <a:glow rad="139700">
              <a:schemeClr val="accent2">
                <a:satMod val="175000"/>
                <a:alpha val="40000"/>
              </a:schemeClr>
            </a:glow>
          </a:effectLst>
          <a:extLst/>
        </p:spPr>
        <p:txBody>
          <a:bodyPr>
            <a:noAutofit/>
          </a:bodyPr>
          <a:lstStyle/>
          <a:p>
            <a:pPr algn="just" eaLnBrk="1" hangingPunct="1">
              <a:defRPr/>
            </a:pPr>
            <a:r>
              <a:rPr lang="en-US" sz="2800" dirty="0">
                <a:solidFill>
                  <a:srgbClr val="000066"/>
                </a:solidFill>
                <a:latin typeface="Times New Roman" pitchFamily="18" charset="0"/>
                <a:cs typeface="Times New Roman" pitchFamily="18" charset="0"/>
              </a:rPr>
              <a:t>1. Đây là môn nghệ thuật mà thiếu nhi vô cùng yêu thích.</a:t>
            </a:r>
            <a:endParaRPr lang="vi-VN" sz="2800" dirty="0">
              <a:solidFill>
                <a:srgbClr val="000066"/>
              </a:solidFill>
              <a:latin typeface="Times New Roman" pitchFamily="18" charset="0"/>
              <a:cs typeface="Times New Roman" pitchFamily="18" charset="0"/>
            </a:endParaRPr>
          </a:p>
        </p:txBody>
      </p:sp>
      <p:sp>
        <p:nvSpPr>
          <p:cNvPr id="10" name="Title 1"/>
          <p:cNvSpPr txBox="1">
            <a:spLocks/>
          </p:cNvSpPr>
          <p:nvPr/>
        </p:nvSpPr>
        <p:spPr>
          <a:xfrm>
            <a:off x="6961411" y="2514600"/>
            <a:ext cx="5001987" cy="1613891"/>
          </a:xfrm>
          <a:prstGeom prst="rect">
            <a:avLst/>
          </a:prstGeom>
          <a:effectLst>
            <a:glow rad="139700">
              <a:schemeClr val="accent2">
                <a:satMod val="175000"/>
                <a:alpha val="40000"/>
              </a:schemeClr>
            </a:glow>
          </a:effectLst>
        </p:spPr>
        <p:txBody>
          <a:bodyPr lIns="68580" tIns="34290" rIns="68580" bIns="34290" anchor="b"/>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just" fontAlgn="auto">
              <a:spcAft>
                <a:spcPts val="0"/>
              </a:spcAft>
              <a:defRPr/>
            </a:pPr>
            <a:r>
              <a:rPr lang="en-US" sz="2800" b="1" dirty="0">
                <a:solidFill>
                  <a:srgbClr val="FF6600"/>
                </a:solidFill>
                <a:latin typeface="Times New Roman" pitchFamily="18" charset="0"/>
                <a:cs typeface="Times New Roman" pitchFamily="18" charset="0"/>
              </a:rPr>
              <a:t>2. Người nghệ sĩ biểu diễn phải vô cùng khéo léo, đôi khi cần cả sự dũng cảm và sức khỏe </a:t>
            </a:r>
            <a:r>
              <a:rPr lang="en-US" sz="2800" b="1">
                <a:solidFill>
                  <a:srgbClr val="FF6600"/>
                </a:solidFill>
                <a:latin typeface="Times New Roman" pitchFamily="18" charset="0"/>
                <a:cs typeface="Times New Roman" pitchFamily="18" charset="0"/>
              </a:rPr>
              <a:t>phi </a:t>
            </a:r>
            <a:r>
              <a:rPr lang="en-US" sz="2800" b="1" smtClean="0">
                <a:solidFill>
                  <a:srgbClr val="FF6600"/>
                </a:solidFill>
                <a:latin typeface="Times New Roman" pitchFamily="18" charset="0"/>
                <a:cs typeface="Times New Roman" pitchFamily="18" charset="0"/>
              </a:rPr>
              <a:t>thường.</a:t>
            </a:r>
            <a:endParaRPr lang="en-US" sz="2800" b="1" dirty="0">
              <a:solidFill>
                <a:srgbClr val="FF6600"/>
              </a:solidFill>
              <a:latin typeface="Times New Roman" pitchFamily="18" charset="0"/>
              <a:cs typeface="Times New Roman" pitchFamily="18" charset="0"/>
            </a:endParaRPr>
          </a:p>
        </p:txBody>
      </p:sp>
      <p:sp>
        <p:nvSpPr>
          <p:cNvPr id="11" name="Title 1"/>
          <p:cNvSpPr txBox="1">
            <a:spLocks/>
          </p:cNvSpPr>
          <p:nvPr/>
        </p:nvSpPr>
        <p:spPr>
          <a:xfrm>
            <a:off x="6865545" y="4350950"/>
            <a:ext cx="5021653" cy="1305093"/>
          </a:xfrm>
          <a:prstGeom prst="rect">
            <a:avLst/>
          </a:prstGeom>
          <a:effectLst>
            <a:glow rad="139700">
              <a:schemeClr val="accent2">
                <a:satMod val="175000"/>
                <a:alpha val="40000"/>
              </a:schemeClr>
            </a:glow>
          </a:effectLst>
        </p:spPr>
        <p:txBody>
          <a:bodyPr lIns="68580" tIns="34290" rIns="68580" bIns="34290" anchor="b"/>
          <a:lstStyle>
            <a:lvl1pPr algn="l" defTabSz="914400" rtl="0" eaLnBrk="1" latinLnBrk="0" hangingPunct="1">
              <a:lnSpc>
                <a:spcPct val="90000"/>
              </a:lnSpc>
              <a:spcBef>
                <a:spcPct val="0"/>
              </a:spcBef>
              <a:buNone/>
              <a:defRPr sz="3600" kern="1200">
                <a:solidFill>
                  <a:schemeClr val="tx1">
                    <a:lumMod val="50000"/>
                  </a:schemeClr>
                </a:solidFill>
                <a:latin typeface="+mj-lt"/>
                <a:ea typeface="+mj-ea"/>
                <a:cs typeface="+mj-cs"/>
              </a:defRPr>
            </a:lvl1pPr>
          </a:lstStyle>
          <a:p>
            <a:pPr algn="just" fontAlgn="auto">
              <a:spcAft>
                <a:spcPts val="0"/>
              </a:spcAft>
              <a:defRPr/>
            </a:pPr>
            <a:r>
              <a:rPr lang="en-US" sz="2800" b="1" dirty="0">
                <a:solidFill>
                  <a:srgbClr val="00FF00"/>
                </a:solidFill>
                <a:latin typeface="Times New Roman" pitchFamily="18" charset="0"/>
                <a:cs typeface="Times New Roman" pitchFamily="18" charset="0"/>
              </a:rPr>
              <a:t>3. Nhiều tiết mục có diễn viên chính là những con vật rất gần gũi với con người.</a:t>
            </a:r>
            <a:endParaRPr lang="vi-VN" sz="2800" b="1" dirty="0">
              <a:solidFill>
                <a:srgbClr val="00FF00"/>
              </a:solidFill>
              <a:latin typeface="Times New Roman" pitchFamily="18" charset="0"/>
              <a:cs typeface="Times New Roman" pitchFamily="18" charset="0"/>
            </a:endParaRPr>
          </a:p>
        </p:txBody>
      </p:sp>
      <p:sp>
        <p:nvSpPr>
          <p:cNvPr id="5" name="Rounded Rectangle 4"/>
          <p:cNvSpPr/>
          <p:nvPr/>
        </p:nvSpPr>
        <p:spPr bwMode="auto">
          <a:xfrm>
            <a:off x="304800" y="779315"/>
            <a:ext cx="6428011" cy="5451770"/>
          </a:xfrm>
          <a:prstGeom prst="roundRect">
            <a:avLst/>
          </a:prstGeom>
          <a:solidFill>
            <a:srgbClr val="92D050"/>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en-US" sz="1800" b="0" i="0" u="none" strike="noStrike" cap="none" normalizeH="0" baseline="0" smtClean="0">
              <a:ln>
                <a:noFill/>
              </a:ln>
              <a:solidFill>
                <a:schemeClr val="tx1"/>
              </a:solidFill>
              <a:effectLst/>
              <a:latin typeface="Calibri" pitchFamily="34" charset="0"/>
              <a:ea typeface="幼圆" pitchFamily="1" charset="-122"/>
            </a:endParaRPr>
          </a:p>
        </p:txBody>
      </p:sp>
    </p:spTree>
    <p:custDataLst>
      <p:tags r:id="rId1"/>
    </p:custDataLst>
  </p:cSld>
  <p:clrMapOvr>
    <a:masterClrMapping/>
  </p:clrMapOvr>
  <p:transition spd="med" advTm="9327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8" fill="hold" grpId="0" nodeType="clickEffect">
                                  <p:stCondLst>
                                    <p:cond delay="0"/>
                                  </p:stCondLst>
                                  <p:childTnLst>
                                    <p:anim calcmode="lin" valueType="num">
                                      <p:cBhvr additive="base">
                                        <p:cTn id="27" dur="3000"/>
                                        <p:tgtEl>
                                          <p:spTgt spid="5"/>
                                        </p:tgtEl>
                                        <p:attrNameLst>
                                          <p:attrName>ppt_x</p:attrName>
                                        </p:attrNameLst>
                                      </p:cBhvr>
                                      <p:tavLst>
                                        <p:tav tm="0">
                                          <p:val>
                                            <p:strVal val="ppt_x"/>
                                          </p:val>
                                        </p:tav>
                                        <p:tav tm="100000">
                                          <p:val>
                                            <p:strVal val="0-ppt_w/2"/>
                                          </p:val>
                                        </p:tav>
                                      </p:tavLst>
                                    </p:anim>
                                    <p:anim calcmode="lin" valueType="num">
                                      <p:cBhvr additive="base">
                                        <p:cTn id="28" dur="3000"/>
                                        <p:tgtEl>
                                          <p:spTgt spid="5"/>
                                        </p:tgtEl>
                                        <p:attrNameLst>
                                          <p:attrName>ppt_y</p:attrName>
                                        </p:attrNameLst>
                                      </p:cBhvr>
                                      <p:tavLst>
                                        <p:tav tm="0">
                                          <p:val>
                                            <p:strVal val="ppt_y"/>
                                          </p:val>
                                        </p:tav>
                                        <p:tav tm="100000">
                                          <p:val>
                                            <p:strVal val="ppt_y"/>
                                          </p:val>
                                        </p:tav>
                                      </p:tavLst>
                                    </p:anim>
                                    <p:set>
                                      <p:cBhvr>
                                        <p:cTn id="29" dur="1" fill="hold">
                                          <p:stCondLst>
                                            <p:cond delay="2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990600"/>
            <a:ext cx="5029200" cy="5029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itle 1"/>
          <p:cNvSpPr>
            <a:spLocks noGrp="1"/>
          </p:cNvSpPr>
          <p:nvPr>
            <p:ph type="title"/>
          </p:nvPr>
        </p:nvSpPr>
        <p:spPr>
          <a:xfrm>
            <a:off x="4378032" y="221675"/>
            <a:ext cx="3352800" cy="886922"/>
          </a:xfrm>
        </p:spPr>
        <p:txBody>
          <a:bodyPr anchor="ctr"/>
          <a:lstStyle/>
          <a:p>
            <a:pPr algn="ctr" eaLnBrk="1" hangingPunct="1">
              <a:lnSpc>
                <a:spcPct val="100000"/>
              </a:lnSpc>
              <a:defRPr/>
            </a:pPr>
            <a:r>
              <a:rPr lang="en-US" sz="3200" dirty="0" smtClean="0">
                <a:ln w="0"/>
                <a:solidFill>
                  <a:srgbClr val="0000FF"/>
                </a:solidFill>
                <a:effectLst>
                  <a:outerShdw blurRad="38100" dist="19050" dir="2700000" algn="tl" rotWithShape="0">
                    <a:schemeClr val="dk1">
                      <a:alpha val="40000"/>
                    </a:schemeClr>
                  </a:outerShdw>
                </a:effectLst>
                <a:latin typeface="+mn-lt"/>
              </a:rPr>
              <a:t>TẬP LÀM VĂN</a:t>
            </a:r>
            <a:br>
              <a:rPr lang="en-US" sz="3200" dirty="0" smtClean="0">
                <a:ln w="0"/>
                <a:solidFill>
                  <a:srgbClr val="0000FF"/>
                </a:solidFill>
                <a:effectLst>
                  <a:outerShdw blurRad="38100" dist="19050" dir="2700000" algn="tl" rotWithShape="0">
                    <a:schemeClr val="dk1">
                      <a:alpha val="40000"/>
                    </a:schemeClr>
                  </a:outerShdw>
                </a:effectLst>
                <a:latin typeface="+mn-lt"/>
              </a:rPr>
            </a:br>
            <a:endParaRPr lang="vi-VN" sz="2000" dirty="0">
              <a:solidFill>
                <a:srgbClr val="0000FF"/>
              </a:solidFill>
              <a:latin typeface="+mn-lt"/>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0123" y="1108597"/>
            <a:ext cx="3505200" cy="22222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5555" t="18333"/>
          <a:stretch/>
        </p:blipFill>
        <p:spPr>
          <a:xfrm>
            <a:off x="8686800" y="2819400"/>
            <a:ext cx="3200400" cy="2340591"/>
          </a:xfrm>
          <a:prstGeom prst="rect">
            <a:avLst/>
          </a:prstGeom>
          <a:ln>
            <a:noFill/>
          </a:ln>
          <a:effectLst>
            <a:softEdge rad="112500"/>
          </a:effectLst>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6108" r="11962"/>
          <a:stretch/>
        </p:blipFill>
        <p:spPr>
          <a:xfrm>
            <a:off x="6290224" y="3661079"/>
            <a:ext cx="2625176" cy="27612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ustDataLst>
      <p:tags r:id="rId1"/>
    </p:custDataLst>
    <p:extLst>
      <p:ext uri="{BB962C8B-B14F-4D97-AF65-F5344CB8AC3E}">
        <p14:creationId xmlns:p14="http://schemas.microsoft.com/office/powerpoint/2010/main" val="4113219326"/>
      </p:ext>
    </p:extLst>
  </p:cSld>
  <p:clrMapOvr>
    <a:masterClrMapping/>
  </p:clrMapOvr>
  <p:transition spd="med" advTm="9327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strVal val="#ppt_w*0.70"/>
                                          </p:val>
                                        </p:tav>
                                        <p:tav tm="100000">
                                          <p:val>
                                            <p:strVal val="#ppt_w"/>
                                          </p:val>
                                        </p:tav>
                                      </p:tavLst>
                                    </p:anim>
                                    <p:anim calcmode="lin" valueType="num">
                                      <p:cBhvr>
                                        <p:cTn id="18" dur="1000" fill="hold"/>
                                        <p:tgtEl>
                                          <p:spTgt spid="9"/>
                                        </p:tgtEl>
                                        <p:attrNameLst>
                                          <p:attrName>ppt_h</p:attrName>
                                        </p:attrNameLst>
                                      </p:cBhvr>
                                      <p:tavLst>
                                        <p:tav tm="0">
                                          <p:val>
                                            <p:strVal val="#ppt_h"/>
                                          </p:val>
                                        </p:tav>
                                        <p:tav tm="100000">
                                          <p:val>
                                            <p:strVal val="#ppt_h"/>
                                          </p:val>
                                        </p:tav>
                                      </p:tavLst>
                                    </p:anim>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025" y="95250"/>
            <a:ext cx="11582400" cy="1143000"/>
          </a:xfrm>
        </p:spPr>
        <p:txBody>
          <a:bodyPr/>
          <a:lstStyle/>
          <a:p>
            <a:pPr eaLnBrk="1" hangingPunct="1">
              <a:defRPr/>
            </a:pPr>
            <a:r>
              <a:rPr lang="en-US" sz="3200" u="sng" dirty="0" err="1" smtClean="0">
                <a:solidFill>
                  <a:srgbClr val="C00000"/>
                </a:solidFill>
                <a:latin typeface="Times New Roman" pitchFamily="18" charset="0"/>
                <a:cs typeface="Times New Roman" pitchFamily="18" charset="0"/>
              </a:rPr>
              <a:t>Bài</a:t>
            </a:r>
            <a:r>
              <a:rPr lang="en-US" sz="3200" u="sng" dirty="0" smtClean="0">
                <a:solidFill>
                  <a:srgbClr val="C00000"/>
                </a:solidFill>
                <a:latin typeface="Times New Roman" pitchFamily="18" charset="0"/>
                <a:cs typeface="Times New Roman" pitchFamily="18" charset="0"/>
              </a:rPr>
              <a:t> 1 (48)</a:t>
            </a:r>
            <a:r>
              <a:rPr lang="en-US" sz="3200" dirty="0" smtClean="0">
                <a:solidFill>
                  <a:srgbClr val="C00000"/>
                </a:solidFill>
                <a:latin typeface="Times New Roman" pitchFamily="18" charset="0"/>
                <a:cs typeface="Times New Roman" pitchFamily="18" charset="0"/>
              </a:rPr>
              <a:t>:</a:t>
            </a:r>
            <a:r>
              <a:rPr lang="en-US" sz="3200" i="1" dirty="0" smtClean="0">
                <a:solidFill>
                  <a:srgbClr val="C00000"/>
                </a:solidFill>
                <a:latin typeface="Times New Roman" pitchFamily="18" charset="0"/>
                <a:cs typeface="Times New Roman" pitchFamily="18" charset="0"/>
              </a:rPr>
              <a:t> </a:t>
            </a:r>
            <a:r>
              <a:rPr lang="en-US" altLang="vi-VN" sz="3200" dirty="0" err="1" smtClean="0">
                <a:solidFill>
                  <a:srgbClr val="C00000"/>
                </a:solidFill>
                <a:latin typeface="Times New Roman" pitchFamily="18" charset="0"/>
                <a:cs typeface="Times New Roman" pitchFamily="18" charset="0"/>
              </a:rPr>
              <a:t>Hãy</a:t>
            </a:r>
            <a:r>
              <a:rPr lang="en-US" altLang="vi-VN" sz="3200" dirty="0" smtClean="0">
                <a:solidFill>
                  <a:srgbClr val="C00000"/>
                </a:solidFill>
                <a:latin typeface="Times New Roman" pitchFamily="18" charset="0"/>
                <a:cs typeface="Times New Roman" pitchFamily="18" charset="0"/>
              </a:rPr>
              <a:t> </a:t>
            </a:r>
            <a:r>
              <a:rPr lang="en-US" altLang="vi-VN" sz="3200" dirty="0">
                <a:solidFill>
                  <a:srgbClr val="C00000"/>
                </a:solidFill>
                <a:latin typeface="Times New Roman" pitchFamily="18" charset="0"/>
                <a:cs typeface="Times New Roman" pitchFamily="18" charset="0"/>
              </a:rPr>
              <a:t>kể lại một buổi biểu diễn </a:t>
            </a:r>
            <a:r>
              <a:rPr lang="en-US" altLang="vi-VN" sz="3200" dirty="0" err="1">
                <a:solidFill>
                  <a:srgbClr val="C00000"/>
                </a:solidFill>
                <a:latin typeface="Times New Roman" pitchFamily="18" charset="0"/>
                <a:cs typeface="Times New Roman" pitchFamily="18" charset="0"/>
              </a:rPr>
              <a:t>nghệ</a:t>
            </a:r>
            <a:r>
              <a:rPr lang="en-US" altLang="vi-VN" sz="3200" dirty="0">
                <a:solidFill>
                  <a:srgbClr val="C00000"/>
                </a:solidFill>
                <a:latin typeface="Times New Roman" pitchFamily="18" charset="0"/>
                <a:cs typeface="Times New Roman" pitchFamily="18" charset="0"/>
              </a:rPr>
              <a:t> </a:t>
            </a:r>
            <a:r>
              <a:rPr lang="en-US" altLang="vi-VN" sz="3200" dirty="0" err="1" smtClean="0">
                <a:solidFill>
                  <a:srgbClr val="C00000"/>
                </a:solidFill>
                <a:latin typeface="Times New Roman" pitchFamily="18" charset="0"/>
                <a:cs typeface="Times New Roman" pitchFamily="18" charset="0"/>
              </a:rPr>
              <a:t>thuật</a:t>
            </a:r>
            <a:r>
              <a:rPr lang="en-US" altLang="vi-VN" sz="3200" dirty="0">
                <a:solidFill>
                  <a:srgbClr val="C00000"/>
                </a:solidFill>
                <a:latin typeface="Times New Roman" pitchFamily="18" charset="0"/>
                <a:cs typeface="Times New Roman" pitchFamily="18" charset="0"/>
              </a:rPr>
              <a:t> </a:t>
            </a:r>
            <a:r>
              <a:rPr lang="en-US" altLang="vi-VN" sz="3200" dirty="0" err="1" smtClean="0">
                <a:solidFill>
                  <a:srgbClr val="C00000"/>
                </a:solidFill>
                <a:latin typeface="Times New Roman" pitchFamily="18" charset="0"/>
                <a:cs typeface="Times New Roman" pitchFamily="18" charset="0"/>
              </a:rPr>
              <a:t>mà</a:t>
            </a:r>
            <a:r>
              <a:rPr lang="en-US" altLang="vi-VN" sz="3200" dirty="0" smtClean="0">
                <a:solidFill>
                  <a:srgbClr val="C00000"/>
                </a:solidFill>
                <a:latin typeface="Times New Roman" pitchFamily="18" charset="0"/>
                <a:cs typeface="Times New Roman" pitchFamily="18" charset="0"/>
              </a:rPr>
              <a:t> </a:t>
            </a:r>
            <a:r>
              <a:rPr lang="en-US" altLang="vi-VN" sz="3200" dirty="0">
                <a:solidFill>
                  <a:srgbClr val="C00000"/>
                </a:solidFill>
                <a:latin typeface="Times New Roman" pitchFamily="18" charset="0"/>
                <a:cs typeface="Times New Roman" pitchFamily="18" charset="0"/>
              </a:rPr>
              <a:t>em được xem</a:t>
            </a:r>
            <a:r>
              <a:rPr lang="en-US" altLang="vi-VN" sz="3200" dirty="0" smtClean="0">
                <a:solidFill>
                  <a:srgbClr val="C00000"/>
                </a:solidFill>
                <a:latin typeface="Times New Roman" pitchFamily="18" charset="0"/>
                <a:cs typeface="Times New Roman" pitchFamily="18" charset="0"/>
              </a:rPr>
              <a:t>.</a:t>
            </a:r>
            <a:endParaRPr lang="vi-VN" sz="3200" dirty="0">
              <a:solidFill>
                <a:srgbClr val="C00000"/>
              </a:solidFill>
              <a:latin typeface="Times New Roman" pitchFamily="18" charset="0"/>
              <a:cs typeface="Times New Roman" pitchFamily="18" charset="0"/>
            </a:endParaRPr>
          </a:p>
        </p:txBody>
      </p:sp>
      <p:sp>
        <p:nvSpPr>
          <p:cNvPr id="6" name="Title 1"/>
          <p:cNvSpPr txBox="1">
            <a:spLocks/>
          </p:cNvSpPr>
          <p:nvPr/>
        </p:nvSpPr>
        <p:spPr bwMode="auto">
          <a:xfrm>
            <a:off x="403225" y="22860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kern="0" smtClean="0">
                <a:solidFill>
                  <a:srgbClr val="C00000"/>
                </a:solidFill>
                <a:latin typeface="Times New Roman" pitchFamily="18" charset="0"/>
                <a:cs typeface="Times New Roman" pitchFamily="18" charset="0"/>
              </a:rPr>
              <a:t>* Gợi </a:t>
            </a:r>
            <a:r>
              <a:rPr lang="en-US" sz="2800" i="1" kern="0" dirty="0" smtClean="0">
                <a:solidFill>
                  <a:srgbClr val="C00000"/>
                </a:solidFill>
                <a:latin typeface="Times New Roman" pitchFamily="18" charset="0"/>
                <a:cs typeface="Times New Roman" pitchFamily="18" charset="0"/>
              </a:rPr>
              <a:t>ý:</a:t>
            </a:r>
          </a:p>
          <a:p>
            <a:pPr marL="514350" indent="-514350">
              <a:buFont typeface="+mj-lt"/>
              <a:buAutoNum type="alphaLcParenR"/>
              <a:defRPr/>
            </a:pPr>
            <a:endParaRPr lang="vi-VN" sz="2800" kern="0" dirty="0">
              <a:solidFill>
                <a:srgbClr val="000000"/>
              </a:solidFill>
              <a:latin typeface="Times New Roman" pitchFamily="18" charset="0"/>
              <a:cs typeface="Times New Roman" pitchFamily="18" charset="0"/>
            </a:endParaRPr>
          </a:p>
        </p:txBody>
      </p:sp>
      <p:sp>
        <p:nvSpPr>
          <p:cNvPr id="7" name="Title 1"/>
          <p:cNvSpPr txBox="1">
            <a:spLocks/>
          </p:cNvSpPr>
          <p:nvPr/>
        </p:nvSpPr>
        <p:spPr bwMode="auto">
          <a:xfrm>
            <a:off x="514350" y="2569369"/>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marL="514350" indent="-514350">
              <a:buFont typeface="+mj-lt"/>
              <a:buAutoNum type="alphaLcParenR"/>
              <a:defRPr/>
            </a:pPr>
            <a:r>
              <a:rPr lang="en-US" sz="2800" i="1" dirty="0" smtClean="0">
                <a:solidFill>
                  <a:srgbClr val="0000FF"/>
                </a:solidFill>
                <a:latin typeface="Times New Roman" pitchFamily="18" charset="0"/>
                <a:cs typeface="Times New Roman" pitchFamily="18" charset="0"/>
              </a:rPr>
              <a:t>Đó là buổi biểu diễn nghệ thuật gì: kịch, ca nhạc, múa, </a:t>
            </a:r>
            <a:r>
              <a:rPr lang="en-US" sz="2800" i="1" smtClean="0">
                <a:solidFill>
                  <a:srgbClr val="0000FF"/>
                </a:solidFill>
                <a:latin typeface="Times New Roman" pitchFamily="18" charset="0"/>
                <a:cs typeface="Times New Roman" pitchFamily="18" charset="0"/>
              </a:rPr>
              <a:t>xiếc,…?</a:t>
            </a:r>
            <a:endParaRPr lang="vi-VN" sz="2800" i="1" dirty="0" smtClean="0">
              <a:solidFill>
                <a:srgbClr val="0000FF"/>
              </a:solidFill>
              <a:latin typeface="Times New Roman" pitchFamily="18" charset="0"/>
              <a:cs typeface="Times New Roman" pitchFamily="18" charset="0"/>
            </a:endParaRPr>
          </a:p>
        </p:txBody>
      </p:sp>
      <p:sp>
        <p:nvSpPr>
          <p:cNvPr id="24581" name="Rectangle 7"/>
          <p:cNvSpPr>
            <a:spLocks noChangeArrowheads="1"/>
          </p:cNvSpPr>
          <p:nvPr/>
        </p:nvSpPr>
        <p:spPr bwMode="auto">
          <a:xfrm>
            <a:off x="1676400" y="6096000"/>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latin typeface="Times New Roman" pitchFamily="18" charset="0"/>
              <a:cs typeface="Times New Roman" pitchFamily="18" charset="0"/>
            </a:endParaRPr>
          </a:p>
        </p:txBody>
      </p:sp>
      <p:sp>
        <p:nvSpPr>
          <p:cNvPr id="9" name="Title 1"/>
          <p:cNvSpPr txBox="1">
            <a:spLocks/>
          </p:cNvSpPr>
          <p:nvPr/>
        </p:nvSpPr>
        <p:spPr bwMode="auto">
          <a:xfrm>
            <a:off x="430213" y="3090863"/>
            <a:ext cx="1158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b) Buổi </a:t>
            </a:r>
            <a:r>
              <a:rPr lang="en-US" sz="2800" i="1" dirty="0">
                <a:solidFill>
                  <a:srgbClr val="0000FF"/>
                </a:solidFill>
                <a:latin typeface="Times New Roman" pitchFamily="18" charset="0"/>
                <a:cs typeface="Times New Roman" pitchFamily="18" charset="0"/>
              </a:rPr>
              <a:t>diễn được tổ chức ở đâu? Khi nào?</a:t>
            </a:r>
            <a:endParaRPr lang="vi-VN" sz="2800" i="1" dirty="0">
              <a:solidFill>
                <a:srgbClr val="0000FF"/>
              </a:solidFill>
              <a:latin typeface="Times New Roman" pitchFamily="18" charset="0"/>
              <a:cs typeface="Times New Roman" pitchFamily="18" charset="0"/>
            </a:endParaRPr>
          </a:p>
        </p:txBody>
      </p:sp>
      <p:sp>
        <p:nvSpPr>
          <p:cNvPr id="10" name="Title 1"/>
          <p:cNvSpPr txBox="1">
            <a:spLocks/>
          </p:cNvSpPr>
          <p:nvPr/>
        </p:nvSpPr>
        <p:spPr bwMode="auto">
          <a:xfrm>
            <a:off x="403225" y="3705225"/>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c) Em </a:t>
            </a:r>
            <a:r>
              <a:rPr lang="en-US" sz="2800" i="1" dirty="0">
                <a:solidFill>
                  <a:srgbClr val="0000FF"/>
                </a:solidFill>
                <a:latin typeface="Times New Roman" pitchFamily="18" charset="0"/>
                <a:cs typeface="Times New Roman" pitchFamily="18" charset="0"/>
              </a:rPr>
              <a:t>cùng xem với những ai?</a:t>
            </a:r>
            <a:endParaRPr lang="vi-VN" sz="2800" i="1" dirty="0">
              <a:solidFill>
                <a:srgbClr val="0000FF"/>
              </a:solidFill>
              <a:latin typeface="Times New Roman" pitchFamily="18" charset="0"/>
              <a:cs typeface="Times New Roman" pitchFamily="18" charset="0"/>
            </a:endParaRPr>
          </a:p>
        </p:txBody>
      </p:sp>
      <p:sp>
        <p:nvSpPr>
          <p:cNvPr id="11" name="Title 1"/>
          <p:cNvSpPr txBox="1">
            <a:spLocks/>
          </p:cNvSpPr>
          <p:nvPr/>
        </p:nvSpPr>
        <p:spPr bwMode="auto">
          <a:xfrm>
            <a:off x="403225" y="4319588"/>
            <a:ext cx="1158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d) </a:t>
            </a:r>
            <a:r>
              <a:rPr lang="en-US" sz="2800" i="1" dirty="0">
                <a:solidFill>
                  <a:srgbClr val="0000FF"/>
                </a:solidFill>
                <a:latin typeface="Times New Roman" pitchFamily="18" charset="0"/>
                <a:cs typeface="Times New Roman" pitchFamily="18" charset="0"/>
              </a:rPr>
              <a:t>Buổi diễn có những tiết mục nào</a:t>
            </a:r>
            <a:r>
              <a:rPr lang="en-US" sz="2800" i="1" dirty="0" smtClean="0">
                <a:solidFill>
                  <a:srgbClr val="0000FF"/>
                </a:solidFill>
                <a:latin typeface="Times New Roman" pitchFamily="18" charset="0"/>
                <a:cs typeface="Times New Roman" pitchFamily="18" charset="0"/>
              </a:rPr>
              <a:t>?</a:t>
            </a:r>
            <a:endParaRPr lang="vi-VN" sz="2800" i="1" dirty="0">
              <a:solidFill>
                <a:srgbClr val="0000FF"/>
              </a:solidFill>
              <a:latin typeface="Times New Roman" pitchFamily="18" charset="0"/>
              <a:cs typeface="Times New Roman" pitchFamily="18" charset="0"/>
            </a:endParaRPr>
          </a:p>
        </p:txBody>
      </p:sp>
      <p:sp>
        <p:nvSpPr>
          <p:cNvPr id="12" name="Title 1"/>
          <p:cNvSpPr txBox="1">
            <a:spLocks/>
          </p:cNvSpPr>
          <p:nvPr/>
        </p:nvSpPr>
        <p:spPr bwMode="auto">
          <a:xfrm>
            <a:off x="403225" y="4935538"/>
            <a:ext cx="115824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a:solidFill>
                  <a:srgbClr val="0000FF"/>
                </a:solidFill>
                <a:latin typeface="Times New Roman" pitchFamily="18" charset="0"/>
                <a:cs typeface="Times New Roman" pitchFamily="18" charset="0"/>
              </a:rPr>
              <a:t>e</a:t>
            </a:r>
            <a:r>
              <a:rPr lang="en-US" sz="2800" i="1" dirty="0" smtClean="0">
                <a:solidFill>
                  <a:srgbClr val="0000FF"/>
                </a:solidFill>
                <a:latin typeface="Times New Roman" pitchFamily="18" charset="0"/>
                <a:cs typeface="Times New Roman" pitchFamily="18" charset="0"/>
              </a:rPr>
              <a:t>) </a:t>
            </a:r>
            <a:r>
              <a:rPr lang="en-US" sz="2800" i="1" dirty="0">
                <a:solidFill>
                  <a:srgbClr val="0000FF"/>
                </a:solidFill>
                <a:latin typeface="Times New Roman" pitchFamily="18" charset="0"/>
                <a:cs typeface="Times New Roman" pitchFamily="18" charset="0"/>
              </a:rPr>
              <a:t>Em thích tiết mục nào nhất? Hãy nói cụ thể về tiết </a:t>
            </a:r>
            <a:r>
              <a:rPr lang="en-US" sz="2800" i="1">
                <a:solidFill>
                  <a:srgbClr val="0000FF"/>
                </a:solidFill>
                <a:latin typeface="Times New Roman" pitchFamily="18" charset="0"/>
                <a:cs typeface="Times New Roman" pitchFamily="18" charset="0"/>
              </a:rPr>
              <a:t>mục </a:t>
            </a:r>
            <a:r>
              <a:rPr lang="en-US" sz="2800" i="1" smtClean="0">
                <a:solidFill>
                  <a:srgbClr val="0000FF"/>
                </a:solidFill>
                <a:latin typeface="Times New Roman" pitchFamily="18" charset="0"/>
                <a:cs typeface="Times New Roman" pitchFamily="18" charset="0"/>
              </a:rPr>
              <a:t>ấy</a:t>
            </a:r>
            <a:r>
              <a:rPr lang="en-US" sz="2800" i="1">
                <a:solidFill>
                  <a:srgbClr val="0000FF"/>
                </a:solidFill>
                <a:latin typeface="Times New Roman" pitchFamily="18" charset="0"/>
                <a:cs typeface="Times New Roman" pitchFamily="18" charset="0"/>
              </a:rPr>
              <a:t>.</a:t>
            </a:r>
            <a:endParaRPr lang="vi-VN" sz="2800" i="1" dirty="0">
              <a:solidFill>
                <a:srgbClr val="0000FF"/>
              </a:solidFill>
              <a:latin typeface="Times New Roman" pitchFamily="18" charset="0"/>
              <a:cs typeface="Times New Roman" pitchFamily="18" charset="0"/>
            </a:endParaRPr>
          </a:p>
        </p:txBody>
      </p:sp>
      <p:sp>
        <p:nvSpPr>
          <p:cNvPr id="13" name="Line 14"/>
          <p:cNvSpPr>
            <a:spLocks noChangeShapeType="1"/>
          </p:cNvSpPr>
          <p:nvPr/>
        </p:nvSpPr>
        <p:spPr bwMode="auto">
          <a:xfrm>
            <a:off x="3124196" y="685800"/>
            <a:ext cx="4064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4" name="Line 15"/>
          <p:cNvSpPr>
            <a:spLocks noChangeShapeType="1"/>
          </p:cNvSpPr>
          <p:nvPr/>
        </p:nvSpPr>
        <p:spPr bwMode="auto">
          <a:xfrm>
            <a:off x="4978400" y="704850"/>
            <a:ext cx="42976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15" name="Line 14"/>
          <p:cNvSpPr>
            <a:spLocks noChangeShapeType="1"/>
          </p:cNvSpPr>
          <p:nvPr/>
        </p:nvSpPr>
        <p:spPr bwMode="auto">
          <a:xfrm>
            <a:off x="430213" y="1143000"/>
            <a:ext cx="73152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1000"/>
                                        <p:tgtEl>
                                          <p:spTgt spid="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1000"/>
                                        <p:tgtEl>
                                          <p:spTgt spid="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1000"/>
                                        <p:tgtEl>
                                          <p:spTgt spid="9"/>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1000"/>
                                        <p:tgtEl>
                                          <p:spTgt spid="1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1000"/>
                                        <p:tgtEl>
                                          <p:spTgt spid="1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9" grpId="0"/>
      <p:bldP spid="10" grpId="0"/>
      <p:bldP spid="11" grpId="0"/>
      <p:bldP spid="12" grpId="0"/>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3" name="Picture 29"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1201" y="5254628"/>
            <a:ext cx="1200151"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2" name="Picture 28"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1202" y="5005388"/>
            <a:ext cx="20669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1" name="Picture 27"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3265" y="4489727"/>
            <a:ext cx="1879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0" name="Picture 26"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1677" y="4243389"/>
            <a:ext cx="280987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9" name="Picture 25"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4913" y="4043363"/>
            <a:ext cx="1822451"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8" name="Picture 24"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53466" y="3965575"/>
            <a:ext cx="14509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3"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07440" y="3894138"/>
            <a:ext cx="2008187"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22"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07441" y="3525838"/>
            <a:ext cx="15525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1"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37408" y="3111977"/>
            <a:ext cx="1360488"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84915" y="3792538"/>
            <a:ext cx="2528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3489" y="3311526"/>
            <a:ext cx="25019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37514" y="1520825"/>
            <a:ext cx="103346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37515" y="1379541"/>
            <a:ext cx="8334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10528" y="1055688"/>
            <a:ext cx="86042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34116" y="1366838"/>
            <a:ext cx="1963737" cy="28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581900" y="2741613"/>
            <a:ext cx="11620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581901" y="2695578"/>
            <a:ext cx="1200151"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556500" y="2360613"/>
            <a:ext cx="1225551"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556500" y="1946278"/>
            <a:ext cx="1238251"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254752" y="2549528"/>
            <a:ext cx="1508125"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939927" y="3856041"/>
            <a:ext cx="4575175"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033963" y="2714625"/>
            <a:ext cx="1250951"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033963" y="2495553"/>
            <a:ext cx="120650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995864" y="2174875"/>
            <a:ext cx="9556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973265" y="2554291"/>
            <a:ext cx="3324225"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524000" y="3600453"/>
            <a:ext cx="1238251"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itle 1"/>
          <p:cNvSpPr txBox="1">
            <a:spLocks/>
          </p:cNvSpPr>
          <p:nvPr/>
        </p:nvSpPr>
        <p:spPr>
          <a:xfrm>
            <a:off x="327025" y="95250"/>
            <a:ext cx="11582400" cy="1143000"/>
          </a:xfrm>
          <a:prstGeom prst="rect">
            <a:avLst/>
          </a:prstGeom>
        </p:spPr>
        <p:txBody>
          <a:bodyPr/>
          <a:lstStyle>
            <a:lvl1pPr algn="l" rtl="0" eaLnBrk="0" fontAlgn="base" hangingPunct="0">
              <a:lnSpc>
                <a:spcPct val="90000"/>
              </a:lnSpc>
              <a:spcBef>
                <a:spcPct val="0"/>
              </a:spcBef>
              <a:spcAft>
                <a:spcPct val="0"/>
              </a:spcAft>
              <a:defRPr sz="2100" b="1">
                <a:solidFill>
                  <a:srgbClr val="5D5F1F"/>
                </a:solidFill>
                <a:latin typeface="+mj-lt"/>
                <a:ea typeface="+mj-ea"/>
                <a:cs typeface="+mj-cs"/>
              </a:defRPr>
            </a:lvl1pPr>
            <a:lvl2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0" fontAlgn="base" hangingPunct="0">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eaLnBrk="1" hangingPunct="1">
              <a:defRPr/>
            </a:pPr>
            <a:r>
              <a:rPr lang="en-US" sz="3200" u="sng" smtClean="0">
                <a:solidFill>
                  <a:srgbClr val="C00000"/>
                </a:solidFill>
                <a:latin typeface="Times New Roman" pitchFamily="18" charset="0"/>
                <a:cs typeface="Times New Roman" pitchFamily="18" charset="0"/>
              </a:rPr>
              <a:t>Bài 1 (48)</a:t>
            </a:r>
            <a:r>
              <a:rPr lang="en-US" sz="3200" smtClean="0">
                <a:solidFill>
                  <a:srgbClr val="C00000"/>
                </a:solidFill>
                <a:latin typeface="Times New Roman" pitchFamily="18" charset="0"/>
                <a:cs typeface="Times New Roman" pitchFamily="18" charset="0"/>
              </a:rPr>
              <a:t>:</a:t>
            </a:r>
            <a:r>
              <a:rPr lang="en-US" sz="3200" i="1" smtClean="0">
                <a:solidFill>
                  <a:srgbClr val="C00000"/>
                </a:solidFill>
                <a:latin typeface="Times New Roman" pitchFamily="18" charset="0"/>
                <a:cs typeface="Times New Roman" pitchFamily="18" charset="0"/>
              </a:rPr>
              <a:t> </a:t>
            </a:r>
            <a:r>
              <a:rPr lang="en-US" altLang="vi-VN" sz="3200" smtClean="0">
                <a:solidFill>
                  <a:srgbClr val="C00000"/>
                </a:solidFill>
                <a:latin typeface="Times New Roman" pitchFamily="18" charset="0"/>
                <a:cs typeface="Times New Roman" pitchFamily="18" charset="0"/>
              </a:rPr>
              <a:t>Hãy kể lại một buổi biểu diễn nghệ thuật mà em được xem.</a:t>
            </a:r>
            <a:endParaRPr lang="vi-VN" sz="3200" dirty="0">
              <a:solidFill>
                <a:srgbClr val="C00000"/>
              </a:solidFill>
              <a:latin typeface="Times New Roman" pitchFamily="18" charset="0"/>
              <a:cs typeface="Times New Roman" pitchFamily="18" charset="0"/>
            </a:endParaRPr>
          </a:p>
        </p:txBody>
      </p:sp>
      <p:sp>
        <p:nvSpPr>
          <p:cNvPr id="29" name="Title 1"/>
          <p:cNvSpPr txBox="1">
            <a:spLocks/>
          </p:cNvSpPr>
          <p:nvPr/>
        </p:nvSpPr>
        <p:spPr bwMode="auto">
          <a:xfrm>
            <a:off x="458789" y="1093791"/>
            <a:ext cx="11582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kern="0" smtClean="0">
                <a:solidFill>
                  <a:srgbClr val="C00000"/>
                </a:solidFill>
                <a:latin typeface="Times New Roman" pitchFamily="18" charset="0"/>
                <a:cs typeface="Times New Roman" pitchFamily="18" charset="0"/>
              </a:rPr>
              <a:t>* Gợi ý:</a:t>
            </a:r>
            <a:endParaRPr lang="vi-VN" sz="2800" kern="0" dirty="0">
              <a:solidFill>
                <a:srgbClr val="000000"/>
              </a:solidFill>
              <a:latin typeface="Times New Roman" pitchFamily="18" charset="0"/>
              <a:cs typeface="Times New Roman" pitchFamily="18" charset="0"/>
            </a:endParaRPr>
          </a:p>
        </p:txBody>
      </p:sp>
      <p:sp>
        <p:nvSpPr>
          <p:cNvPr id="30" name="Line 14"/>
          <p:cNvSpPr>
            <a:spLocks noChangeShapeType="1"/>
          </p:cNvSpPr>
          <p:nvPr/>
        </p:nvSpPr>
        <p:spPr bwMode="auto">
          <a:xfrm>
            <a:off x="3162296" y="533400"/>
            <a:ext cx="40640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31" name="Line 15"/>
          <p:cNvSpPr>
            <a:spLocks noChangeShapeType="1"/>
          </p:cNvSpPr>
          <p:nvPr/>
        </p:nvSpPr>
        <p:spPr bwMode="auto">
          <a:xfrm>
            <a:off x="5016500" y="552450"/>
            <a:ext cx="429768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
        <p:nvSpPr>
          <p:cNvPr id="32" name="Line 14"/>
          <p:cNvSpPr>
            <a:spLocks noChangeShapeType="1"/>
          </p:cNvSpPr>
          <p:nvPr/>
        </p:nvSpPr>
        <p:spPr bwMode="auto">
          <a:xfrm>
            <a:off x="468313" y="990600"/>
            <a:ext cx="731520" cy="0"/>
          </a:xfrm>
          <a:prstGeom prst="line">
            <a:avLst/>
          </a:prstGeom>
          <a:noFill/>
          <a:ln w="28575">
            <a:solidFill>
              <a:srgbClr val="000066"/>
            </a:solidFill>
            <a:round/>
            <a:headEnd/>
            <a:tailEnd/>
          </a:ln>
          <a:extLst>
            <a:ext uri="{909E8E84-426E-40DD-AFC4-6F175D3DCCD1}">
              <a14:hiddenFill xmlns:a14="http://schemas.microsoft.com/office/drawing/2010/main">
                <a:noFill/>
              </a14:hiddenFill>
            </a:ext>
          </a:extLst>
        </p:spPr>
        <p:txBody>
          <a:bodyPr/>
          <a:lstStyle/>
          <a:p>
            <a:endParaRPr lang="en-US">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560483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arn(inVertical)">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barn(inVertical)">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barn(inVertical)">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barn(inVertical)">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barn(inVertical)">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barn(inVertical)">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nodeType="clickEffect">
                                  <p:stCondLst>
                                    <p:cond delay="0"/>
                                  </p:stCondLst>
                                  <p:childTnLst>
                                    <p:set>
                                      <p:cBhvr>
                                        <p:cTn id="36" dur="1" fill="hold">
                                          <p:stCondLst>
                                            <p:cond delay="0"/>
                                          </p:stCondLst>
                                        </p:cTn>
                                        <p:tgtEl>
                                          <p:spTgt spid="21519"/>
                                        </p:tgtEl>
                                        <p:attrNameLst>
                                          <p:attrName>style.visibility</p:attrName>
                                        </p:attrNameLst>
                                      </p:cBhvr>
                                      <p:to>
                                        <p:strVal val="visible"/>
                                      </p:to>
                                    </p:set>
                                    <p:animEffect transition="in" filter="barn(inVertical)">
                                      <p:cBhvr>
                                        <p:cTn id="37" dur="500"/>
                                        <p:tgtEl>
                                          <p:spTgt spid="2151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1" fill="hold" nodeType="clickEffect">
                                  <p:stCondLst>
                                    <p:cond delay="0"/>
                                  </p:stCondLst>
                                  <p:childTnLst>
                                    <p:set>
                                      <p:cBhvr>
                                        <p:cTn id="41" dur="1" fill="hold">
                                          <p:stCondLst>
                                            <p:cond delay="0"/>
                                          </p:stCondLst>
                                        </p:cTn>
                                        <p:tgtEl>
                                          <p:spTgt spid="21520"/>
                                        </p:tgtEl>
                                        <p:attrNameLst>
                                          <p:attrName>style.visibility</p:attrName>
                                        </p:attrNameLst>
                                      </p:cBhvr>
                                      <p:to>
                                        <p:strVal val="visible"/>
                                      </p:to>
                                    </p:set>
                                    <p:animEffect transition="in" filter="barn(inVertical)">
                                      <p:cBhvr>
                                        <p:cTn id="42" dur="500"/>
                                        <p:tgtEl>
                                          <p:spTgt spid="2152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1" fill="hold" nodeType="clickEffect">
                                  <p:stCondLst>
                                    <p:cond delay="0"/>
                                  </p:stCondLst>
                                  <p:childTnLst>
                                    <p:set>
                                      <p:cBhvr>
                                        <p:cTn id="46" dur="1" fill="hold">
                                          <p:stCondLst>
                                            <p:cond delay="0"/>
                                          </p:stCondLst>
                                        </p:cTn>
                                        <p:tgtEl>
                                          <p:spTgt spid="21521"/>
                                        </p:tgtEl>
                                        <p:attrNameLst>
                                          <p:attrName>style.visibility</p:attrName>
                                        </p:attrNameLst>
                                      </p:cBhvr>
                                      <p:to>
                                        <p:strVal val="visible"/>
                                      </p:to>
                                    </p:set>
                                    <p:animEffect transition="in" filter="barn(inVertical)">
                                      <p:cBhvr>
                                        <p:cTn id="47" dur="500"/>
                                        <p:tgtEl>
                                          <p:spTgt spid="2152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ntr" presetSubtype="21" fill="hold" nodeType="clickEffect">
                                  <p:stCondLst>
                                    <p:cond delay="0"/>
                                  </p:stCondLst>
                                  <p:childTnLst>
                                    <p:set>
                                      <p:cBhvr>
                                        <p:cTn id="51" dur="1" fill="hold">
                                          <p:stCondLst>
                                            <p:cond delay="0"/>
                                          </p:stCondLst>
                                        </p:cTn>
                                        <p:tgtEl>
                                          <p:spTgt spid="21522"/>
                                        </p:tgtEl>
                                        <p:attrNameLst>
                                          <p:attrName>style.visibility</p:attrName>
                                        </p:attrNameLst>
                                      </p:cBhvr>
                                      <p:to>
                                        <p:strVal val="visible"/>
                                      </p:to>
                                    </p:set>
                                    <p:animEffect transition="in" filter="barn(inVertical)">
                                      <p:cBhvr>
                                        <p:cTn id="52" dur="500"/>
                                        <p:tgtEl>
                                          <p:spTgt spid="2152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ntr" presetSubtype="21" fill="hold" nodeType="clickEffect">
                                  <p:stCondLst>
                                    <p:cond delay="0"/>
                                  </p:stCondLst>
                                  <p:childTnLst>
                                    <p:set>
                                      <p:cBhvr>
                                        <p:cTn id="56" dur="1" fill="hold">
                                          <p:stCondLst>
                                            <p:cond delay="0"/>
                                          </p:stCondLst>
                                        </p:cTn>
                                        <p:tgtEl>
                                          <p:spTgt spid="21514"/>
                                        </p:tgtEl>
                                        <p:attrNameLst>
                                          <p:attrName>style.visibility</p:attrName>
                                        </p:attrNameLst>
                                      </p:cBhvr>
                                      <p:to>
                                        <p:strVal val="visible"/>
                                      </p:to>
                                    </p:set>
                                    <p:animEffect transition="in" filter="barn(inVertical)">
                                      <p:cBhvr>
                                        <p:cTn id="57" dur="500"/>
                                        <p:tgtEl>
                                          <p:spTgt spid="21514"/>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6" presetClass="entr" presetSubtype="21" fill="hold" nodeType="clickEffect">
                                  <p:stCondLst>
                                    <p:cond delay="0"/>
                                  </p:stCondLst>
                                  <p:childTnLst>
                                    <p:set>
                                      <p:cBhvr>
                                        <p:cTn id="61" dur="1" fill="hold">
                                          <p:stCondLst>
                                            <p:cond delay="0"/>
                                          </p:stCondLst>
                                        </p:cTn>
                                        <p:tgtEl>
                                          <p:spTgt spid="21515"/>
                                        </p:tgtEl>
                                        <p:attrNameLst>
                                          <p:attrName>style.visibility</p:attrName>
                                        </p:attrNameLst>
                                      </p:cBhvr>
                                      <p:to>
                                        <p:strVal val="visible"/>
                                      </p:to>
                                    </p:set>
                                    <p:animEffect transition="in" filter="barn(inVertical)">
                                      <p:cBhvr>
                                        <p:cTn id="62" dur="500"/>
                                        <p:tgtEl>
                                          <p:spTgt spid="21515"/>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6" presetClass="entr" presetSubtype="21" fill="hold" nodeType="clickEffect">
                                  <p:stCondLst>
                                    <p:cond delay="0"/>
                                  </p:stCondLst>
                                  <p:childTnLst>
                                    <p:set>
                                      <p:cBhvr>
                                        <p:cTn id="66" dur="1" fill="hold">
                                          <p:stCondLst>
                                            <p:cond delay="0"/>
                                          </p:stCondLst>
                                        </p:cTn>
                                        <p:tgtEl>
                                          <p:spTgt spid="21516"/>
                                        </p:tgtEl>
                                        <p:attrNameLst>
                                          <p:attrName>style.visibility</p:attrName>
                                        </p:attrNameLst>
                                      </p:cBhvr>
                                      <p:to>
                                        <p:strVal val="visible"/>
                                      </p:to>
                                    </p:set>
                                    <p:animEffect transition="in" filter="barn(inVertical)">
                                      <p:cBhvr>
                                        <p:cTn id="67" dur="500"/>
                                        <p:tgtEl>
                                          <p:spTgt spid="2151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6" presetClass="entr" presetSubtype="21" fill="hold" nodeType="clickEffect">
                                  <p:stCondLst>
                                    <p:cond delay="0"/>
                                  </p:stCondLst>
                                  <p:childTnLst>
                                    <p:set>
                                      <p:cBhvr>
                                        <p:cTn id="71" dur="1" fill="hold">
                                          <p:stCondLst>
                                            <p:cond delay="0"/>
                                          </p:stCondLst>
                                        </p:cTn>
                                        <p:tgtEl>
                                          <p:spTgt spid="21517"/>
                                        </p:tgtEl>
                                        <p:attrNameLst>
                                          <p:attrName>style.visibility</p:attrName>
                                        </p:attrNameLst>
                                      </p:cBhvr>
                                      <p:to>
                                        <p:strVal val="visible"/>
                                      </p:to>
                                    </p:set>
                                    <p:animEffect transition="in" filter="barn(inVertical)">
                                      <p:cBhvr>
                                        <p:cTn id="72" dur="500"/>
                                        <p:tgtEl>
                                          <p:spTgt spid="21517"/>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6" presetClass="entr" presetSubtype="21" fill="hold" nodeType="clickEffect">
                                  <p:stCondLst>
                                    <p:cond delay="0"/>
                                  </p:stCondLst>
                                  <p:childTnLst>
                                    <p:set>
                                      <p:cBhvr>
                                        <p:cTn id="76" dur="1" fill="hold">
                                          <p:stCondLst>
                                            <p:cond delay="0"/>
                                          </p:stCondLst>
                                        </p:cTn>
                                        <p:tgtEl>
                                          <p:spTgt spid="21518"/>
                                        </p:tgtEl>
                                        <p:attrNameLst>
                                          <p:attrName>style.visibility</p:attrName>
                                        </p:attrNameLst>
                                      </p:cBhvr>
                                      <p:to>
                                        <p:strVal val="visible"/>
                                      </p:to>
                                    </p:set>
                                    <p:animEffect transition="in" filter="barn(inVertical)">
                                      <p:cBhvr>
                                        <p:cTn id="77" dur="500"/>
                                        <p:tgtEl>
                                          <p:spTgt spid="21518"/>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6" presetClass="entr" presetSubtype="21"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barn(inVertical)">
                                      <p:cBhvr>
                                        <p:cTn id="82" dur="500"/>
                                        <p:tgtEl>
                                          <p:spTgt spid="215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6" presetClass="entr" presetSubtype="21"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barn(inVertical)">
                                      <p:cBhvr>
                                        <p:cTn id="87" dur="500"/>
                                        <p:tgtEl>
                                          <p:spTgt spid="21524"/>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barn(inVertical)">
                                      <p:cBhvr>
                                        <p:cTn id="92" dur="500"/>
                                        <p:tgtEl>
                                          <p:spTgt spid="21525"/>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21526"/>
                                        </p:tgtEl>
                                        <p:attrNameLst>
                                          <p:attrName>style.visibility</p:attrName>
                                        </p:attrNameLst>
                                      </p:cBhvr>
                                      <p:to>
                                        <p:strVal val="visible"/>
                                      </p:to>
                                    </p:set>
                                    <p:animEffect transition="in" filter="barn(inVertical)">
                                      <p:cBhvr>
                                        <p:cTn id="97" dur="500"/>
                                        <p:tgtEl>
                                          <p:spTgt spid="21526"/>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21527"/>
                                        </p:tgtEl>
                                        <p:attrNameLst>
                                          <p:attrName>style.visibility</p:attrName>
                                        </p:attrNameLst>
                                      </p:cBhvr>
                                      <p:to>
                                        <p:strVal val="visible"/>
                                      </p:to>
                                    </p:set>
                                    <p:animEffect transition="in" filter="barn(inVertical)">
                                      <p:cBhvr>
                                        <p:cTn id="102" dur="500"/>
                                        <p:tgtEl>
                                          <p:spTgt spid="21527"/>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21528"/>
                                        </p:tgtEl>
                                        <p:attrNameLst>
                                          <p:attrName>style.visibility</p:attrName>
                                        </p:attrNameLst>
                                      </p:cBhvr>
                                      <p:to>
                                        <p:strVal val="visible"/>
                                      </p:to>
                                    </p:set>
                                    <p:animEffect transition="in" filter="barn(inVertical)">
                                      <p:cBhvr>
                                        <p:cTn id="107" dur="500"/>
                                        <p:tgtEl>
                                          <p:spTgt spid="21528"/>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nodeType="clickEffect">
                                  <p:stCondLst>
                                    <p:cond delay="0"/>
                                  </p:stCondLst>
                                  <p:childTnLst>
                                    <p:set>
                                      <p:cBhvr>
                                        <p:cTn id="111" dur="1" fill="hold">
                                          <p:stCondLst>
                                            <p:cond delay="0"/>
                                          </p:stCondLst>
                                        </p:cTn>
                                        <p:tgtEl>
                                          <p:spTgt spid="21529"/>
                                        </p:tgtEl>
                                        <p:attrNameLst>
                                          <p:attrName>style.visibility</p:attrName>
                                        </p:attrNameLst>
                                      </p:cBhvr>
                                      <p:to>
                                        <p:strVal val="visible"/>
                                      </p:to>
                                    </p:set>
                                    <p:animEffect transition="in" filter="barn(inVertical)">
                                      <p:cBhvr>
                                        <p:cTn id="112" dur="500"/>
                                        <p:tgtEl>
                                          <p:spTgt spid="21529"/>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nodeType="clickEffect">
                                  <p:stCondLst>
                                    <p:cond delay="0"/>
                                  </p:stCondLst>
                                  <p:childTnLst>
                                    <p:set>
                                      <p:cBhvr>
                                        <p:cTn id="116" dur="1" fill="hold">
                                          <p:stCondLst>
                                            <p:cond delay="0"/>
                                          </p:stCondLst>
                                        </p:cTn>
                                        <p:tgtEl>
                                          <p:spTgt spid="21530"/>
                                        </p:tgtEl>
                                        <p:attrNameLst>
                                          <p:attrName>style.visibility</p:attrName>
                                        </p:attrNameLst>
                                      </p:cBhvr>
                                      <p:to>
                                        <p:strVal val="visible"/>
                                      </p:to>
                                    </p:set>
                                    <p:animEffect transition="in" filter="barn(inVertical)">
                                      <p:cBhvr>
                                        <p:cTn id="117" dur="500"/>
                                        <p:tgtEl>
                                          <p:spTgt spid="21530"/>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nodeType="clickEffect">
                                  <p:stCondLst>
                                    <p:cond delay="0"/>
                                  </p:stCondLst>
                                  <p:childTnLst>
                                    <p:set>
                                      <p:cBhvr>
                                        <p:cTn id="121" dur="1" fill="hold">
                                          <p:stCondLst>
                                            <p:cond delay="0"/>
                                          </p:stCondLst>
                                        </p:cTn>
                                        <p:tgtEl>
                                          <p:spTgt spid="21531"/>
                                        </p:tgtEl>
                                        <p:attrNameLst>
                                          <p:attrName>style.visibility</p:attrName>
                                        </p:attrNameLst>
                                      </p:cBhvr>
                                      <p:to>
                                        <p:strVal val="visible"/>
                                      </p:to>
                                    </p:set>
                                    <p:animEffect transition="in" filter="barn(inVertical)">
                                      <p:cBhvr>
                                        <p:cTn id="122" dur="500"/>
                                        <p:tgtEl>
                                          <p:spTgt spid="21531"/>
                                        </p:tgtEl>
                                      </p:cBhvr>
                                    </p:animEffect>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nodeType="clickEffect">
                                  <p:stCondLst>
                                    <p:cond delay="0"/>
                                  </p:stCondLst>
                                  <p:childTnLst>
                                    <p:set>
                                      <p:cBhvr>
                                        <p:cTn id="126" dur="1" fill="hold">
                                          <p:stCondLst>
                                            <p:cond delay="0"/>
                                          </p:stCondLst>
                                        </p:cTn>
                                        <p:tgtEl>
                                          <p:spTgt spid="21532"/>
                                        </p:tgtEl>
                                        <p:attrNameLst>
                                          <p:attrName>style.visibility</p:attrName>
                                        </p:attrNameLst>
                                      </p:cBhvr>
                                      <p:to>
                                        <p:strVal val="visible"/>
                                      </p:to>
                                    </p:set>
                                    <p:animEffect transition="in" filter="barn(inVertical)">
                                      <p:cBhvr>
                                        <p:cTn id="127" dur="500"/>
                                        <p:tgtEl>
                                          <p:spTgt spid="21532"/>
                                        </p:tgtEl>
                                      </p:cBhvr>
                                    </p:animEffec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nodeType="clickEffect">
                                  <p:stCondLst>
                                    <p:cond delay="0"/>
                                  </p:stCondLst>
                                  <p:childTnLst>
                                    <p:set>
                                      <p:cBhvr>
                                        <p:cTn id="131" dur="1" fill="hold">
                                          <p:stCondLst>
                                            <p:cond delay="0"/>
                                          </p:stCondLst>
                                        </p:cTn>
                                        <p:tgtEl>
                                          <p:spTgt spid="21533"/>
                                        </p:tgtEl>
                                        <p:attrNameLst>
                                          <p:attrName>style.visibility</p:attrName>
                                        </p:attrNameLst>
                                      </p:cBhvr>
                                      <p:to>
                                        <p:strVal val="visible"/>
                                      </p:to>
                                    </p:set>
                                    <p:animEffect transition="in" filter="barn(inVertical)">
                                      <p:cBhvr>
                                        <p:cTn id="132" dur="500"/>
                                        <p:tgtEl>
                                          <p:spTgt spid="21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04800" y="7620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u="sng" kern="0" dirty="0" smtClean="0">
                <a:solidFill>
                  <a:srgbClr val="C00000"/>
                </a:solidFill>
                <a:latin typeface="Times New Roman" pitchFamily="18" charset="0"/>
                <a:cs typeface="Times New Roman" pitchFamily="18" charset="0"/>
              </a:rPr>
              <a:t>Gợi ý:</a:t>
            </a:r>
          </a:p>
          <a:p>
            <a:pPr marL="514350" indent="-514350">
              <a:buFont typeface="+mj-lt"/>
              <a:buAutoNum type="alphaLcParenR"/>
              <a:defRPr/>
            </a:pPr>
            <a:endParaRPr lang="vi-VN" sz="2800" kern="0" dirty="0">
              <a:solidFill>
                <a:srgbClr val="000000"/>
              </a:solidFill>
              <a:latin typeface="Times New Roman" pitchFamily="18" charset="0"/>
              <a:cs typeface="Times New Roman" pitchFamily="18" charset="0"/>
            </a:endParaRPr>
          </a:p>
        </p:txBody>
      </p:sp>
      <p:sp>
        <p:nvSpPr>
          <p:cNvPr id="7" name="Title 1"/>
          <p:cNvSpPr txBox="1">
            <a:spLocks/>
          </p:cNvSpPr>
          <p:nvPr/>
        </p:nvSpPr>
        <p:spPr bwMode="auto">
          <a:xfrm>
            <a:off x="304800" y="11938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marL="514350" indent="-514350">
              <a:buFont typeface="+mj-lt"/>
              <a:buAutoNum type="alphaLcParenR"/>
              <a:defRPr/>
            </a:pPr>
            <a:r>
              <a:rPr lang="en-US" sz="2800" i="1" dirty="0" smtClean="0">
                <a:solidFill>
                  <a:srgbClr val="0000FF"/>
                </a:solidFill>
                <a:latin typeface="Times New Roman" pitchFamily="18" charset="0"/>
                <a:cs typeface="Times New Roman" pitchFamily="18" charset="0"/>
              </a:rPr>
              <a:t>Đó là buổi biểu diễn nghệ thuật gì: kịch, ca nhạc, múa, xiếc,…?</a:t>
            </a:r>
            <a:endParaRPr lang="vi-VN" sz="2800" i="1" dirty="0" smtClean="0">
              <a:solidFill>
                <a:srgbClr val="0000FF"/>
              </a:solidFill>
              <a:latin typeface="Times New Roman" pitchFamily="18" charset="0"/>
              <a:cs typeface="Times New Roman" pitchFamily="18" charset="0"/>
            </a:endParaRPr>
          </a:p>
          <a:p>
            <a:pPr marL="514350" indent="-514350">
              <a:buFont typeface="+mj-lt"/>
              <a:buAutoNum type="alphaLcParenR"/>
              <a:defRPr/>
            </a:pPr>
            <a:endParaRPr lang="vi-VN" sz="2800" i="1" kern="0" dirty="0">
              <a:solidFill>
                <a:srgbClr val="0000FF"/>
              </a:solidFill>
              <a:latin typeface="Times New Roman" pitchFamily="18" charset="0"/>
              <a:cs typeface="Times New Roman" pitchFamily="18" charset="0"/>
            </a:endParaRPr>
          </a:p>
        </p:txBody>
      </p:sp>
      <p:sp>
        <p:nvSpPr>
          <p:cNvPr id="25604" name="Rectangle 7"/>
          <p:cNvSpPr>
            <a:spLocks noChangeArrowheads="1"/>
          </p:cNvSpPr>
          <p:nvPr/>
        </p:nvSpPr>
        <p:spPr bwMode="auto">
          <a:xfrm>
            <a:off x="1581150" y="5127625"/>
            <a:ext cx="6096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grpSp>
        <p:nvGrpSpPr>
          <p:cNvPr id="2" name="Group 1"/>
          <p:cNvGrpSpPr/>
          <p:nvPr/>
        </p:nvGrpSpPr>
        <p:grpSpPr>
          <a:xfrm>
            <a:off x="183075" y="1638913"/>
            <a:ext cx="11776734" cy="4495800"/>
            <a:chOff x="183075" y="1638913"/>
            <a:chExt cx="11776734" cy="4495800"/>
          </a:xfrm>
        </p:grpSpPr>
        <p:pic>
          <p:nvPicPr>
            <p:cNvPr id="13"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15215" y="1698427"/>
              <a:ext cx="4846610" cy="43313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1341" y="1638913"/>
              <a:ext cx="2978468" cy="4495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8888" r="22223"/>
            <a:stretch/>
          </p:blipFill>
          <p:spPr>
            <a:xfrm>
              <a:off x="183075" y="1638914"/>
              <a:ext cx="3512625" cy="44503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0" name="Group 9"/>
          <p:cNvGrpSpPr/>
          <p:nvPr/>
        </p:nvGrpSpPr>
        <p:grpSpPr>
          <a:xfrm>
            <a:off x="-78572" y="1760538"/>
            <a:ext cx="12270572" cy="4564064"/>
            <a:chOff x="-78572" y="1760538"/>
            <a:chExt cx="12270572" cy="4564064"/>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1760540"/>
              <a:ext cx="4191000" cy="4564062"/>
            </a:xfrm>
            <a:prstGeom prst="rect">
              <a:avLst/>
            </a:prstGeom>
            <a:ln>
              <a:noFill/>
            </a:ln>
            <a:effectLst>
              <a:softEdge rad="112500"/>
            </a:effec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72" y="1760538"/>
              <a:ext cx="3736172" cy="4564063"/>
            </a:xfrm>
            <a:prstGeom prst="rect">
              <a:avLst/>
            </a:prstGeom>
            <a:ln>
              <a:noFill/>
            </a:ln>
            <a:effectLst>
              <a:softEdge rad="112500"/>
            </a:effectLst>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rcRect t="14600" r="10950" b="4659"/>
            <a:stretch>
              <a:fillRect/>
            </a:stretch>
          </p:blipFill>
          <p:spPr bwMode="auto">
            <a:xfrm>
              <a:off x="3733800" y="1760539"/>
              <a:ext cx="4286250" cy="45640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gr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62200" y="1676400"/>
            <a:ext cx="7162800" cy="47705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par>
                                <p:cTn id="16" presetID="6"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par>
                                <p:cTn id="24" presetID="6" presetClass="entr" presetSubtype="16"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ircle(in)">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7"/>
          <p:cNvSpPr>
            <a:spLocks noChangeArrowheads="1"/>
          </p:cNvSpPr>
          <p:nvPr/>
        </p:nvSpPr>
        <p:spPr bwMode="auto">
          <a:xfrm>
            <a:off x="1733550" y="5280025"/>
            <a:ext cx="6096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icrosoft YaHei" panose="020B0503020204020204" pitchFamily="34" charset="-122"/>
              </a:defRPr>
            </a:lvl1pPr>
            <a:lvl2pPr marL="742950" indent="-285750">
              <a:defRPr>
                <a:solidFill>
                  <a:schemeClr val="tx1"/>
                </a:solidFill>
                <a:latin typeface="Arial" panose="020B0604020202020204" pitchFamily="34" charset="0"/>
                <a:ea typeface="Microsoft YaHei" panose="020B0503020204020204" pitchFamily="34" charset="-122"/>
              </a:defRPr>
            </a:lvl2pPr>
            <a:lvl3pPr marL="1143000" indent="-228600">
              <a:defRPr>
                <a:solidFill>
                  <a:schemeClr val="tx1"/>
                </a:solidFill>
                <a:latin typeface="Arial" panose="020B0604020202020204" pitchFamily="34" charset="0"/>
                <a:ea typeface="Microsoft YaHei" panose="020B0503020204020204" pitchFamily="34" charset="-122"/>
              </a:defRPr>
            </a:lvl3pPr>
            <a:lvl4pPr marL="1600200" indent="-228600">
              <a:defRPr>
                <a:solidFill>
                  <a:schemeClr val="tx1"/>
                </a:solidFill>
                <a:latin typeface="Arial" panose="020B0604020202020204" pitchFamily="34" charset="0"/>
                <a:ea typeface="Microsoft YaHei" panose="020B0503020204020204" pitchFamily="34" charset="-122"/>
              </a:defRPr>
            </a:lvl4pPr>
            <a:lvl5pPr marL="2057400" indent="-22860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hangingPunct="1"/>
            <a:endParaRPr lang="en-US" altLang="vi-VN">
              <a:solidFill>
                <a:srgbClr val="000000"/>
              </a:solidFill>
            </a:endParaRPr>
          </a:p>
        </p:txBody>
      </p:sp>
      <p:sp>
        <p:nvSpPr>
          <p:cNvPr id="9" name="Title 1"/>
          <p:cNvSpPr txBox="1">
            <a:spLocks/>
          </p:cNvSpPr>
          <p:nvPr/>
        </p:nvSpPr>
        <p:spPr bwMode="auto">
          <a:xfrm>
            <a:off x="228600" y="1481138"/>
            <a:ext cx="81661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b) Buổi </a:t>
            </a:r>
            <a:r>
              <a:rPr lang="en-US" sz="2800" i="1" dirty="0">
                <a:solidFill>
                  <a:srgbClr val="0000FF"/>
                </a:solidFill>
                <a:latin typeface="Times New Roman" pitchFamily="18" charset="0"/>
                <a:cs typeface="Times New Roman" pitchFamily="18" charset="0"/>
              </a:rPr>
              <a:t>diễn được tổ chức ở đâu? Khi nào</a:t>
            </a:r>
            <a:r>
              <a:rPr lang="en-US" sz="2800" i="1" dirty="0" smtClean="0">
                <a:solidFill>
                  <a:srgbClr val="0000FF"/>
                </a:solidFill>
                <a:latin typeface="Times New Roman" pitchFamily="18" charset="0"/>
                <a:cs typeface="Times New Roman" pitchFamily="18" charset="0"/>
              </a:rPr>
              <a:t>? </a:t>
            </a:r>
            <a:endParaRPr lang="vi-VN" sz="2800" i="1" dirty="0">
              <a:solidFill>
                <a:srgbClr val="0000FF"/>
              </a:solidFill>
              <a:latin typeface="Times New Roman" pitchFamily="18" charset="0"/>
              <a:cs typeface="Times New Roman" pitchFamily="18" charset="0"/>
            </a:endParaRPr>
          </a:p>
        </p:txBody>
      </p:sp>
      <p:sp>
        <p:nvSpPr>
          <p:cNvPr id="10" name="Title 1"/>
          <p:cNvSpPr txBox="1">
            <a:spLocks/>
          </p:cNvSpPr>
          <p:nvPr/>
        </p:nvSpPr>
        <p:spPr bwMode="auto">
          <a:xfrm>
            <a:off x="304800" y="3179763"/>
            <a:ext cx="58801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i="1" dirty="0" smtClean="0">
                <a:solidFill>
                  <a:srgbClr val="0000FF"/>
                </a:solidFill>
                <a:latin typeface="Times New Roman" pitchFamily="18" charset="0"/>
                <a:cs typeface="Times New Roman" pitchFamily="18" charset="0"/>
              </a:rPr>
              <a:t>c) Em </a:t>
            </a:r>
            <a:r>
              <a:rPr lang="en-US" sz="2800" i="1" dirty="0">
                <a:solidFill>
                  <a:srgbClr val="0000FF"/>
                </a:solidFill>
                <a:latin typeface="Times New Roman" pitchFamily="18" charset="0"/>
                <a:cs typeface="Times New Roman" pitchFamily="18" charset="0"/>
              </a:rPr>
              <a:t>cùng xem với những ai?</a:t>
            </a:r>
            <a:endParaRPr lang="vi-VN" sz="2800" i="1" dirty="0">
              <a:solidFill>
                <a:srgbClr val="0000FF"/>
              </a:solidFill>
              <a:latin typeface="Times New Roman" pitchFamily="18" charset="0"/>
              <a:cs typeface="Times New Roman" pitchFamily="18" charset="0"/>
            </a:endParaRPr>
          </a:p>
        </p:txBody>
      </p:sp>
      <p:sp>
        <p:nvSpPr>
          <p:cNvPr id="11" name="Title 1"/>
          <p:cNvSpPr txBox="1">
            <a:spLocks/>
          </p:cNvSpPr>
          <p:nvPr/>
        </p:nvSpPr>
        <p:spPr bwMode="auto">
          <a:xfrm>
            <a:off x="850900" y="1912938"/>
            <a:ext cx="99822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b="0" i="1" dirty="0" smtClean="0">
                <a:solidFill>
                  <a:srgbClr val="FF0000"/>
                </a:solidFill>
                <a:latin typeface="Times New Roman" pitchFamily="18" charset="0"/>
                <a:cs typeface="Times New Roman" pitchFamily="18" charset="0"/>
              </a:rPr>
              <a:t>- Ở rạp hát, nhà văn hóa, hội trường, tại sân trường, …</a:t>
            </a:r>
            <a:endParaRPr lang="vi-VN" sz="2800" b="0" i="1" dirty="0">
              <a:solidFill>
                <a:srgbClr val="FF0000"/>
              </a:solidFill>
              <a:latin typeface="Times New Roman" pitchFamily="18" charset="0"/>
              <a:cs typeface="Times New Roman" pitchFamily="18" charset="0"/>
            </a:endParaRPr>
          </a:p>
        </p:txBody>
      </p:sp>
      <p:sp>
        <p:nvSpPr>
          <p:cNvPr id="14" name="Title 1"/>
          <p:cNvSpPr txBox="1">
            <a:spLocks/>
          </p:cNvSpPr>
          <p:nvPr/>
        </p:nvSpPr>
        <p:spPr bwMode="auto">
          <a:xfrm>
            <a:off x="850900" y="2730500"/>
            <a:ext cx="108966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b="0" i="1" dirty="0" smtClean="0">
                <a:solidFill>
                  <a:srgbClr val="FF0000"/>
                </a:solidFill>
                <a:latin typeface="Times New Roman" pitchFamily="18" charset="0"/>
                <a:cs typeface="Times New Roman" pitchFamily="18" charset="0"/>
              </a:rPr>
              <a:t>- Vào </a:t>
            </a:r>
            <a:r>
              <a:rPr lang="en-US" sz="2800" b="0" i="1" dirty="0">
                <a:solidFill>
                  <a:srgbClr val="FF0000"/>
                </a:solidFill>
                <a:latin typeface="Times New Roman" pitchFamily="18" charset="0"/>
                <a:cs typeface="Times New Roman" pitchFamily="18" charset="0"/>
              </a:rPr>
              <a:t>ngày tết Trung thu, 1-6, Quốc Khánh 2-9, tổng kết năm học, ngày cuối tuần…</a:t>
            </a:r>
            <a:endParaRPr lang="vi-VN" sz="2800" b="0" i="1" dirty="0">
              <a:solidFill>
                <a:srgbClr val="FF0000"/>
              </a:solidFill>
              <a:latin typeface="Times New Roman" pitchFamily="18" charset="0"/>
              <a:cs typeface="Times New Roman" pitchFamily="18" charset="0"/>
            </a:endParaRPr>
          </a:p>
        </p:txBody>
      </p:sp>
      <p:sp>
        <p:nvSpPr>
          <p:cNvPr id="15" name="Title 1"/>
          <p:cNvSpPr txBox="1">
            <a:spLocks/>
          </p:cNvSpPr>
          <p:nvPr/>
        </p:nvSpPr>
        <p:spPr bwMode="auto">
          <a:xfrm>
            <a:off x="5562600" y="3163888"/>
            <a:ext cx="62992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defRPr/>
            </a:pPr>
            <a:r>
              <a:rPr lang="en-US" sz="2800" b="0" i="1" dirty="0" smtClean="0">
                <a:solidFill>
                  <a:srgbClr val="FF0000"/>
                </a:solidFill>
                <a:latin typeface="Times New Roman" pitchFamily="18" charset="0"/>
                <a:cs typeface="Times New Roman" pitchFamily="18" charset="0"/>
              </a:rPr>
              <a:t>(cha </a:t>
            </a:r>
            <a:r>
              <a:rPr lang="en-US" sz="2800" b="0" i="1" dirty="0">
                <a:solidFill>
                  <a:srgbClr val="FF0000"/>
                </a:solidFill>
                <a:latin typeface="Times New Roman" pitchFamily="18" charset="0"/>
                <a:cs typeface="Times New Roman" pitchFamily="18" charset="0"/>
              </a:rPr>
              <a:t>mẹ, anh chị em, hay các bạn</a:t>
            </a:r>
            <a:r>
              <a:rPr lang="en-US" sz="2800" b="0" i="1" dirty="0" smtClean="0">
                <a:solidFill>
                  <a:srgbClr val="FF0000"/>
                </a:solidFill>
                <a:latin typeface="Times New Roman" pitchFamily="18" charset="0"/>
                <a:cs typeface="Times New Roman" pitchFamily="18" charset="0"/>
              </a:rPr>
              <a:t>,…)</a:t>
            </a:r>
            <a:endParaRPr lang="vi-VN" sz="2800" b="0" i="1" dirty="0">
              <a:solidFill>
                <a:srgbClr val="FF0000"/>
              </a:solidFill>
              <a:latin typeface="Times New Roman" pitchFamily="18" charset="0"/>
              <a:cs typeface="Times New Roman" pitchFamily="18" charset="0"/>
            </a:endParaRPr>
          </a:p>
        </p:txBody>
      </p:sp>
      <p:sp>
        <p:nvSpPr>
          <p:cNvPr id="13" name="Title 1"/>
          <p:cNvSpPr txBox="1">
            <a:spLocks/>
          </p:cNvSpPr>
          <p:nvPr/>
        </p:nvSpPr>
        <p:spPr bwMode="auto">
          <a:xfrm>
            <a:off x="304800" y="360363"/>
            <a:ext cx="1158240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a:lnSpc>
                <a:spcPct val="150000"/>
              </a:lnSpc>
              <a:defRPr/>
            </a:pPr>
            <a:r>
              <a:rPr lang="en-US" sz="2800" i="1" u="sng" kern="0" dirty="0" smtClean="0">
                <a:solidFill>
                  <a:srgbClr val="C00000"/>
                </a:solidFill>
                <a:latin typeface="Times New Roman" pitchFamily="18" charset="0"/>
                <a:cs typeface="Times New Roman" pitchFamily="18" charset="0"/>
              </a:rPr>
              <a:t>Gợi ý:</a:t>
            </a:r>
          </a:p>
          <a:p>
            <a:pPr marL="514350" indent="-514350">
              <a:buFont typeface="+mj-lt"/>
              <a:buAutoNum type="alphaLcParenR"/>
              <a:defRPr/>
            </a:pPr>
            <a:endParaRPr lang="vi-VN" sz="2800" kern="0" dirty="0">
              <a:solidFill>
                <a:srgbClr val="000000"/>
              </a:solidFill>
              <a:latin typeface="Times New Roman" pitchFamily="18" charset="0"/>
              <a:cs typeface="Times New Roman" pitchFamily="18" charset="0"/>
            </a:endParaRPr>
          </a:p>
        </p:txBody>
      </p:sp>
      <p:sp>
        <p:nvSpPr>
          <p:cNvPr id="16" name="Title 1"/>
          <p:cNvSpPr txBox="1">
            <a:spLocks/>
          </p:cNvSpPr>
          <p:nvPr/>
        </p:nvSpPr>
        <p:spPr bwMode="auto">
          <a:xfrm>
            <a:off x="304800" y="1193800"/>
            <a:ext cx="115824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1" fontAlgn="base" hangingPunct="1">
              <a:lnSpc>
                <a:spcPct val="90000"/>
              </a:lnSpc>
              <a:spcBef>
                <a:spcPct val="0"/>
              </a:spcBef>
              <a:spcAft>
                <a:spcPct val="0"/>
              </a:spcAft>
              <a:defRPr sz="1500" b="1">
                <a:solidFill>
                  <a:srgbClr val="5D5F1F"/>
                </a:solidFill>
                <a:latin typeface="+mj-lt"/>
                <a:ea typeface="+mj-ea"/>
                <a:cs typeface="+mj-cs"/>
              </a:defRPr>
            </a:lvl1pPr>
            <a:lvl2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2pPr>
            <a:lvl3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3pPr>
            <a:lvl4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4pPr>
            <a:lvl5pPr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5pPr>
            <a:lvl6pPr marL="3429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6pPr>
            <a:lvl7pPr marL="6858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7pPr>
            <a:lvl8pPr marL="10287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8pPr>
            <a:lvl9pPr marL="1371600" algn="l" rtl="0" eaLnBrk="1" fontAlgn="base" hangingPunct="1">
              <a:lnSpc>
                <a:spcPct val="90000"/>
              </a:lnSpc>
              <a:spcBef>
                <a:spcPct val="0"/>
              </a:spcBef>
              <a:spcAft>
                <a:spcPct val="0"/>
              </a:spcAft>
              <a:defRPr sz="2100" b="1">
                <a:solidFill>
                  <a:srgbClr val="5D5F1F"/>
                </a:solidFill>
                <a:latin typeface="Arial Black" pitchFamily="34" charset="0"/>
                <a:ea typeface="Microsoft YaHei" pitchFamily="34" charset="-122"/>
              </a:defRPr>
            </a:lvl9pPr>
          </a:lstStyle>
          <a:p>
            <a:pPr marL="514350" indent="-514350">
              <a:buFont typeface="+mj-lt"/>
              <a:buAutoNum type="alphaLcParenR"/>
              <a:defRPr/>
            </a:pPr>
            <a:r>
              <a:rPr lang="en-US" sz="2800" i="1" dirty="0" smtClean="0">
                <a:solidFill>
                  <a:srgbClr val="0000FF"/>
                </a:solidFill>
                <a:latin typeface="Times New Roman" pitchFamily="18" charset="0"/>
                <a:cs typeface="Times New Roman" pitchFamily="18" charset="0"/>
              </a:rPr>
              <a:t>Đó là buổi biểu diễn nghệ thuật gì: kịch, ca nhạc, múa, </a:t>
            </a:r>
            <a:r>
              <a:rPr lang="en-US" sz="2800" i="1" smtClean="0">
                <a:solidFill>
                  <a:srgbClr val="0000FF"/>
                </a:solidFill>
                <a:latin typeface="Times New Roman" pitchFamily="18" charset="0"/>
                <a:cs typeface="Times New Roman" pitchFamily="18" charset="0"/>
              </a:rPr>
              <a:t>xiếc,…?</a:t>
            </a:r>
          </a:p>
          <a:p>
            <a:pPr>
              <a:defRPr/>
            </a:pPr>
            <a:endParaRPr lang="vi-VN" sz="2800" i="1" kern="0" dirty="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0"/>
                            </p:stCondLst>
                            <p:childTnLst>
                              <p:par>
                                <p:cTn id="17" presetID="2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1000"/>
                                        <p:tgtEl>
                                          <p:spTgt spid="1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77&quot;/&gt;&lt;/object&gt;&lt;object type=&quot;3&quot; unique_id=&quot;10005&quot;&gt;&lt;property id=&quot;20148&quot; value=&quot;5&quot;/&gt;&lt;property id=&quot;20300&quot; value=&quot;Slide 2&quot;/&gt;&lt;property id=&quot;20307&quot; value=&quot;279&quot;/&gt;&lt;/object&gt;&lt;object type=&quot;3&quot; unique_id=&quot;10006&quot;&gt;&lt;property id=&quot;20148&quot; value=&quot;5&quot;/&gt;&lt;property id=&quot;20300&quot; value=&quot;Slide 3 - &amp;quot;Thứ sáu ngày 22 tháng 2 năm 2013&amp;quot;&quot;/&gt;&lt;property id=&quot;20307&quot; value=&quot;278&quot;/&gt;&lt;/object&gt;&lt;object type=&quot;3&quot; unique_id=&quot;10007&quot;&gt;&lt;property id=&quot;20148&quot; value=&quot;5&quot;/&gt;&lt;property id=&quot;20300&quot; value=&quot;Slide 4 - &amp;quot;Thứ hai ngày 15 tháng 2 năm 2009&amp;quot;&quot;/&gt;&lt;property id=&quot;20307&quot; value=&quot;282&quot;/&gt;&lt;/object&gt;&lt;object type=&quot;3&quot; unique_id=&quot;10008&quot;&gt;&lt;property id=&quot;20148&quot; value=&quot;5&quot;/&gt;&lt;property id=&quot;20300&quot; value=&quot;Slide 5 - &amp;quot;&amp;#x0D;&amp;#x0A;Tập làm văn&amp;quot;&quot;/&gt;&lt;property id=&quot;20307&quot; value=&quot;258&quot;/&gt;&lt;/object&gt;&lt;object type=&quot;3&quot; unique_id=&quot;10009&quot;&gt;&lt;property id=&quot;20148&quot; value=&quot;5&quot;/&gt;&lt;property id=&quot;20300&quot; value=&quot;Slide 6&quot;/&gt;&lt;property id=&quot;20307&quot; value=&quot;281&quot;/&gt;&lt;/object&gt;&lt;/object&gt;&lt;/object&gt;&lt;/database&gt;"/>
  <p:tag name="VIOLETID" val="13372188"/>
  <p:tag name="VIOLETTITLE" val="Tuần 23. Kể lại một buổi biểu diễn nghệ thuật"/>
  <p:tag name="VIOLETLESSON" val="23"/>
  <p:tag name="VIOLETCATID" val="7840643"/>
  <p:tag name="VIOLETSUBJECT" val="Tập làm văn 3"/>
  <p:tag name="VIOLETAUTHORID" val="5199267"/>
  <p:tag name="VIOLETAUTHORNAME" val="Hua Van Hen"/>
  <p:tag name="VIOLETAUTHORAVATAR" val="no_avatarf.jpg"/>
  <p:tag name="VIOLETAUTHORADDRESS" val="truong THBac Kan - Bac kan"/>
  <p:tag name="VIOLETDATE" val="2022-02-09 08:39:46"/>
  <p:tag name="VIOLETHIT" val="638"/>
  <p:tag name="VIOLETLIKE" val="0"/>
  <p:tag name="INKNOELEADERBOARD" val="1343234231"/>
</p:tagLst>
</file>

<file path=ppt/tags/tag2.xml><?xml version="1.0" encoding="utf-8"?>
<p:tagLst xmlns:a="http://schemas.openxmlformats.org/drawingml/2006/main" xmlns:r="http://schemas.openxmlformats.org/officeDocument/2006/relationships" xmlns:p="http://schemas.openxmlformats.org/presentationml/2006/main">
  <p:tag name="TIMING" val="|38.9|22.2|14|8.7"/>
</p:tagLst>
</file>

<file path=ppt/tags/tag3.xml><?xml version="1.0" encoding="utf-8"?>
<p:tagLst xmlns:a="http://schemas.openxmlformats.org/drawingml/2006/main" xmlns:r="http://schemas.openxmlformats.org/officeDocument/2006/relationships" xmlns:p="http://schemas.openxmlformats.org/presentationml/2006/main">
  <p:tag name="TIMING" val="|38.9|22.2|14|8.7"/>
</p:tagLst>
</file>

<file path=ppt/theme/theme1.xml><?xml version="1.0" encoding="utf-8"?>
<a:theme xmlns:a="http://schemas.openxmlformats.org/drawingml/2006/main" name="Theme1">
  <a:themeElements>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1_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67C682E8-115B-4B23-9C13-01D6F45D4D3B}" vid="{F8F838FC-75F6-4969-8AE8-FE999175E437}"/>
    </a:ext>
  </a:extLst>
</a:theme>
</file>

<file path=ppt/theme/theme2.xml><?xml version="1.0" encoding="utf-8"?>
<a:theme xmlns:a="http://schemas.openxmlformats.org/drawingml/2006/main" name="A000120140530B01PPBG">
  <a:themeElements>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heme1">
  <a:themeElements>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1_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1_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67C682E8-115B-4B23-9C13-01D6F45D4D3B}" vid="{F8F838FC-75F6-4969-8AE8-FE999175E437}"/>
    </a:ext>
  </a:extLst>
</a:theme>
</file>

<file path=ppt/theme/theme4.xml><?xml version="1.0" encoding="utf-8"?>
<a:theme xmlns:a="http://schemas.openxmlformats.org/drawingml/2006/main" name="1_A000120140530B01PPBG">
  <a:themeElements>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fontScheme name="A000120140530B01PPBG">
      <a:majorFont>
        <a:latin typeface="Arial Black"/>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幼圆" pitchFamily="1" charset="-122"/>
          </a:defRPr>
        </a:defPPr>
      </a:lstStyle>
    </a:lnDef>
  </a:objectDefaults>
  <a:extraClrSchemeLst>
    <a:extraClrScheme>
      <a:clrScheme name="A000120140530B01PPBG 1">
        <a:dk1>
          <a:srgbClr val="3D3F41"/>
        </a:dk1>
        <a:lt1>
          <a:srgbClr val="FFFFFF"/>
        </a:lt1>
        <a:dk2>
          <a:srgbClr val="3D3F41"/>
        </a:dk2>
        <a:lt2>
          <a:srgbClr val="FFFFFF"/>
        </a:lt2>
        <a:accent1>
          <a:srgbClr val="BABD3D"/>
        </a:accent1>
        <a:accent2>
          <a:srgbClr val="7DB359"/>
        </a:accent2>
        <a:accent3>
          <a:srgbClr val="FFFFFF"/>
        </a:accent3>
        <a:accent4>
          <a:srgbClr val="333436"/>
        </a:accent4>
        <a:accent5>
          <a:srgbClr val="D9DBAF"/>
        </a:accent5>
        <a:accent6>
          <a:srgbClr val="71A250"/>
        </a:accent6>
        <a:hlink>
          <a:srgbClr val="00B0F0"/>
        </a:hlink>
        <a:folHlink>
          <a:srgbClr val="AFB2B4"/>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1920</TotalTime>
  <Words>1814</Words>
  <Application>Microsoft Office PowerPoint</Application>
  <PresentationFormat>Widescreen</PresentationFormat>
  <Paragraphs>69</Paragraphs>
  <Slides>19</Slides>
  <Notes>1</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19</vt:i4>
      </vt:variant>
    </vt:vector>
  </HeadingPairs>
  <TitlesOfParts>
    <vt:vector size="33" baseType="lpstr">
      <vt:lpstr>Microsoft YaHei</vt:lpstr>
      <vt:lpstr>Arial</vt:lpstr>
      <vt:lpstr>Arial Black</vt:lpstr>
      <vt:lpstr>Calibri</vt:lpstr>
      <vt:lpstr>Cambria</vt:lpstr>
      <vt:lpstr>HP001 5H</vt:lpstr>
      <vt:lpstr>Times New Roman</vt:lpstr>
      <vt:lpstr>Wingdings</vt:lpstr>
      <vt:lpstr>幼圆</vt:lpstr>
      <vt:lpstr>Theme1</vt:lpstr>
      <vt:lpstr>A000120140530B01PPBG</vt:lpstr>
      <vt:lpstr>1_Theme1</vt:lpstr>
      <vt:lpstr>1_A000120140530B01PPBG</vt:lpstr>
      <vt:lpstr>1_Default Design</vt:lpstr>
      <vt:lpstr>PowerPoint Presentation</vt:lpstr>
      <vt:lpstr>Thứ sáu ngày 25 tháng 2 năm 2022</vt:lpstr>
      <vt:lpstr>PowerPoint Presentation</vt:lpstr>
      <vt:lpstr>1. Đây là môn nghệ thuật mà thiếu nhi vô cùng yêu thích.</vt:lpstr>
      <vt:lpstr>TẬP LÀM VĂN </vt:lpstr>
      <vt:lpstr>Bài 1 (48): Hãy kể lại một buổi biểu diễn nghệ thuật mà em được xem.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Anh Tuan</dc:creator>
  <cp:lastModifiedBy>Admin</cp:lastModifiedBy>
  <cp:revision>124</cp:revision>
  <dcterms:created xsi:type="dcterms:W3CDTF">2005-08-24T23:19:40Z</dcterms:created>
  <dcterms:modified xsi:type="dcterms:W3CDTF">2022-02-20T03:02:11Z</dcterms:modified>
</cp:coreProperties>
</file>