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88" r:id="rId3"/>
    <p:sldMasterId id="2147483750" r:id="rId4"/>
    <p:sldMasterId id="2147483763" r:id="rId5"/>
  </p:sldMasterIdLst>
  <p:notesMasterIdLst>
    <p:notesMasterId r:id="rId21"/>
  </p:notesMasterIdLst>
  <p:sldIdLst>
    <p:sldId id="362" r:id="rId6"/>
    <p:sldId id="365" r:id="rId7"/>
    <p:sldId id="366" r:id="rId8"/>
    <p:sldId id="367" r:id="rId9"/>
    <p:sldId id="313" r:id="rId10"/>
    <p:sldId id="359" r:id="rId11"/>
    <p:sldId id="344" r:id="rId12"/>
    <p:sldId id="360" r:id="rId13"/>
    <p:sldId id="355" r:id="rId14"/>
    <p:sldId id="276" r:id="rId15"/>
    <p:sldId id="281" r:id="rId16"/>
    <p:sldId id="269" r:id="rId17"/>
    <p:sldId id="368" r:id="rId18"/>
    <p:sldId id="369" r:id="rId19"/>
    <p:sldId id="351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3BBFB-7AF0-43CA-AE3E-FFE4C666E3A7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C9D63-44DF-451A-8B96-8C912C414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3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8C83D7A-9E42-4548-990C-7D2596BB538E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8C83D7A-9E42-4548-990C-7D2596BB538E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461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463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0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5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62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62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D8458-BD28-4939-A609-91D05323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70F49D-A075-4EF7-A306-AFE7F9938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22A208-74B4-40FC-9762-BB09D5D3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1529A6-DAC1-4155-A498-9465F290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65C3D9-AD55-4CBA-AC9E-22D9457E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97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4BFFBF-FCB1-405E-AC9D-3CB73EFF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51022A-1AE7-48B9-86EB-BE9011DEF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6FD969-4851-4856-A4C9-5C47BB1B8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EF1264-1A0D-4629-AAD8-30235841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C39B45-33CE-4C3C-93D5-1AC3D278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03F5BA-A8CA-42FC-A697-2F63022A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3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815CB0-C844-41A0-AA5A-47E57EEC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8B0908-20EE-4067-A071-029DEBE3A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D49417-1BEA-488A-B0B7-03DACC4A3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E9AFEE0-0DDB-4678-BD93-43054DDD5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9EDC3DB-92A4-489C-9F24-2F323BE7E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64AA0DD-E240-456A-A979-399D23B1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6EE464-2A4D-4762-B14C-9BE91BA7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8D6235D-97C0-4F7E-B2F0-31157A3B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74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5059F-2A0D-44D6-9D86-9309832A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9961C8E-5E1C-4E58-B70C-C3339904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560796-D9AF-42DC-9C6A-2C65B6DF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9ACE3C8-A68D-4A8E-96F8-FCBF4D86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83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BD8C97B-D481-40CF-881B-37EAAD16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014193E-B825-4D46-9513-CA99BC2D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EC1E277-70C1-4C79-A61F-51F96115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72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5CFC0-1ABD-40D1-B741-15A7A3A8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934C99-1C98-4928-BC4A-863A99DD1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3483C3-73E7-4C82-B36A-33709D9EF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ED08D6-B819-4D69-881F-F298D13F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B317ED-3424-4015-84B8-9D735F96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76155B-46E8-4AEE-874E-3A3C3B7C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33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5B9561-A4F6-449C-9247-7BD1C567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3DD51-E1C9-4FAA-B98E-294269932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FCD791-5F84-45A1-BAA8-D25BAECD1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C3F691-F687-4CE0-B2F9-C246B9AC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0D30DB-E273-48D1-9245-917923CB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153A7C-0879-477F-8DFE-C422E213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33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B60C08-D733-4AF5-9EDD-906468D0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0F6B406-974F-4BFA-9E03-1FD153794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83D053-FBCD-46AB-8BB3-09648A96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BD5352-A3B0-45A0-B41E-D43B31A7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637D50-591C-40EE-8AFC-AC241D41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83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CBC0A17-32A5-4BD0-A5CB-97DD012C4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ECF0A27-9535-4D06-9B43-C96212D07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931DF7-2A11-46C5-85F3-E8631B1F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047D5F-A49C-4719-B27B-AE2DC810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2B9A70-A0EC-4581-A507-0052A282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18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925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0" y="-31300"/>
            <a:ext cx="12199582" cy="7240496"/>
            <a:chOff x="-150" y="-23475"/>
            <a:chExt cx="9149686" cy="5430372"/>
          </a:xfrm>
        </p:grpSpPr>
        <p:sp>
          <p:nvSpPr>
            <p:cNvPr id="10" name="Google Shape;10;p2"/>
            <p:cNvSpPr/>
            <p:nvPr/>
          </p:nvSpPr>
          <p:spPr>
            <a:xfrm>
              <a:off x="0" y="-23475"/>
              <a:ext cx="9143956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50" y="4401800"/>
              <a:ext cx="9144000" cy="75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7628837" y="4364050"/>
              <a:ext cx="1520699" cy="813424"/>
              <a:chOff x="3457891" y="4624197"/>
              <a:chExt cx="227075" cy="12145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457891" y="4624197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472391" y="4713947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552891" y="4700522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618466" y="4655697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4219600" cy="39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900">
                <a:latin typeface="Titan One"/>
                <a:ea typeface="Titan One"/>
                <a:cs typeface="Titan One"/>
                <a:sym typeface="Tita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960000" y="4704600"/>
            <a:ext cx="4219600" cy="113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5040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41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198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539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864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591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07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24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652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044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2123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895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595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9750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60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4570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239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40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40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3738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863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" name="Google Shape;754;p21"/>
          <p:cNvGrpSpPr/>
          <p:nvPr/>
        </p:nvGrpSpPr>
        <p:grpSpPr>
          <a:xfrm>
            <a:off x="-92" y="-31300"/>
            <a:ext cx="12191997" cy="7240496"/>
            <a:chOff x="-69" y="-23475"/>
            <a:chExt cx="9143998" cy="5430372"/>
          </a:xfrm>
        </p:grpSpPr>
        <p:sp>
          <p:nvSpPr>
            <p:cNvPr id="755" name="Google Shape;755;p21"/>
            <p:cNvSpPr/>
            <p:nvPr/>
          </p:nvSpPr>
          <p:spPr>
            <a:xfrm>
              <a:off x="0" y="-23475"/>
              <a:ext cx="9143929" cy="5166888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140934" y="165407"/>
              <a:ext cx="1458542" cy="621021"/>
            </a:xfrm>
            <a:custGeom>
              <a:avLst/>
              <a:gdLst/>
              <a:ahLst/>
              <a:cxnLst/>
              <a:rect l="l" t="t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7443257" y="1304648"/>
              <a:ext cx="1499293" cy="667751"/>
            </a:xfrm>
            <a:custGeom>
              <a:avLst/>
              <a:gdLst/>
              <a:ahLst/>
              <a:cxnLst/>
              <a:rect l="l" t="t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58" name="Google Shape;758;p21"/>
            <p:cNvGrpSpPr/>
            <p:nvPr/>
          </p:nvGrpSpPr>
          <p:grpSpPr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759" name="Google Shape;759;p21"/>
              <p:cNvSpPr/>
              <p:nvPr/>
            </p:nvSpPr>
            <p:spPr>
              <a:xfrm>
                <a:off x="3457050" y="4619150"/>
                <a:ext cx="22707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0" name="Google Shape;760;p21"/>
              <p:cNvSpPr/>
              <p:nvPr/>
            </p:nvSpPr>
            <p:spPr>
              <a:xfrm>
                <a:off x="3471550" y="4708900"/>
                <a:ext cx="6870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1" name="Google Shape;761;p21"/>
              <p:cNvSpPr/>
              <p:nvPr/>
            </p:nvSpPr>
            <p:spPr>
              <a:xfrm>
                <a:off x="3552050" y="4695475"/>
                <a:ext cx="669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2" name="Google Shape;762;p21"/>
              <p:cNvSpPr/>
              <p:nvPr/>
            </p:nvSpPr>
            <p:spPr>
              <a:xfrm>
                <a:off x="3617625" y="4650650"/>
                <a:ext cx="6650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763" name="Google Shape;763;p21"/>
            <p:cNvGrpSpPr/>
            <p:nvPr/>
          </p:nvGrpSpPr>
          <p:grpSpPr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764" name="Google Shape;764;p21"/>
              <p:cNvSpPr/>
              <p:nvPr/>
            </p:nvSpPr>
            <p:spPr>
              <a:xfrm>
                <a:off x="3536675" y="4387575"/>
                <a:ext cx="147450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5" name="Google Shape;765;p21"/>
              <p:cNvSpPr/>
              <p:nvPr/>
            </p:nvSpPr>
            <p:spPr>
              <a:xfrm>
                <a:off x="3567900" y="4414300"/>
                <a:ext cx="116225" cy="171300"/>
              </a:xfrm>
              <a:custGeom>
                <a:avLst/>
                <a:gdLst/>
                <a:ahLst/>
                <a:cxnLst/>
                <a:rect l="l" t="t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66" name="Google Shape;766;p21"/>
          <p:cNvSpPr txBox="1">
            <a:spLocks noGrp="1"/>
          </p:cNvSpPr>
          <p:nvPr>
            <p:ph type="title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7" name="Google Shape;767;p21"/>
          <p:cNvSpPr txBox="1">
            <a:spLocks noGrp="1"/>
          </p:cNvSpPr>
          <p:nvPr>
            <p:ph type="subTitle" idx="1"/>
          </p:nvPr>
        </p:nvSpPr>
        <p:spPr>
          <a:xfrm>
            <a:off x="960000" y="49115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68" name="Google Shape;768;p21"/>
          <p:cNvSpPr txBox="1">
            <a:spLocks noGrp="1"/>
          </p:cNvSpPr>
          <p:nvPr>
            <p:ph type="subTitle" idx="2"/>
          </p:nvPr>
        </p:nvSpPr>
        <p:spPr>
          <a:xfrm>
            <a:off x="960000" y="55379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21"/>
          <p:cNvSpPr txBox="1">
            <a:spLocks noGrp="1"/>
          </p:cNvSpPr>
          <p:nvPr>
            <p:ph type="subTitle" idx="3"/>
          </p:nvPr>
        </p:nvSpPr>
        <p:spPr>
          <a:xfrm>
            <a:off x="960000" y="23724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0" name="Google Shape;770;p21"/>
          <p:cNvSpPr txBox="1">
            <a:spLocks noGrp="1"/>
          </p:cNvSpPr>
          <p:nvPr>
            <p:ph type="subTitle" idx="4"/>
          </p:nvPr>
        </p:nvSpPr>
        <p:spPr>
          <a:xfrm>
            <a:off x="960000" y="29988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1"/>
          <p:cNvSpPr txBox="1">
            <a:spLocks noGrp="1"/>
          </p:cNvSpPr>
          <p:nvPr>
            <p:ph type="subTitle" idx="5"/>
          </p:nvPr>
        </p:nvSpPr>
        <p:spPr>
          <a:xfrm>
            <a:off x="4793600" y="49115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2" name="Google Shape;772;p21"/>
          <p:cNvSpPr txBox="1">
            <a:spLocks noGrp="1"/>
          </p:cNvSpPr>
          <p:nvPr>
            <p:ph type="subTitle" idx="6"/>
          </p:nvPr>
        </p:nvSpPr>
        <p:spPr>
          <a:xfrm>
            <a:off x="4793600" y="55379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21"/>
          <p:cNvSpPr txBox="1">
            <a:spLocks noGrp="1"/>
          </p:cNvSpPr>
          <p:nvPr>
            <p:ph type="subTitle" idx="7"/>
          </p:nvPr>
        </p:nvSpPr>
        <p:spPr>
          <a:xfrm>
            <a:off x="4793600" y="23724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4" name="Google Shape;774;p21"/>
          <p:cNvSpPr txBox="1">
            <a:spLocks noGrp="1"/>
          </p:cNvSpPr>
          <p:nvPr>
            <p:ph type="subTitle" idx="8"/>
          </p:nvPr>
        </p:nvSpPr>
        <p:spPr>
          <a:xfrm>
            <a:off x="4793600" y="29988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5" name="Google Shape;775;p21"/>
          <p:cNvSpPr txBox="1">
            <a:spLocks noGrp="1"/>
          </p:cNvSpPr>
          <p:nvPr>
            <p:ph type="subTitle" idx="9"/>
          </p:nvPr>
        </p:nvSpPr>
        <p:spPr>
          <a:xfrm>
            <a:off x="8627200" y="49115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6" name="Google Shape;776;p21"/>
          <p:cNvSpPr txBox="1">
            <a:spLocks noGrp="1"/>
          </p:cNvSpPr>
          <p:nvPr>
            <p:ph type="subTitle" idx="13"/>
          </p:nvPr>
        </p:nvSpPr>
        <p:spPr>
          <a:xfrm>
            <a:off x="8627200" y="55379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21"/>
          <p:cNvSpPr txBox="1">
            <a:spLocks noGrp="1"/>
          </p:cNvSpPr>
          <p:nvPr>
            <p:ph type="subTitle" idx="14"/>
          </p:nvPr>
        </p:nvSpPr>
        <p:spPr>
          <a:xfrm>
            <a:off x="8627200" y="2372491"/>
            <a:ext cx="2604800" cy="62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7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8" name="Google Shape;778;p21"/>
          <p:cNvSpPr txBox="1">
            <a:spLocks noGrp="1"/>
          </p:cNvSpPr>
          <p:nvPr>
            <p:ph type="subTitle" idx="15"/>
          </p:nvPr>
        </p:nvSpPr>
        <p:spPr>
          <a:xfrm>
            <a:off x="8627200" y="2998891"/>
            <a:ext cx="2604800" cy="69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6879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oogle Shape;1085;p28"/>
          <p:cNvGrpSpPr/>
          <p:nvPr/>
        </p:nvGrpSpPr>
        <p:grpSpPr>
          <a:xfrm>
            <a:off x="0" y="-528467"/>
            <a:ext cx="12192000" cy="7407933"/>
            <a:chOff x="0" y="-396350"/>
            <a:chExt cx="9144000" cy="5555950"/>
          </a:xfrm>
        </p:grpSpPr>
        <p:sp>
          <p:nvSpPr>
            <p:cNvPr id="1086" name="Google Shape;1086;p28"/>
            <p:cNvSpPr/>
            <p:nvPr/>
          </p:nvSpPr>
          <p:spPr>
            <a:xfrm>
              <a:off x="0" y="-75"/>
              <a:ext cx="9143929" cy="5143490"/>
            </a:xfrm>
            <a:custGeom>
              <a:avLst/>
              <a:gdLst/>
              <a:ahLst/>
              <a:cxnLst/>
              <a:rect l="l" t="t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7" name="Google Shape;1087;p28"/>
            <p:cNvSpPr/>
            <p:nvPr/>
          </p:nvSpPr>
          <p:spPr>
            <a:xfrm>
              <a:off x="0" y="4401800"/>
              <a:ext cx="9144000" cy="757800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088" name="Google Shape;1088;p28"/>
            <p:cNvGrpSpPr/>
            <p:nvPr/>
          </p:nvGrpSpPr>
          <p:grpSpPr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89" name="Google Shape;1089;p28"/>
              <p:cNvSpPr/>
              <p:nvPr/>
            </p:nvSpPr>
            <p:spPr>
              <a:xfrm>
                <a:off x="2656150" y="4889775"/>
                <a:ext cx="5733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0" name="Google Shape;1090;p28"/>
              <p:cNvSpPr/>
              <p:nvPr/>
            </p:nvSpPr>
            <p:spPr>
              <a:xfrm>
                <a:off x="2789625" y="4072100"/>
                <a:ext cx="43610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1" name="Google Shape;1091;p28"/>
              <p:cNvSpPr/>
              <p:nvPr/>
            </p:nvSpPr>
            <p:spPr>
              <a:xfrm>
                <a:off x="2840375" y="4072100"/>
                <a:ext cx="335850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2" name="Google Shape;1092;p28"/>
              <p:cNvSpPr/>
              <p:nvPr/>
            </p:nvSpPr>
            <p:spPr>
              <a:xfrm>
                <a:off x="2866050" y="4071475"/>
                <a:ext cx="285750" cy="6146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3" name="Google Shape;1093;p28"/>
              <p:cNvSpPr/>
              <p:nvPr/>
            </p:nvSpPr>
            <p:spPr>
              <a:xfrm>
                <a:off x="2923700" y="4071475"/>
                <a:ext cx="171700" cy="61342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4" name="Google Shape;1094;p28"/>
              <p:cNvSpPr/>
              <p:nvPr/>
            </p:nvSpPr>
            <p:spPr>
              <a:xfrm>
                <a:off x="2936225" y="4070850"/>
                <a:ext cx="151675" cy="614050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5" name="Google Shape;1095;p28"/>
              <p:cNvSpPr/>
              <p:nvPr/>
            </p:nvSpPr>
            <p:spPr>
              <a:xfrm>
                <a:off x="2733850" y="4600300"/>
                <a:ext cx="4091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6" name="Google Shape;1096;p28"/>
              <p:cNvSpPr/>
              <p:nvPr/>
            </p:nvSpPr>
            <p:spPr>
              <a:xfrm>
                <a:off x="2632350" y="4072725"/>
                <a:ext cx="458050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7" name="Google Shape;1097;p28"/>
              <p:cNvSpPr/>
              <p:nvPr/>
            </p:nvSpPr>
            <p:spPr>
              <a:xfrm>
                <a:off x="2684975" y="4072725"/>
                <a:ext cx="3515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8" name="Google Shape;1098;p28"/>
              <p:cNvSpPr/>
              <p:nvPr/>
            </p:nvSpPr>
            <p:spPr>
              <a:xfrm>
                <a:off x="2711300" y="4073350"/>
                <a:ext cx="29827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9" name="Google Shape;1099;p28"/>
              <p:cNvSpPr/>
              <p:nvPr/>
            </p:nvSpPr>
            <p:spPr>
              <a:xfrm>
                <a:off x="2771450" y="4073350"/>
                <a:ext cx="1767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0" name="Google Shape;1100;p28"/>
              <p:cNvSpPr/>
              <p:nvPr/>
            </p:nvSpPr>
            <p:spPr>
              <a:xfrm>
                <a:off x="2789625" y="4073350"/>
                <a:ext cx="146625" cy="661050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1" name="Google Shape;1101;p28"/>
              <p:cNvSpPr/>
              <p:nvPr/>
            </p:nvSpPr>
            <p:spPr>
              <a:xfrm>
                <a:off x="2906775" y="4266325"/>
                <a:ext cx="422975" cy="447400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2" name="Google Shape;1102;p28"/>
              <p:cNvSpPr/>
              <p:nvPr/>
            </p:nvSpPr>
            <p:spPr>
              <a:xfrm>
                <a:off x="2931850" y="4268200"/>
                <a:ext cx="38475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3" name="Google Shape;1103;p28"/>
              <p:cNvSpPr/>
              <p:nvPr/>
            </p:nvSpPr>
            <p:spPr>
              <a:xfrm>
                <a:off x="2932475" y="4268825"/>
                <a:ext cx="383475" cy="44177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4" name="Google Shape;1104;p28"/>
              <p:cNvSpPr/>
              <p:nvPr/>
            </p:nvSpPr>
            <p:spPr>
              <a:xfrm>
                <a:off x="2934975" y="4268200"/>
                <a:ext cx="37972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5" name="Google Shape;1105;p28"/>
              <p:cNvSpPr/>
              <p:nvPr/>
            </p:nvSpPr>
            <p:spPr>
              <a:xfrm>
                <a:off x="2936225" y="4267575"/>
                <a:ext cx="378475" cy="439875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6" name="Google Shape;1106;p28"/>
              <p:cNvSpPr/>
              <p:nvPr/>
            </p:nvSpPr>
            <p:spPr>
              <a:xfrm>
                <a:off x="2655525" y="4656050"/>
                <a:ext cx="574600" cy="360925"/>
              </a:xfrm>
              <a:custGeom>
                <a:avLst/>
                <a:gdLst/>
                <a:ahLst/>
                <a:cxnLst/>
                <a:rect l="l" t="t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7" name="Google Shape;1107;p28"/>
              <p:cNvSpPr/>
              <p:nvPr/>
            </p:nvSpPr>
            <p:spPr>
              <a:xfrm>
                <a:off x="276517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8" name="Google Shape;1108;p28"/>
              <p:cNvSpPr/>
              <p:nvPr/>
            </p:nvSpPr>
            <p:spPr>
              <a:xfrm>
                <a:off x="2844750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9" name="Google Shape;1109;p28"/>
              <p:cNvSpPr/>
              <p:nvPr/>
            </p:nvSpPr>
            <p:spPr>
              <a:xfrm>
                <a:off x="3082225" y="46748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0" name="Google Shape;1110;p28"/>
              <p:cNvSpPr/>
              <p:nvPr/>
            </p:nvSpPr>
            <p:spPr>
              <a:xfrm>
                <a:off x="3003275" y="468050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1" name="Google Shape;1111;p28"/>
              <p:cNvSpPr/>
              <p:nvPr/>
            </p:nvSpPr>
            <p:spPr>
              <a:xfrm>
                <a:off x="3122950" y="4731875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2" name="Google Shape;1112;p28"/>
              <p:cNvSpPr/>
              <p:nvPr/>
            </p:nvSpPr>
            <p:spPr>
              <a:xfrm>
                <a:off x="3044625" y="474315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3" name="Google Shape;1113;p28"/>
              <p:cNvSpPr/>
              <p:nvPr/>
            </p:nvSpPr>
            <p:spPr>
              <a:xfrm>
                <a:off x="2965675" y="4745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4" name="Google Shape;1114;p28"/>
              <p:cNvSpPr/>
              <p:nvPr/>
            </p:nvSpPr>
            <p:spPr>
              <a:xfrm>
                <a:off x="2729475" y="4731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2808425" y="47431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6" name="Google Shape;1116;p28"/>
              <p:cNvSpPr/>
              <p:nvPr/>
            </p:nvSpPr>
            <p:spPr>
              <a:xfrm>
                <a:off x="2886725" y="4745650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2686225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276517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2844750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923700" y="4817075"/>
                <a:ext cx="38250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161800" y="4797650"/>
                <a:ext cx="37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3082225" y="480895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3003275" y="48145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3122950" y="4865950"/>
                <a:ext cx="3825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3044625" y="4882875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2965675" y="48904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2729475" y="4865950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2808425" y="4882875"/>
                <a:ext cx="37600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2886725" y="4890400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276517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2844750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2923700" y="495932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3082225" y="4939275"/>
                <a:ext cx="3825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3003275" y="4951800"/>
                <a:ext cx="376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5" name="Google Shape;1135;p28"/>
              <p:cNvSpPr/>
              <p:nvPr/>
            </p:nvSpPr>
            <p:spPr>
              <a:xfrm>
                <a:off x="2623575" y="4378125"/>
                <a:ext cx="315825" cy="343750"/>
              </a:xfrm>
              <a:custGeom>
                <a:avLst/>
                <a:gdLst/>
                <a:ahLst/>
                <a:cxnLst/>
                <a:rect l="l" t="t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6" name="Google Shape;1136;p28"/>
              <p:cNvSpPr/>
              <p:nvPr/>
            </p:nvSpPr>
            <p:spPr>
              <a:xfrm>
                <a:off x="2651150" y="4380150"/>
                <a:ext cx="271525" cy="339325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7" name="Google Shape;1137;p28"/>
              <p:cNvSpPr/>
              <p:nvPr/>
            </p:nvSpPr>
            <p:spPr>
              <a:xfrm>
                <a:off x="2652925" y="4380525"/>
                <a:ext cx="267875" cy="338050"/>
              </a:xfrm>
              <a:custGeom>
                <a:avLst/>
                <a:gdLst/>
                <a:ahLst/>
                <a:cxnLst/>
                <a:rect l="l" t="t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8" name="Google Shape;1138;p28"/>
              <p:cNvSpPr/>
              <p:nvPr/>
            </p:nvSpPr>
            <p:spPr>
              <a:xfrm>
                <a:off x="2654775" y="4381675"/>
                <a:ext cx="2619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9" name="Google Shape;1139;p28"/>
              <p:cNvSpPr/>
              <p:nvPr/>
            </p:nvSpPr>
            <p:spPr>
              <a:xfrm>
                <a:off x="2655400" y="4382075"/>
                <a:ext cx="260675" cy="33455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0" name="Google Shape;1140;p28"/>
              <p:cNvSpPr/>
              <p:nvPr/>
            </p:nvSpPr>
            <p:spPr>
              <a:xfrm>
                <a:off x="2698775" y="4656050"/>
                <a:ext cx="490000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1" name="Google Shape;1141;p28"/>
              <p:cNvSpPr/>
              <p:nvPr/>
            </p:nvSpPr>
            <p:spPr>
              <a:xfrm>
                <a:off x="3101050" y="4112150"/>
                <a:ext cx="82275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2" name="Google Shape;1142;p28"/>
              <p:cNvSpPr/>
              <p:nvPr/>
            </p:nvSpPr>
            <p:spPr>
              <a:xfrm>
                <a:off x="3132825" y="4166325"/>
                <a:ext cx="7517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3" name="Google Shape;1143;p28"/>
              <p:cNvSpPr/>
              <p:nvPr/>
            </p:nvSpPr>
            <p:spPr>
              <a:xfrm>
                <a:off x="3133250" y="4128550"/>
                <a:ext cx="7360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4" name="Google Shape;1144;p28"/>
              <p:cNvSpPr/>
              <p:nvPr/>
            </p:nvSpPr>
            <p:spPr>
              <a:xfrm>
                <a:off x="3073900" y="4165250"/>
                <a:ext cx="72475" cy="502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5" name="Google Shape;1145;p28"/>
              <p:cNvSpPr/>
              <p:nvPr/>
            </p:nvSpPr>
            <p:spPr>
              <a:xfrm>
                <a:off x="3072500" y="4130150"/>
                <a:ext cx="74925" cy="498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6" name="Google Shape;1146;p28"/>
              <p:cNvSpPr/>
              <p:nvPr/>
            </p:nvSpPr>
            <p:spPr>
              <a:xfrm>
                <a:off x="3105050" y="4172950"/>
                <a:ext cx="82025" cy="6092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7" name="Google Shape;1147;p28"/>
              <p:cNvSpPr/>
              <p:nvPr/>
            </p:nvSpPr>
            <p:spPr>
              <a:xfrm>
                <a:off x="3128650" y="4182100"/>
                <a:ext cx="549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8" name="Google Shape;1148;p28"/>
              <p:cNvSpPr/>
              <p:nvPr/>
            </p:nvSpPr>
            <p:spPr>
              <a:xfrm>
                <a:off x="3137225" y="4146350"/>
                <a:ext cx="54000" cy="38650"/>
              </a:xfrm>
              <a:custGeom>
                <a:avLst/>
                <a:gdLst/>
                <a:ahLst/>
                <a:cxnLst/>
                <a:rect l="l" t="t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9" name="Google Shape;1149;p28"/>
              <p:cNvSpPr/>
              <p:nvPr/>
            </p:nvSpPr>
            <p:spPr>
              <a:xfrm>
                <a:off x="3099150" y="4160725"/>
                <a:ext cx="46775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0" name="Google Shape;1150;p28"/>
              <p:cNvSpPr/>
              <p:nvPr/>
            </p:nvSpPr>
            <p:spPr>
              <a:xfrm>
                <a:off x="2608825" y="4432200"/>
                <a:ext cx="39875" cy="26875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1" name="Google Shape;1151;p28"/>
              <p:cNvSpPr/>
              <p:nvPr/>
            </p:nvSpPr>
            <p:spPr>
              <a:xfrm>
                <a:off x="2641600" y="4432375"/>
                <a:ext cx="389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2" name="Google Shape;1152;p28"/>
              <p:cNvSpPr/>
              <p:nvPr/>
            </p:nvSpPr>
            <p:spPr>
              <a:xfrm>
                <a:off x="2621075" y="4422975"/>
                <a:ext cx="443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3" name="Google Shape;1153;p28"/>
              <p:cNvSpPr/>
              <p:nvPr/>
            </p:nvSpPr>
            <p:spPr>
              <a:xfrm>
                <a:off x="2621925" y="4455550"/>
                <a:ext cx="446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4" name="Google Shape;1154;p28"/>
              <p:cNvSpPr/>
              <p:nvPr/>
            </p:nvSpPr>
            <p:spPr>
              <a:xfrm>
                <a:off x="2609300" y="4451525"/>
                <a:ext cx="39350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5" name="Google Shape;1155;p28"/>
              <p:cNvSpPr/>
              <p:nvPr/>
            </p:nvSpPr>
            <p:spPr>
              <a:xfrm>
                <a:off x="2641700" y="4450575"/>
                <a:ext cx="390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6" name="Google Shape;1156;p28"/>
              <p:cNvSpPr/>
              <p:nvPr/>
            </p:nvSpPr>
            <p:spPr>
              <a:xfrm>
                <a:off x="2649050" y="4450225"/>
                <a:ext cx="253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7" name="Google Shape;1157;p28"/>
              <p:cNvSpPr/>
              <p:nvPr/>
            </p:nvSpPr>
            <p:spPr>
              <a:xfrm>
                <a:off x="2629675" y="4433850"/>
                <a:ext cx="29800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8" name="Google Shape;1158;p28"/>
              <p:cNvSpPr/>
              <p:nvPr/>
            </p:nvSpPr>
            <p:spPr>
              <a:xfrm>
                <a:off x="2625375" y="4455200"/>
                <a:ext cx="29200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9" name="Google Shape;1159;p28"/>
              <p:cNvSpPr/>
              <p:nvPr/>
            </p:nvSpPr>
            <p:spPr>
              <a:xfrm>
                <a:off x="3132350" y="4167950"/>
                <a:ext cx="2132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0" name="Google Shape;1160;p28"/>
              <p:cNvSpPr/>
              <p:nvPr/>
            </p:nvSpPr>
            <p:spPr>
              <a:xfrm>
                <a:off x="2634850" y="4451800"/>
                <a:ext cx="163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161" name="Google Shape;1161;p28"/>
            <p:cNvGrpSpPr/>
            <p:nvPr/>
          </p:nvGrpSpPr>
          <p:grpSpPr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162" name="Google Shape;1162;p28"/>
              <p:cNvSpPr/>
              <p:nvPr/>
            </p:nvSpPr>
            <p:spPr>
              <a:xfrm>
                <a:off x="1753275" y="1417275"/>
                <a:ext cx="280725" cy="280725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3" name="Google Shape;1163;p28"/>
              <p:cNvSpPr/>
              <p:nvPr/>
            </p:nvSpPr>
            <p:spPr>
              <a:xfrm>
                <a:off x="1352275" y="974950"/>
                <a:ext cx="1082725" cy="620350"/>
              </a:xfrm>
              <a:custGeom>
                <a:avLst/>
                <a:gdLst/>
                <a:ahLst/>
                <a:cxnLst/>
                <a:rect l="l" t="t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6238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05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136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79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236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999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343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644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48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15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987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15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548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73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4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288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0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728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020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03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99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17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7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9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3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6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6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5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03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58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7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2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9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0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6D312-47FE-46FB-8A3A-26A788DED1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0480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71559-4E7A-45D2-A0CA-0F52661A91C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9935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9F77A-4327-4214-9277-ADFD890D43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1314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FEB6-0CAF-4173-8EB0-107313AFE83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6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951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9C748-C141-4C87-9308-EEABC1840F7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649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92E5-6279-47EF-856B-3CE8D58C413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4165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3557-4988-4653-97E9-7F6073C3EB3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6522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252DA-8454-4F8B-BF00-8C006C51CDF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7008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58DDB-3355-42B4-B5CC-AFE3493F9A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524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74B1A-EFFB-46C4-9D0B-CD4D6589E62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15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1454A-9AF3-4199-B3AC-D0C039BACA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62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931C91D-223D-4198-9306-EC93DBFC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2C0E17-F1C7-4005-BB49-689A507BF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4AE6FB-7D9E-40CE-B937-C2D45DD70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B55D9-6639-40D2-9DD2-18BB50F72AB4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9A2BFB-E0C2-4D28-97E7-3B2EF0C61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15719E-31EE-43EF-903F-2CF28740A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4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8" r:id="rId2"/>
    <p:sldLayoutId id="2147483714" r:id="rId3"/>
    <p:sldLayoutId id="2147483650" r:id="rId4"/>
    <p:sldLayoutId id="2147483733" r:id="rId5"/>
    <p:sldLayoutId id="2147483724" r:id="rId6"/>
    <p:sldLayoutId id="2147483723" r:id="rId7"/>
    <p:sldLayoutId id="2147483705" r:id="rId8"/>
    <p:sldLayoutId id="2147483704" r:id="rId9"/>
    <p:sldLayoutId id="2147483703" r:id="rId10"/>
    <p:sldLayoutId id="2147483702" r:id="rId11"/>
    <p:sldLayoutId id="2147483701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27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●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ssistant"/>
              <a:buChar char="○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ssistant"/>
              <a:buChar char="■"/>
              <a:defRPr sz="1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94134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666" r:id="rId2"/>
    <p:sldLayoutId id="2147483730" r:id="rId3"/>
    <p:sldLayoutId id="2147483729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  <p:sldLayoutId id="2147483713" r:id="rId12"/>
    <p:sldLayoutId id="2147483712" r:id="rId13"/>
    <p:sldLayoutId id="2147483711" r:id="rId14"/>
    <p:sldLayoutId id="2147483710" r:id="rId15"/>
    <p:sldLayoutId id="2147483709" r:id="rId16"/>
    <p:sldLayoutId id="2147483707" r:id="rId17"/>
    <p:sldLayoutId id="2147483731" r:id="rId18"/>
    <p:sldLayoutId id="2147483708" r:id="rId19"/>
    <p:sldLayoutId id="2147483667" r:id="rId20"/>
    <p:sldLayoutId id="214748366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37" r:id="rId3"/>
    <p:sldLayoutId id="2147483736" r:id="rId4"/>
    <p:sldLayoutId id="2147483735" r:id="rId5"/>
    <p:sldLayoutId id="2147483734" r:id="rId6"/>
    <p:sldLayoutId id="2147483732" r:id="rId7"/>
    <p:sldLayoutId id="2147483726" r:id="rId8"/>
    <p:sldLayoutId id="2147483725" r:id="rId9"/>
    <p:sldLayoutId id="2147483722" r:id="rId10"/>
    <p:sldLayoutId id="2147483706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72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C64B-B376-43DE-9366-5C8065795E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81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4.mp4"/><Relationship Id="rId7" Type="http://schemas.openxmlformats.org/officeDocument/2006/relationships/image" Target="../media/image8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17.xml"/><Relationship Id="rId4" Type="http://schemas.openxmlformats.org/officeDocument/2006/relationships/video" Target="../media/media4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8737" y="105103"/>
            <a:ext cx="11539787" cy="213108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4246020" y="0"/>
            <a:ext cx="5692534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737" y="575338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06858" y="709522"/>
            <a:ext cx="3789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VÈ CHIM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3249176" y="279596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84710" y="257675"/>
            <a:ext cx="13804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3679684" y="2200135"/>
            <a:ext cx="6048016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75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E9D48D-3C10-46D1-BE42-AFCE11CE9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62" y="-1244184"/>
            <a:ext cx="9683646" cy="8102184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xmlns="" id="{F8678CC8-34FB-4384-BAEF-64F681CA6D89}"/>
              </a:ext>
            </a:extLst>
          </p:cNvPr>
          <p:cNvSpPr/>
          <p:nvPr/>
        </p:nvSpPr>
        <p:spPr>
          <a:xfrm>
            <a:off x="2986037" y="3277346"/>
            <a:ext cx="6498317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105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2041" y="-33352"/>
            <a:ext cx="13011150" cy="7315200"/>
          </a:xfrm>
          <a:prstGeom prst="rect">
            <a:avLst/>
          </a:prstGeom>
        </p:spPr>
      </p:pic>
      <p:pic>
        <p:nvPicPr>
          <p:cNvPr id="5" name="Picture 4" descr="A group of birds in a pond&#10;&#10;Description automatically generated with low confidence">
            <a:extLst>
              <a:ext uri="{FF2B5EF4-FFF2-40B4-BE49-F238E27FC236}">
                <a16:creationId xmlns:a16="http://schemas.microsoft.com/office/drawing/2014/main" xmlns="" id="{76C2C064-4504-48AD-A344-780D67F8E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8" y="1978432"/>
            <a:ext cx="5272478" cy="3302881"/>
          </a:xfrm>
          <a:prstGeom prst="rect">
            <a:avLst/>
          </a:prstGeom>
        </p:spPr>
      </p:pic>
      <p:pic>
        <p:nvPicPr>
          <p:cNvPr id="13" name="Picture 12" descr="A body of water with trees around it&#10;&#10;Description automatically generated with medium confidence">
            <a:extLst>
              <a:ext uri="{FF2B5EF4-FFF2-40B4-BE49-F238E27FC236}">
                <a16:creationId xmlns:a16="http://schemas.microsoft.com/office/drawing/2014/main" xmlns="" id="{D54D8B3E-6DB9-4F14-8F57-29B81B48E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34" y="1967184"/>
            <a:ext cx="5272478" cy="33141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DAB334E-5FC9-460F-82B4-BC990DDD5CE9}"/>
              </a:ext>
            </a:extLst>
          </p:cNvPr>
          <p:cNvSpPr txBox="1"/>
          <p:nvPr/>
        </p:nvSpPr>
        <p:spPr>
          <a:xfrm>
            <a:off x="220789" y="5465397"/>
            <a:ext cx="11666411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0" i="0" dirty="0">
                <a:solidFill>
                  <a:srgbClr val="11111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2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 U Minh, bao gồm cả </a:t>
            </a:r>
            <a:r>
              <a:rPr lang="en-US" sz="2600" b="0" i="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 Minh Hạ và </a:t>
            </a:r>
            <a:r>
              <a:rPr lang="en-US" sz="2600" b="0" i="0" dirty="0" err="1">
                <a:solidFill>
                  <a:srgbClr val="11111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 Minh Thượng</a:t>
            </a:r>
            <a:r>
              <a:rPr lang="en-US" sz="2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vi-VN" sz="2600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 2010, nơi đây được UNESCO công nhận là khu dự trữ sinh quyển thế giới.</a:t>
            </a:r>
            <a:endParaRPr lang="en-US" sz="2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6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128" y="0"/>
            <a:ext cx="13011150" cy="7315200"/>
          </a:xfrm>
          <a:prstGeom prst="rect">
            <a:avLst/>
          </a:prstGeom>
        </p:spPr>
      </p:pic>
      <p:sp>
        <p:nvSpPr>
          <p:cNvPr id="5" name="Text Box 1725">
            <a:extLst>
              <a:ext uri="{FF2B5EF4-FFF2-40B4-BE49-F238E27FC236}">
                <a16:creationId xmlns:a16="http://schemas.microsoft.com/office/drawing/2014/main" xmlns="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60" y="2494248"/>
            <a:ext cx="110940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xmlns="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090" y="4851875"/>
            <a:ext cx="59321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1 li.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xmlns="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16" y="3140579"/>
            <a:ext cx="79805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R, U, M, h, l, y, g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2 li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 Box 1727">
            <a:extLst>
              <a:ext uri="{FF2B5EF4-FFF2-40B4-BE49-F238E27FC236}">
                <a16:creationId xmlns:a16="http://schemas.microsoft.com/office/drawing/2014/main" xmlns="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8873" y="4119338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noProof="0" dirty="0">
                <a:solidFill>
                  <a:srgbClr val="000099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q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2 li.</a:t>
            </a:r>
          </a:p>
        </p:txBody>
      </p:sp>
    </p:spTree>
    <p:extLst>
      <p:ext uri="{BB962C8B-B14F-4D97-AF65-F5344CB8AC3E}">
        <p14:creationId xmlns:p14="http://schemas.microsoft.com/office/powerpoint/2010/main" val="378979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09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518" y="7144286"/>
            <a:ext cx="12335176" cy="6948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699" y="2116736"/>
            <a:ext cx="36116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54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473821" y="3536429"/>
            <a:ext cx="2276409" cy="30725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1240DF3-C403-4F4F-9D9F-0C26D2EDC06A}"/>
              </a:ext>
            </a:extLst>
          </p:cNvPr>
          <p:cNvSpPr/>
          <p:nvPr/>
        </p:nvSpPr>
        <p:spPr>
          <a:xfrm>
            <a:off x="4308764" y="1358259"/>
            <a:ext cx="2840376" cy="7753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5639" y="2724704"/>
            <a:ext cx="727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1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58CBB7-EB0C-46CE-A67F-7331581BE6DD}"/>
              </a:ext>
            </a:extLst>
          </p:cNvPr>
          <p:cNvSpPr/>
          <p:nvPr/>
        </p:nvSpPr>
        <p:spPr>
          <a:xfrm>
            <a:off x="2210980" y="2108395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150" y="815331"/>
            <a:ext cx="6414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4249" y="1869434"/>
            <a:ext cx="11571497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U, Ư: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Rừng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  Minh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loài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chim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quý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24" y="159702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hoa: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xmlns="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xmlns="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12D5B7-131A-4965-8D7F-189476DE62E5}"/>
              </a:ext>
            </a:extLst>
          </p:cNvPr>
          <p:cNvSpPr txBox="1"/>
          <p:nvPr/>
        </p:nvSpPr>
        <p:spPr>
          <a:xfrm>
            <a:off x="950424" y="5726912"/>
            <a:ext cx="92313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ứng dụng: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Rừng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 Minh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loài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DC1F44D-E67B-4FF4-8BDB-B84867B95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995" y="2377567"/>
            <a:ext cx="6167557" cy="311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35"/>
          <a:stretch/>
        </p:blipFill>
        <p:spPr>
          <a:xfrm>
            <a:off x="2198963" y="4083384"/>
            <a:ext cx="7450637" cy="277461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xmlns="" id="{F8678CC8-34FB-4384-BAEF-64F681CA6D89}"/>
              </a:ext>
            </a:extLst>
          </p:cNvPr>
          <p:cNvSpPr/>
          <p:nvPr/>
        </p:nvSpPr>
        <p:spPr>
          <a:xfrm>
            <a:off x="1390917" y="1694362"/>
            <a:ext cx="9066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U, Ư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702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1134981" y="4378020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1119687" y="3844438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1134981" y="3270433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1134981" y="2729600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1134981" y="2179110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79360" y="2029482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1585" y="2544632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1585" y="3085465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1585" y="3659470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1186" y="4095581"/>
            <a:ext cx="941709" cy="56487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1600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Dòng</a:t>
            </a:r>
            <a:r>
              <a:rPr lang="en-US" sz="1600" kern="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endParaRPr lang="en-US" sz="1600" kern="0" dirty="0">
              <a:solidFill>
                <a:srgbClr val="00206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en-US" sz="1600" kern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kẻ</a:t>
            </a:r>
            <a:r>
              <a:rPr lang="en-US" sz="1600" kern="0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600" kern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đậm</a:t>
            </a:r>
            <a:endParaRPr lang="en-US" sz="1600" kern="0" dirty="0">
              <a:solidFill>
                <a:srgbClr val="00206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1119687" y="1646929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60906" y="1485206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 dirty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6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239854"/>
              </p:ext>
            </p:extLst>
          </p:nvPr>
        </p:nvGraphicFramePr>
        <p:xfrm>
          <a:off x="1620386" y="1631050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25259" y="2014969"/>
            <a:ext cx="1661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1500" kern="0" dirty="0">
                <a:solidFill>
                  <a:srgbClr val="000000"/>
                </a:solidFill>
                <a:latin typeface="HP001 5 hàng" pitchFamily="34" charset="0"/>
                <a:ea typeface="HP001 4H" pitchFamily="34" charset="-127"/>
                <a:cs typeface="Arial"/>
                <a:sym typeface="Arial"/>
              </a:rPr>
              <a:t>U</a:t>
            </a:r>
          </a:p>
        </p:txBody>
      </p:sp>
      <p:sp>
        <p:nvSpPr>
          <p:cNvPr id="220" name="矩形 31">
            <a:extLst>
              <a:ext uri="{FF2B5EF4-FFF2-40B4-BE49-F238E27FC236}">
                <a16:creationId xmlns:a16="http://schemas.microsoft.com/office/drawing/2014/main" xmlns="" id="{AD400CD5-1E45-4B57-9718-A6930321E12A}"/>
              </a:ext>
            </a:extLst>
          </p:cNvPr>
          <p:cNvSpPr/>
          <p:nvPr/>
        </p:nvSpPr>
        <p:spPr>
          <a:xfrm>
            <a:off x="5709579" y="910049"/>
            <a:ext cx="6165818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U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gồm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kumimoji="0" lang="en-US" alt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endParaRPr kumimoji="0" lang="en-US" altLang="en-US" sz="36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1" name="矩形 31">
            <a:extLst>
              <a:ext uri="{FF2B5EF4-FFF2-40B4-BE49-F238E27FC236}">
                <a16:creationId xmlns:a16="http://schemas.microsoft.com/office/drawing/2014/main" xmlns="" id="{23AFD753-6326-4ADE-BC7F-95B38FF000D1}"/>
              </a:ext>
            </a:extLst>
          </p:cNvPr>
          <p:cNvSpPr/>
          <p:nvPr/>
        </p:nvSpPr>
        <p:spPr>
          <a:xfrm>
            <a:off x="6571111" y="2376516"/>
            <a:ext cx="4442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1: </a:t>
            </a:r>
            <a:r>
              <a:rPr lang="en-US" alt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móc</a:t>
            </a:r>
            <a:r>
              <a:rPr lang="en-US" alt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alt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51CE1652-E9B5-4120-B168-E480BCD9A657}"/>
              </a:ext>
            </a:extLst>
          </p:cNvPr>
          <p:cNvSpPr/>
          <p:nvPr/>
        </p:nvSpPr>
        <p:spPr>
          <a:xfrm>
            <a:off x="3485680" y="2098231"/>
            <a:ext cx="170459" cy="161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6B59899F-0DD2-4596-896A-70F601E68935}"/>
              </a:ext>
            </a:extLst>
          </p:cNvPr>
          <p:cNvSpPr/>
          <p:nvPr/>
        </p:nvSpPr>
        <p:spPr>
          <a:xfrm>
            <a:off x="4852081" y="1566050"/>
            <a:ext cx="170459" cy="161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矩形 31">
            <a:extLst>
              <a:ext uri="{FF2B5EF4-FFF2-40B4-BE49-F238E27FC236}">
                <a16:creationId xmlns:a16="http://schemas.microsoft.com/office/drawing/2014/main" xmlns="" id="{A54CAD79-8102-42E8-BB17-DF2261B2D0BF}"/>
              </a:ext>
            </a:extLst>
          </p:cNvPr>
          <p:cNvSpPr/>
          <p:nvPr/>
        </p:nvSpPr>
        <p:spPr>
          <a:xfrm>
            <a:off x="6718058" y="3413806"/>
            <a:ext cx="4442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2: </a:t>
            </a:r>
            <a:r>
              <a:rPr lang="en-US" alt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móc</a:t>
            </a:r>
            <a:r>
              <a:rPr lang="en-US" alt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ngược</a:t>
            </a:r>
            <a:r>
              <a:rPr lang="en-US" alt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0.00879 L 0.00091 -0.00856 C 0.00052 -0.00138 0.00013 0.01621 -0.00274 0.02385 L -0.00521 0.03056 C -0.01094 0.06088 -0.00352 0.02824 -0.0125 0.05232 C -0.01341 0.0544 -0.0138 0.05741 -0.01498 0.0588 C -0.01719 0.06135 -0.01992 0.06181 -0.0224 0.0632 C -0.02774 0.06644 -0.02487 0.06482 -0.03099 0.0676 C -0.03672 0.0669 -0.04271 0.06806 -0.04818 0.06551 C -0.05156 0.06389 -0.05352 0.0544 -0.0556 0.05024 C -0.05703 0.04699 -0.06055 0.04144 -0.06055 0.04167 L -0.06419 0.02176 L -0.06537 0.01505 C -0.06732 -0.00856 -0.06771 -0.00648 -0.06537 -0.03958 C -0.06498 -0.04583 -0.06302 -0.05393 -0.06055 -0.05926 C -0.05899 -0.06226 -0.05755 -0.06574 -0.0556 -0.06782 C -0.05182 -0.07222 -0.0513 -0.07338 -0.04701 -0.07662 C -0.04583 -0.07754 -0.04453 -0.07824 -0.04323 -0.07893 C -0.03919 -0.08055 -0.03099 -0.0831 -0.03099 -0.08287 C -0.02526 -0.0824 -0.01953 -0.08217 -0.0138 -0.08101 C -0.00977 -0.08009 -0.01003 -0.07754 -0.00638 -0.07453 C -0.00521 -0.07338 -0.00391 -0.07291 -0.00274 -0.07222 C -0.00156 -0.07083 -0.00013 -0.06967 0.00091 -0.06782 C 0.00273 -0.06527 0.0043 -0.06203 0.00586 -0.05926 C 0.01055 -0.05069 0.00859 -0.05509 0.01198 -0.04606 C 0.01237 -0.04398 0.01289 -0.04166 0.01328 -0.03958 C 0.0138 -0.03634 0.01471 -0.02777 0.01575 -0.0243 C 0.0164 -0.02176 0.01732 -0.0199 0.01823 -0.01759 C 0.01862 -0.0037 0.01888 0.00996 0.0194 0.02385 C 0.01966 0.03056 0.02044 0.03704 0.02057 0.04352 C 0.02135 0.08218 0.02122 0.12084 0.02187 0.15926 C 0.022 0.17315 0.02265 0.18704 0.02305 0.20093 C 0.02357 0.2169 0.02357 0.23311 0.02435 0.24908 C 0.02448 0.25371 0.02604 0.25973 0.02682 0.26436 C 0.02721 0.26713 0.02747 0.27014 0.02799 0.27315 C 0.02877 0.27755 0.02904 0.28241 0.03047 0.28612 C 0.03437 0.29653 0.03242 0.29028 0.03542 0.30579 C 0.03581 0.30811 0.03542 0.31158 0.03659 0.3125 L 0.04401 0.3169 C 0.04883 0.31528 0.0539 0.31459 0.05872 0.3125 C 0.06159 0.31112 0.06276 0.30672 0.06484 0.30371 C 0.06601 0.30209 0.06745 0.30093 0.06849 0.29931 C 0.0694 0.29792 0.07005 0.29607 0.07096 0.29491 C 0.07213 0.29375 0.07357 0.29375 0.07474 0.29283 C 0.08424 0.28426 0.07279 0.29167 0.08203 0.28612 C 0.08802 0.2757 0.08568 0.28079 0.08945 0.27084 C 0.09245 0.24931 0.08841 0.27176 0.0931 0.25787 C 0.09375 0.25579 0.09375 0.25324 0.0944 0.25116 C 0.09505 0.24885 0.09596 0.24676 0.09687 0.24468 L 0.09922 0.23149 C 0.09974 0.2294 0.09961 0.22662 0.10052 0.225 L 0.10547 0.21621 C 0.10586 0.21412 0.10651 0.21204 0.10664 0.20973 C 0.10729 0.20255 0.10794 0.18727 0.10794 0.18797 L 0.10794 0.18727 L 0.10794 0.18797 " pathEditMode="relative" rAng="0" ptsTypes="AAAAAAAAAAAAAAAAAAAAAAAAAAAAAAAAAAAAAAAAAAAAAAAAAAAAAAAA">
                                      <p:cBhvr>
                                        <p:cTn id="20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1412 L 0.00195 -0.01389 C 0.00117 -0.00695 0.00052 0.00046 -0.00052 0.00764 C -0.00078 0.00995 -0.00156 0.0118 -0.00169 0.01412 C -0.00235 0.02129 -0.00248 0.0287 -0.00287 0.03611 C -0.00013 0.14514 -0.00326 0.01319 -0.00052 0.19768 C 0.00013 0.24074 -0.0056 0.28588 0.00195 0.32662 C 0.00495 0.34236 0.0013 0.32268 0.00443 0.34189 C 0.00482 0.34398 0.00495 0.34652 0.00573 0.34838 C 0.00625 0.35023 0.00742 0.35115 0.00807 0.35277 C 0.00989 0.35694 0.01302 0.36597 0.01302 0.3662 C 0.01315 0.36643 0.01445 0.38125 0.01549 0.38333 C 0.0164 0.38541 0.01784 0.3868 0.01914 0.38773 C 0.02109 0.38912 0.02331 0.38912 0.02539 0.39004 L 0.04127 0.38773 C 0.04401 0.38564 0.04466 0.37893 0.04622 0.37453 C 0.05716 0.3456 0.0414 0.38865 0.04987 0.36157 C 0.0513 0.35694 0.0539 0.35347 0.05482 0.34838 C 0.05651 0.33935 0.05534 0.34375 0.05846 0.33541 C 0.05937 0.33101 0.05911 0.32546 0.06094 0.32222 C 0.06185 0.32083 0.06289 0.31967 0.06341 0.31782 C 0.0638 0.31643 0.06341 0.31481 0.06341 0.31342 L 0.06341 0.31134 " pathEditMode="relative" rAng="0" ptsTypes="AAAAAAAAAAAAAAAAAAAAAAA">
                                      <p:cBhvr>
                                        <p:cTn id="37" dur="3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221" grpId="0"/>
      <p:bldP spid="26" grpId="0" animBg="1"/>
      <p:bldP spid="26" grpId="1" animBg="1"/>
      <p:bldP spid="26" grpId="2" animBg="1"/>
      <p:bldP spid="33" grpId="0" animBg="1"/>
      <p:bldP spid="33" grpId="1" animBg="1"/>
      <p:bldP spid="33" grpId="2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1134981" y="413235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1119687" y="3598774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1134981" y="3024769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1134981" y="248393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1134981" y="193344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79360" y="1783818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1585" y="2298968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1585" y="2839801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1585" y="3413806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3465" y="3947160"/>
            <a:ext cx="941709" cy="56487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1600" kern="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Dòng</a:t>
            </a:r>
            <a:endParaRPr lang="en-US" sz="1600" kern="0" dirty="0">
              <a:solidFill>
                <a:srgbClr val="00206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en-US" sz="1600" kern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kẻ</a:t>
            </a:r>
            <a:r>
              <a:rPr lang="en-US" sz="1600" kern="0" dirty="0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600" kern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đậm</a:t>
            </a:r>
            <a:endParaRPr lang="en-US" sz="1600" kern="0" dirty="0">
              <a:solidFill>
                <a:srgbClr val="00206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1119687" y="1401265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46291" y="1205276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 dirty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6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620386" y="1385386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25259" y="1769305"/>
            <a:ext cx="1661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1500" kern="0" dirty="0">
                <a:solidFill>
                  <a:srgbClr val="000000"/>
                </a:solidFill>
                <a:latin typeface="HP001 5 hàng" pitchFamily="34" charset="0"/>
                <a:ea typeface="HP001 4H" pitchFamily="34" charset="-127"/>
                <a:cs typeface="Arial"/>
                <a:sym typeface="Arial"/>
              </a:rPr>
              <a:t>Ư</a:t>
            </a:r>
          </a:p>
        </p:txBody>
      </p:sp>
      <p:sp>
        <p:nvSpPr>
          <p:cNvPr id="220" name="矩形 31">
            <a:extLst>
              <a:ext uri="{FF2B5EF4-FFF2-40B4-BE49-F238E27FC236}">
                <a16:creationId xmlns:a16="http://schemas.microsoft.com/office/drawing/2014/main" xmlns="" id="{AD400CD5-1E45-4B57-9718-A6930321E12A}"/>
              </a:ext>
            </a:extLst>
          </p:cNvPr>
          <p:cNvSpPr/>
          <p:nvPr/>
        </p:nvSpPr>
        <p:spPr>
          <a:xfrm>
            <a:off x="6751127" y="651882"/>
            <a:ext cx="51015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gồm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kumimoji="0" lang="en-US" alt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endParaRPr kumimoji="0" lang="en-US" altLang="en-US" sz="360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21" name="矩形 31">
            <a:extLst>
              <a:ext uri="{FF2B5EF4-FFF2-40B4-BE49-F238E27FC236}">
                <a16:creationId xmlns:a16="http://schemas.microsoft.com/office/drawing/2014/main" xmlns="" id="{23AFD753-6326-4ADE-BC7F-95B38FF000D1}"/>
              </a:ext>
            </a:extLst>
          </p:cNvPr>
          <p:cNvSpPr/>
          <p:nvPr/>
        </p:nvSpPr>
        <p:spPr>
          <a:xfrm>
            <a:off x="6718058" y="1684097"/>
            <a:ext cx="4442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1: </a:t>
            </a:r>
            <a:r>
              <a:rPr lang="en-US" alt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móc</a:t>
            </a:r>
            <a:r>
              <a:rPr lang="en-US" alt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alt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8" name="矩形 31">
            <a:extLst>
              <a:ext uri="{FF2B5EF4-FFF2-40B4-BE49-F238E27FC236}">
                <a16:creationId xmlns:a16="http://schemas.microsoft.com/office/drawing/2014/main" xmlns="" id="{A54CAD79-8102-42E8-BB17-DF2261B2D0BF}"/>
              </a:ext>
            </a:extLst>
          </p:cNvPr>
          <p:cNvSpPr/>
          <p:nvPr/>
        </p:nvSpPr>
        <p:spPr>
          <a:xfrm>
            <a:off x="6754184" y="2732381"/>
            <a:ext cx="44427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2: </a:t>
            </a:r>
            <a:r>
              <a:rPr lang="en-US" alt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móc</a:t>
            </a:r>
            <a:r>
              <a:rPr lang="en-US" alt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ngược</a:t>
            </a:r>
            <a:r>
              <a:rPr lang="en-US" alt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9" name="矩形 31">
            <a:extLst>
              <a:ext uri="{FF2B5EF4-FFF2-40B4-BE49-F238E27FC236}">
                <a16:creationId xmlns:a16="http://schemas.microsoft.com/office/drawing/2014/main" xmlns="" id="{B11F2088-320D-46F4-8F04-114B9E92132F}"/>
              </a:ext>
            </a:extLst>
          </p:cNvPr>
          <p:cNvSpPr/>
          <p:nvPr/>
        </p:nvSpPr>
        <p:spPr>
          <a:xfrm>
            <a:off x="6751127" y="3755235"/>
            <a:ext cx="4767583" cy="1089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3: </a:t>
            </a:r>
            <a:r>
              <a:rPr lang="en-US" alt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móc</a:t>
            </a:r>
            <a:r>
              <a:rPr lang="en-US" alt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alt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alt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632211D-3AEB-4EAC-B889-EF99E68F5F64}"/>
              </a:ext>
            </a:extLst>
          </p:cNvPr>
          <p:cNvSpPr txBox="1"/>
          <p:nvPr/>
        </p:nvSpPr>
        <p:spPr>
          <a:xfrm>
            <a:off x="2642574" y="1783818"/>
            <a:ext cx="1661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1500" kern="0" dirty="0">
                <a:solidFill>
                  <a:srgbClr val="0070C0"/>
                </a:solidFill>
                <a:latin typeface="HP001 5 hàng" pitchFamily="34" charset="0"/>
                <a:ea typeface="HP001 4H" pitchFamily="34" charset="-127"/>
                <a:cs typeface="Arial"/>
                <a:sym typeface="Arial"/>
              </a:rPr>
              <a:t>U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6B59899F-0DD2-4596-896A-70F601E68935}"/>
              </a:ext>
            </a:extLst>
          </p:cNvPr>
          <p:cNvSpPr/>
          <p:nvPr/>
        </p:nvSpPr>
        <p:spPr>
          <a:xfrm>
            <a:off x="5113063" y="1332597"/>
            <a:ext cx="170459" cy="161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2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0.00602 L -0.00456 0.00602 C -0.00091 0.00671 0.003 0.00579 0.00651 0.0081 C 0.00755 0.00879 0.01133 0.02292 0.01146 0.02338 C 0.01094 0.03217 0.01159 0.0412 0.01016 0.04977 C 0.00977 0.05185 0.00781 0.05162 0.00651 0.05185 C 0.00078 0.05301 -0.00508 0.05324 -0.01081 0.05417 L -0.02057 0.05185 L -0.02057 0.05185 " pathEditMode="relative" ptsTypes="AAAAAAAAA">
                                      <p:cBhvr>
                                        <p:cTn id="33" dur="2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221" grpId="0"/>
      <p:bldP spid="38" grpId="0"/>
      <p:bldP spid="39" grpId="0"/>
      <p:bldP spid="40" grpId="0"/>
      <p:bldP spid="33" grpId="0" animBg="1"/>
      <p:bldP spid="33" grpId="1" animBg="1"/>
      <p:bldP spid="33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2mate.com - Hướng dẫn viết chữ U hoa Tập viết Lớp 2  Tuần 24_360p">
            <a:hlinkClick r:id="" action="ppaction://media"/>
            <a:extLst>
              <a:ext uri="{FF2B5EF4-FFF2-40B4-BE49-F238E27FC236}">
                <a16:creationId xmlns:a16="http://schemas.microsoft.com/office/drawing/2014/main" xmlns="" id="{A49E7FD6-4F39-42C0-B009-030C2FC95DF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7239" y="154265"/>
            <a:ext cx="10666453" cy="602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4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4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ate.com - Hướng dẫn viết chữ Ư hoa Tập viết Lớp 2  Tuần 24_360p">
            <a:hlinkClick r:id="" action="ppaction://media"/>
            <a:extLst>
              <a:ext uri="{FF2B5EF4-FFF2-40B4-BE49-F238E27FC236}">
                <a16:creationId xmlns:a16="http://schemas.microsoft.com/office/drawing/2014/main" xmlns="" id="{EF4066C7-EBA0-42C1-9DC0-E1C1CFDFF56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6894" y="480222"/>
            <a:ext cx="9378212" cy="519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Ư">
            <a:hlinkClick r:id="" action="ppaction://media"/>
            <a:extLst>
              <a:ext uri="{FF2B5EF4-FFF2-40B4-BE49-F238E27FC236}">
                <a16:creationId xmlns:a16="http://schemas.microsoft.com/office/drawing/2014/main" xmlns="" id="{AC79C990-CA1D-4127-BC76-BEE305C4D78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63340" y="398721"/>
            <a:ext cx="6028660" cy="6028660"/>
          </a:xfrm>
          <a:prstGeom prst="rect">
            <a:avLst/>
          </a:prstGeom>
        </p:spPr>
      </p:pic>
      <p:pic>
        <p:nvPicPr>
          <p:cNvPr id="4" name="U">
            <a:hlinkClick r:id="" action="ppaction://media"/>
            <a:extLst>
              <a:ext uri="{FF2B5EF4-FFF2-40B4-BE49-F238E27FC236}">
                <a16:creationId xmlns:a16="http://schemas.microsoft.com/office/drawing/2014/main" xmlns="" id="{49A951F7-6BA6-4B6F-9F8E-071D876A142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4680" y="398721"/>
            <a:ext cx="6028660" cy="602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6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4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522105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id Outbreak for Kids by Slidesgo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274</Words>
  <Application>Microsoft Office PowerPoint</Application>
  <PresentationFormat>Custom</PresentationFormat>
  <Paragraphs>50</Paragraphs>
  <Slides>15</Slides>
  <Notes>4</Notes>
  <HiddenSlides>0</HiddenSlides>
  <MMClips>4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Office Theme</vt:lpstr>
      <vt:lpstr>Covid Outbreak for Kids by Slidesgo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60</cp:revision>
  <dcterms:created xsi:type="dcterms:W3CDTF">2021-06-23T00:56:23Z</dcterms:created>
  <dcterms:modified xsi:type="dcterms:W3CDTF">2022-02-22T03:54:19Z</dcterms:modified>
</cp:coreProperties>
</file>