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6" r:id="rId3"/>
    <p:sldMasterId id="2147483698" r:id="rId4"/>
    <p:sldMasterId id="2147483710" r:id="rId5"/>
    <p:sldMasterId id="2147483722" r:id="rId6"/>
    <p:sldMasterId id="2147483734" r:id="rId7"/>
    <p:sldMasterId id="2147483746" r:id="rId8"/>
    <p:sldMasterId id="2147483758" r:id="rId9"/>
    <p:sldMasterId id="2147483770" r:id="rId10"/>
  </p:sldMasterIdLst>
  <p:notesMasterIdLst>
    <p:notesMasterId r:id="rId35"/>
  </p:notesMasterIdLst>
  <p:sldIdLst>
    <p:sldId id="579" r:id="rId11"/>
    <p:sldId id="319" r:id="rId12"/>
    <p:sldId id="317" r:id="rId13"/>
    <p:sldId id="530" r:id="rId14"/>
    <p:sldId id="576" r:id="rId15"/>
    <p:sldId id="580" r:id="rId16"/>
    <p:sldId id="581" r:id="rId17"/>
    <p:sldId id="575" r:id="rId18"/>
    <p:sldId id="308" r:id="rId19"/>
    <p:sldId id="287" r:id="rId20"/>
    <p:sldId id="276" r:id="rId21"/>
    <p:sldId id="290" r:id="rId22"/>
    <p:sldId id="327" r:id="rId23"/>
    <p:sldId id="328" r:id="rId24"/>
    <p:sldId id="564" r:id="rId25"/>
    <p:sldId id="566" r:id="rId26"/>
    <p:sldId id="567" r:id="rId27"/>
    <p:sldId id="568" r:id="rId28"/>
    <p:sldId id="569" r:id="rId29"/>
    <p:sldId id="570" r:id="rId30"/>
    <p:sldId id="573" r:id="rId31"/>
    <p:sldId id="571" r:id="rId32"/>
    <p:sldId id="577" r:id="rId33"/>
    <p:sldId id="578"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A4282-FC61-4673-8BAD-65416B3DB559}" type="datetimeFigureOut">
              <a:rPr lang="en-US" smtClean="0"/>
              <a:t>20/2/2022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90C3C-A1AB-4729-979D-C690E8FD16D0}" type="slidenum">
              <a:rPr lang="en-US" smtClean="0"/>
              <a:t>‹#›</a:t>
            </a:fld>
            <a:endParaRPr lang="en-US"/>
          </a:p>
        </p:txBody>
      </p:sp>
    </p:spTree>
    <p:extLst>
      <p:ext uri="{BB962C8B-B14F-4D97-AF65-F5344CB8AC3E}">
        <p14:creationId xmlns:p14="http://schemas.microsoft.com/office/powerpoint/2010/main" val="171028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3549F14-B1AA-483A-88A3-7C935BF2DFE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7A0C6D-9234-4A9F-8A65-9B98A344B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Tích hợp chăm sóc cây.</a:t>
            </a:r>
          </a:p>
        </p:txBody>
      </p:sp>
      <p:sp>
        <p:nvSpPr>
          <p:cNvPr id="10244" name="Slide Number Placeholder 3">
            <a:extLst>
              <a:ext uri="{FF2B5EF4-FFF2-40B4-BE49-F238E27FC236}">
                <a16:creationId xmlns:a16="http://schemas.microsoft.com/office/drawing/2014/main" id="{436F8FF6-B66E-43AC-A026-B2731782F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951407-571A-40CD-A4B4-332A1E9EC93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9707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3549F14-B1AA-483A-88A3-7C935BF2DFE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7A0C6D-9234-4A9F-8A65-9B98A344B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Tích hợp chăm sóc cây.</a:t>
            </a:r>
          </a:p>
        </p:txBody>
      </p:sp>
      <p:sp>
        <p:nvSpPr>
          <p:cNvPr id="10244" name="Slide Number Placeholder 3">
            <a:extLst>
              <a:ext uri="{FF2B5EF4-FFF2-40B4-BE49-F238E27FC236}">
                <a16:creationId xmlns:a16="http://schemas.microsoft.com/office/drawing/2014/main" id="{436F8FF6-B66E-43AC-A026-B2731782F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951407-571A-40CD-A4B4-332A1E9EC93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7262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3549F14-B1AA-483A-88A3-7C935BF2DFE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77A0C6D-9234-4A9F-8A65-9B98A344B2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Tích hợp chăm sóc cây.</a:t>
            </a:r>
          </a:p>
        </p:txBody>
      </p:sp>
      <p:sp>
        <p:nvSpPr>
          <p:cNvPr id="10244" name="Slide Number Placeholder 3">
            <a:extLst>
              <a:ext uri="{FF2B5EF4-FFF2-40B4-BE49-F238E27FC236}">
                <a16:creationId xmlns:a16="http://schemas.microsoft.com/office/drawing/2014/main" id="{436F8FF6-B66E-43AC-A026-B2731782FD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defRPr/>
            </a:pPr>
            <a:fld id="{AB951407-571A-40CD-A4B4-332A1E9EC937}" type="slidenum">
              <a:rPr lang="en-US" altLang="en-US" smtClean="0">
                <a:solidFill>
                  <a:srgbClr val="000000"/>
                </a:solidFill>
                <a:latin typeface="Calibri" panose="020F0502020204030204" pitchFamily="34" charset="0"/>
              </a:rPr>
              <a:pPr fontAlgn="base">
                <a:spcBef>
                  <a:spcPct val="0"/>
                </a:spcBef>
                <a:spcAft>
                  <a:spcPct val="0"/>
                </a:spcAft>
                <a:defRPr/>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7262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483E5A-6725-4310-B542-0FCA7D02B1F8}" type="datetimeFigureOut">
              <a:rPr lang="en-US" smtClean="0"/>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4159061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83E5A-6725-4310-B542-0FCA7D02B1F8}" type="datetimeFigureOut">
              <a:rPr lang="en-US" smtClean="0"/>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1221332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03202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3BDF-9DF6-49E3-B200-40563414478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2113E8-F58C-4CED-8223-6BD15B68DADD}"/>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5C0E4C-C395-4C2D-96DD-68CDAB845BA2}"/>
              </a:ext>
            </a:extLst>
          </p:cNvPr>
          <p:cNvSpPr>
            <a:spLocks noGrp="1"/>
          </p:cNvSpPr>
          <p:nvPr>
            <p:ph type="dt" sz="half" idx="10"/>
          </p:nvPr>
        </p:nvSpPr>
        <p:spPr/>
        <p:txBody>
          <a:bodyPr/>
          <a:lstStyle>
            <a:lvl1pPr>
              <a:defRPr/>
            </a:lvl1pPr>
          </a:lstStyle>
          <a:p>
            <a:pPr>
              <a:defRPr/>
            </a:pPr>
            <a:fld id="{3A2C1411-B203-440F-BB3B-576426041791}" type="datetimeFigureOut">
              <a:rPr lang="en-US">
                <a:solidFill>
                  <a:prstClr val="black">
                    <a:tint val="75000"/>
                  </a:prstClr>
                </a:solidFill>
              </a:rPr>
              <a:pPr>
                <a:defRPr/>
              </a:pPr>
              <a:t>20/2/2022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D41857-7339-4E56-B7F3-E271278E2D4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8BFED4-D6D4-459D-B56D-CB417ED849F3}"/>
              </a:ext>
            </a:extLst>
          </p:cNvPr>
          <p:cNvSpPr>
            <a:spLocks noGrp="1"/>
          </p:cNvSpPr>
          <p:nvPr>
            <p:ph type="sldNum" sz="quarter" idx="12"/>
          </p:nvPr>
        </p:nvSpPr>
        <p:spPr/>
        <p:txBody>
          <a:bodyPr/>
          <a:lstStyle>
            <a:lvl1pPr>
              <a:defRPr/>
            </a:lvl1pPr>
          </a:lstStyle>
          <a:p>
            <a:fld id="{9A2D8ADA-EE33-46F9-AB84-2890FB876E6A}" type="slidenum">
              <a:rPr lang="en-US" altLang="en-US"/>
              <a:pPr/>
              <a:t>‹#›</a:t>
            </a:fld>
            <a:endParaRPr lang="en-US" altLang="en-US"/>
          </a:p>
        </p:txBody>
      </p:sp>
    </p:spTree>
    <p:extLst>
      <p:ext uri="{BB962C8B-B14F-4D97-AF65-F5344CB8AC3E}">
        <p14:creationId xmlns:p14="http://schemas.microsoft.com/office/powerpoint/2010/main" val="2528883932"/>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8223-B7D4-40CE-9FC3-5663F05D8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1E95-053A-448E-9C52-C894255DF0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B2F9F-A939-41D4-AC53-E7BC2761E166}"/>
              </a:ext>
            </a:extLst>
          </p:cNvPr>
          <p:cNvSpPr>
            <a:spLocks noGrp="1"/>
          </p:cNvSpPr>
          <p:nvPr>
            <p:ph type="dt" sz="half" idx="10"/>
          </p:nvPr>
        </p:nvSpPr>
        <p:spPr/>
        <p:txBody>
          <a:bodyPr/>
          <a:lstStyle>
            <a:lvl1pPr>
              <a:defRPr/>
            </a:lvl1pPr>
          </a:lstStyle>
          <a:p>
            <a:pPr>
              <a:defRPr/>
            </a:pPr>
            <a:fld id="{F1A07998-7DF4-4702-88FC-CD6B89712264}" type="datetimeFigureOut">
              <a:rPr lang="en-US">
                <a:solidFill>
                  <a:prstClr val="black">
                    <a:tint val="75000"/>
                  </a:prstClr>
                </a:solidFill>
              </a:rPr>
              <a:pPr>
                <a:defRPr/>
              </a:pPr>
              <a:t>20/2/2022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2EEB3-A6DD-4474-ADA4-AABE4EA1C05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9D3FAB-2EEB-435B-BA70-A9783471C207}"/>
              </a:ext>
            </a:extLst>
          </p:cNvPr>
          <p:cNvSpPr>
            <a:spLocks noGrp="1"/>
          </p:cNvSpPr>
          <p:nvPr>
            <p:ph type="sldNum" sz="quarter" idx="12"/>
          </p:nvPr>
        </p:nvSpPr>
        <p:spPr/>
        <p:txBody>
          <a:bodyPr/>
          <a:lstStyle>
            <a:lvl1pPr>
              <a:defRPr/>
            </a:lvl1pPr>
          </a:lstStyle>
          <a:p>
            <a:fld id="{3DB757BE-16EA-42C6-8A67-52BD37133ABF}" type="slidenum">
              <a:rPr lang="en-US" altLang="en-US"/>
              <a:pPr/>
              <a:t>‹#›</a:t>
            </a:fld>
            <a:endParaRPr lang="en-US" altLang="en-US"/>
          </a:p>
        </p:txBody>
      </p:sp>
    </p:spTree>
    <p:extLst>
      <p:ext uri="{BB962C8B-B14F-4D97-AF65-F5344CB8AC3E}">
        <p14:creationId xmlns:p14="http://schemas.microsoft.com/office/powerpoint/2010/main" val="840760962"/>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06AB-4181-466F-84D5-22A43C0690B1}"/>
              </a:ext>
            </a:extLst>
          </p:cNvPr>
          <p:cNvSpPr>
            <a:spLocks noGrp="1"/>
          </p:cNvSpPr>
          <p:nvPr>
            <p:ph type="title"/>
          </p:nvPr>
        </p:nvSpPr>
        <p:spPr>
          <a:xfrm>
            <a:off x="831851" y="1709818"/>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F8982F-080B-441F-941B-52B417C9E367}"/>
              </a:ext>
            </a:extLst>
          </p:cNvPr>
          <p:cNvSpPr>
            <a:spLocks noGrp="1"/>
          </p:cNvSpPr>
          <p:nvPr>
            <p:ph type="body" idx="1"/>
          </p:nvPr>
        </p:nvSpPr>
        <p:spPr>
          <a:xfrm>
            <a:off x="831851" y="4589543"/>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22DEDF-AE49-4DFA-A0B0-1F32B578C8C2}"/>
              </a:ext>
            </a:extLst>
          </p:cNvPr>
          <p:cNvSpPr>
            <a:spLocks noGrp="1"/>
          </p:cNvSpPr>
          <p:nvPr>
            <p:ph type="dt" sz="half" idx="10"/>
          </p:nvPr>
        </p:nvSpPr>
        <p:spPr/>
        <p:txBody>
          <a:bodyPr/>
          <a:lstStyle>
            <a:lvl1pPr>
              <a:defRPr/>
            </a:lvl1pPr>
          </a:lstStyle>
          <a:p>
            <a:pPr>
              <a:defRPr/>
            </a:pPr>
            <a:fld id="{2FFB3159-5E82-43A0-8AC2-CB735326DE67}" type="datetimeFigureOut">
              <a:rPr lang="en-US">
                <a:solidFill>
                  <a:prstClr val="black">
                    <a:tint val="75000"/>
                  </a:prstClr>
                </a:solidFill>
              </a:rPr>
              <a:pPr>
                <a:defRPr/>
              </a:pPr>
              <a:t>20/2/2022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AD8E1B6-D2A2-4626-87B3-6925D93919F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87E7AD-2B78-47A8-960A-A3F9F1799E86}"/>
              </a:ext>
            </a:extLst>
          </p:cNvPr>
          <p:cNvSpPr>
            <a:spLocks noGrp="1"/>
          </p:cNvSpPr>
          <p:nvPr>
            <p:ph type="sldNum" sz="quarter" idx="12"/>
          </p:nvPr>
        </p:nvSpPr>
        <p:spPr/>
        <p:txBody>
          <a:bodyPr/>
          <a:lstStyle>
            <a:lvl1pPr>
              <a:defRPr/>
            </a:lvl1pPr>
          </a:lstStyle>
          <a:p>
            <a:fld id="{6210D355-1106-436C-B8E7-8D385B87E783}" type="slidenum">
              <a:rPr lang="en-US" altLang="en-US"/>
              <a:pPr/>
              <a:t>‹#›</a:t>
            </a:fld>
            <a:endParaRPr lang="en-US" altLang="en-US"/>
          </a:p>
        </p:txBody>
      </p:sp>
    </p:spTree>
    <p:extLst>
      <p:ext uri="{BB962C8B-B14F-4D97-AF65-F5344CB8AC3E}">
        <p14:creationId xmlns:p14="http://schemas.microsoft.com/office/powerpoint/2010/main" val="2088680847"/>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5490-6A2D-460B-A908-38591CCD9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0FDB4-F063-43B0-91BC-AA1389B032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70C2A-B35A-4C93-A958-2257BC7EBD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33048C-0F3C-4BF3-B2CF-F9BD31702504}"/>
              </a:ext>
            </a:extLst>
          </p:cNvPr>
          <p:cNvSpPr>
            <a:spLocks noGrp="1"/>
          </p:cNvSpPr>
          <p:nvPr>
            <p:ph type="dt" sz="half" idx="10"/>
          </p:nvPr>
        </p:nvSpPr>
        <p:spPr/>
        <p:txBody>
          <a:bodyPr/>
          <a:lstStyle>
            <a:lvl1pPr>
              <a:defRPr/>
            </a:lvl1pPr>
          </a:lstStyle>
          <a:p>
            <a:pPr>
              <a:defRPr/>
            </a:pPr>
            <a:fld id="{5CFEAF11-A841-4615-8E24-373025A34F50}" type="datetimeFigureOut">
              <a:rPr lang="en-US">
                <a:solidFill>
                  <a:prstClr val="black">
                    <a:tint val="75000"/>
                  </a:prstClr>
                </a:solidFill>
              </a:rPr>
              <a:pPr>
                <a:defRPr/>
              </a:pPr>
              <a:t>20/2/2022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4A93B144-178D-472F-893E-51F0E3764CD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ACFE1B5-0196-46EF-BDF3-1C1C4396F0D7}"/>
              </a:ext>
            </a:extLst>
          </p:cNvPr>
          <p:cNvSpPr>
            <a:spLocks noGrp="1"/>
          </p:cNvSpPr>
          <p:nvPr>
            <p:ph type="sldNum" sz="quarter" idx="12"/>
          </p:nvPr>
        </p:nvSpPr>
        <p:spPr/>
        <p:txBody>
          <a:bodyPr/>
          <a:lstStyle>
            <a:lvl1pPr>
              <a:defRPr/>
            </a:lvl1pPr>
          </a:lstStyle>
          <a:p>
            <a:fld id="{79532C7A-8423-470F-B7ED-9268131F9754}" type="slidenum">
              <a:rPr lang="en-US" altLang="en-US"/>
              <a:pPr/>
              <a:t>‹#›</a:t>
            </a:fld>
            <a:endParaRPr lang="en-US" altLang="en-US"/>
          </a:p>
        </p:txBody>
      </p:sp>
    </p:spTree>
    <p:extLst>
      <p:ext uri="{BB962C8B-B14F-4D97-AF65-F5344CB8AC3E}">
        <p14:creationId xmlns:p14="http://schemas.microsoft.com/office/powerpoint/2010/main" val="3810861307"/>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8EF7-1365-4C47-9B36-C0918FDAE90B}"/>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D3171-E273-449D-9F80-E0E6AFAB3493}"/>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88FA7C0-2F70-49E6-984F-54EB5BFDF46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8AF47-500A-4E8D-90F3-F35AB8EEB216}"/>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9B8F3B3-1ECB-4E7C-AABA-68EF44EC3CB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F4B9A13-FEF4-427F-8913-85FEB48910A2}"/>
              </a:ext>
            </a:extLst>
          </p:cNvPr>
          <p:cNvSpPr>
            <a:spLocks noGrp="1"/>
          </p:cNvSpPr>
          <p:nvPr>
            <p:ph type="dt" sz="half" idx="10"/>
          </p:nvPr>
        </p:nvSpPr>
        <p:spPr/>
        <p:txBody>
          <a:bodyPr/>
          <a:lstStyle>
            <a:lvl1pPr>
              <a:defRPr/>
            </a:lvl1pPr>
          </a:lstStyle>
          <a:p>
            <a:pPr>
              <a:defRPr/>
            </a:pPr>
            <a:fld id="{5746B4E7-166C-41E1-ABCA-FEF04FBD8255}" type="datetimeFigureOut">
              <a:rPr lang="en-US">
                <a:solidFill>
                  <a:prstClr val="black">
                    <a:tint val="75000"/>
                  </a:prstClr>
                </a:solidFill>
              </a:rPr>
              <a:pPr>
                <a:defRPr/>
              </a:pPr>
              <a:t>20/2/2022</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97DC4C02-B241-4A94-8EB6-E93BF81FEBE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9D7EDA18-87EB-4979-9A56-977CC58F3DC0}"/>
              </a:ext>
            </a:extLst>
          </p:cNvPr>
          <p:cNvSpPr>
            <a:spLocks noGrp="1"/>
          </p:cNvSpPr>
          <p:nvPr>
            <p:ph type="sldNum" sz="quarter" idx="12"/>
          </p:nvPr>
        </p:nvSpPr>
        <p:spPr/>
        <p:txBody>
          <a:bodyPr/>
          <a:lstStyle>
            <a:lvl1pPr>
              <a:defRPr/>
            </a:lvl1pPr>
          </a:lstStyle>
          <a:p>
            <a:fld id="{BDA96174-F619-49E1-8E1C-48E50D646B9B}" type="slidenum">
              <a:rPr lang="en-US" altLang="en-US"/>
              <a:pPr/>
              <a:t>‹#›</a:t>
            </a:fld>
            <a:endParaRPr lang="en-US" altLang="en-US"/>
          </a:p>
        </p:txBody>
      </p:sp>
    </p:spTree>
    <p:extLst>
      <p:ext uri="{BB962C8B-B14F-4D97-AF65-F5344CB8AC3E}">
        <p14:creationId xmlns:p14="http://schemas.microsoft.com/office/powerpoint/2010/main" val="141491313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A6-27DF-42E6-9809-09535E4A7F97}"/>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AE0204-3AB0-4EE5-B546-A6DCAD7CD1EE}"/>
              </a:ext>
            </a:extLst>
          </p:cNvPr>
          <p:cNvSpPr>
            <a:spLocks noGrp="1"/>
          </p:cNvSpPr>
          <p:nvPr>
            <p:ph type="dt" sz="half" idx="10"/>
          </p:nvPr>
        </p:nvSpPr>
        <p:spPr/>
        <p:txBody>
          <a:bodyPr/>
          <a:lstStyle>
            <a:lvl1pPr>
              <a:defRPr/>
            </a:lvl1pPr>
          </a:lstStyle>
          <a:p>
            <a:pPr>
              <a:defRPr/>
            </a:pPr>
            <a:fld id="{A31740D9-E4EE-4695-8939-26CDDADA0928}" type="datetimeFigureOut">
              <a:rPr lang="en-US">
                <a:solidFill>
                  <a:prstClr val="black">
                    <a:tint val="75000"/>
                  </a:prstClr>
                </a:solidFill>
              </a:rPr>
              <a:pPr>
                <a:defRPr/>
              </a:pPr>
              <a:t>20/2/2022</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D3CA9DF3-59AE-4A97-9AE4-EC55313973F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6D8583A2-BC0A-4408-9912-12EA68628592}"/>
              </a:ext>
            </a:extLst>
          </p:cNvPr>
          <p:cNvSpPr>
            <a:spLocks noGrp="1"/>
          </p:cNvSpPr>
          <p:nvPr>
            <p:ph type="sldNum" sz="quarter" idx="12"/>
          </p:nvPr>
        </p:nvSpPr>
        <p:spPr/>
        <p:txBody>
          <a:bodyPr/>
          <a:lstStyle>
            <a:lvl1pPr>
              <a:defRPr/>
            </a:lvl1pPr>
          </a:lstStyle>
          <a:p>
            <a:fld id="{1C6110B2-7231-45C8-8FE1-6BA6AF491EA4}" type="slidenum">
              <a:rPr lang="en-US" altLang="en-US"/>
              <a:pPr/>
              <a:t>‹#›</a:t>
            </a:fld>
            <a:endParaRPr lang="en-US" altLang="en-US"/>
          </a:p>
        </p:txBody>
      </p:sp>
    </p:spTree>
    <p:extLst>
      <p:ext uri="{BB962C8B-B14F-4D97-AF65-F5344CB8AC3E}">
        <p14:creationId xmlns:p14="http://schemas.microsoft.com/office/powerpoint/2010/main" val="224188976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650E53-3844-49EA-A6AE-8B85971976A7}"/>
              </a:ext>
            </a:extLst>
          </p:cNvPr>
          <p:cNvSpPr>
            <a:spLocks noGrp="1"/>
          </p:cNvSpPr>
          <p:nvPr>
            <p:ph type="dt" sz="half" idx="10"/>
          </p:nvPr>
        </p:nvSpPr>
        <p:spPr/>
        <p:txBody>
          <a:bodyPr/>
          <a:lstStyle>
            <a:lvl1pPr>
              <a:defRPr/>
            </a:lvl1pPr>
          </a:lstStyle>
          <a:p>
            <a:pPr>
              <a:defRPr/>
            </a:pPr>
            <a:fld id="{CE8B541D-C078-4671-8DAA-31C30E2E16A7}" type="datetimeFigureOut">
              <a:rPr lang="en-US">
                <a:solidFill>
                  <a:prstClr val="black">
                    <a:tint val="75000"/>
                  </a:prstClr>
                </a:solidFill>
              </a:rPr>
              <a:pPr>
                <a:defRPr/>
              </a:pPr>
              <a:t>20/2/2022</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065F8C0C-A594-4F3A-B1CC-12FCB7A3158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9A41D813-8076-4844-8C25-2067E90EEAE2}"/>
              </a:ext>
            </a:extLst>
          </p:cNvPr>
          <p:cNvSpPr>
            <a:spLocks noGrp="1"/>
          </p:cNvSpPr>
          <p:nvPr>
            <p:ph type="sldNum" sz="quarter" idx="12"/>
          </p:nvPr>
        </p:nvSpPr>
        <p:spPr/>
        <p:txBody>
          <a:bodyPr/>
          <a:lstStyle>
            <a:lvl1pPr>
              <a:defRPr/>
            </a:lvl1pPr>
          </a:lstStyle>
          <a:p>
            <a:fld id="{66B20516-BA10-4C9F-86D0-348B08E79279}" type="slidenum">
              <a:rPr lang="en-US" altLang="en-US"/>
              <a:pPr/>
              <a:t>‹#›</a:t>
            </a:fld>
            <a:endParaRPr lang="en-US" altLang="en-US"/>
          </a:p>
        </p:txBody>
      </p:sp>
    </p:spTree>
    <p:extLst>
      <p:ext uri="{BB962C8B-B14F-4D97-AF65-F5344CB8AC3E}">
        <p14:creationId xmlns:p14="http://schemas.microsoft.com/office/powerpoint/2010/main" val="51625603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F04F-659E-4248-826A-1F3C2212A8C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A565BA2-DA58-40AD-9982-785020436792}"/>
              </a:ext>
            </a:extLst>
          </p:cNvPr>
          <p:cNvSpPr>
            <a:spLocks noGrp="1"/>
          </p:cNvSpPr>
          <p:nvPr>
            <p:ph idx="1"/>
          </p:nvPr>
        </p:nvSpPr>
        <p:spPr>
          <a:xfrm>
            <a:off x="5183188" y="98750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B1D07-AA4B-4A08-981B-9214079D1006}"/>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7DF9F2B-98E8-4249-AE0A-9F9E5D751959}"/>
              </a:ext>
            </a:extLst>
          </p:cNvPr>
          <p:cNvSpPr>
            <a:spLocks noGrp="1"/>
          </p:cNvSpPr>
          <p:nvPr>
            <p:ph type="dt" sz="half" idx="10"/>
          </p:nvPr>
        </p:nvSpPr>
        <p:spPr/>
        <p:txBody>
          <a:bodyPr/>
          <a:lstStyle>
            <a:lvl1pPr>
              <a:defRPr/>
            </a:lvl1pPr>
          </a:lstStyle>
          <a:p>
            <a:pPr>
              <a:defRPr/>
            </a:pPr>
            <a:fld id="{6B20B740-FDEA-4081-B8EC-E08596F5E26A}" type="datetimeFigureOut">
              <a:rPr lang="en-US">
                <a:solidFill>
                  <a:prstClr val="black">
                    <a:tint val="75000"/>
                  </a:prstClr>
                </a:solidFill>
              </a:rPr>
              <a:pPr>
                <a:defRPr/>
              </a:pPr>
              <a:t>20/2/2022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F2DD32B0-2D82-482F-AE14-7F8F3A830F7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F9E5AB50-667B-41F8-AF51-BF92E0655ACF}"/>
              </a:ext>
            </a:extLst>
          </p:cNvPr>
          <p:cNvSpPr>
            <a:spLocks noGrp="1"/>
          </p:cNvSpPr>
          <p:nvPr>
            <p:ph type="sldNum" sz="quarter" idx="12"/>
          </p:nvPr>
        </p:nvSpPr>
        <p:spPr/>
        <p:txBody>
          <a:bodyPr/>
          <a:lstStyle>
            <a:lvl1pPr>
              <a:defRPr/>
            </a:lvl1pPr>
          </a:lstStyle>
          <a:p>
            <a:fld id="{BAA6697B-9B94-48B1-8107-E63BA0158106}" type="slidenum">
              <a:rPr lang="en-US" altLang="en-US"/>
              <a:pPr/>
              <a:t>‹#›</a:t>
            </a:fld>
            <a:endParaRPr lang="en-US" altLang="en-US"/>
          </a:p>
        </p:txBody>
      </p:sp>
    </p:spTree>
    <p:extLst>
      <p:ext uri="{BB962C8B-B14F-4D97-AF65-F5344CB8AC3E}">
        <p14:creationId xmlns:p14="http://schemas.microsoft.com/office/powerpoint/2010/main" val="327827549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B04-0F61-4254-8C84-54BD380D592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6BAB96-0269-466A-8F7F-02D4CBFA463E}"/>
              </a:ext>
            </a:extLst>
          </p:cNvPr>
          <p:cNvSpPr>
            <a:spLocks noGrp="1"/>
          </p:cNvSpPr>
          <p:nvPr>
            <p:ph type="pic" idx="1"/>
          </p:nvPr>
        </p:nvSpPr>
        <p:spPr>
          <a:xfrm>
            <a:off x="5183188" y="987505"/>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a:extLst>
              <a:ext uri="{FF2B5EF4-FFF2-40B4-BE49-F238E27FC236}">
                <a16:creationId xmlns:a16="http://schemas.microsoft.com/office/drawing/2014/main" id="{F1A8939B-9BC2-47FC-880D-51F2A031DF58}"/>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141BB26-1A98-473B-903A-6EF6C8C9F193}"/>
              </a:ext>
            </a:extLst>
          </p:cNvPr>
          <p:cNvSpPr>
            <a:spLocks noGrp="1"/>
          </p:cNvSpPr>
          <p:nvPr>
            <p:ph type="dt" sz="half" idx="10"/>
          </p:nvPr>
        </p:nvSpPr>
        <p:spPr/>
        <p:txBody>
          <a:bodyPr/>
          <a:lstStyle>
            <a:lvl1pPr>
              <a:defRPr/>
            </a:lvl1pPr>
          </a:lstStyle>
          <a:p>
            <a:pPr>
              <a:defRPr/>
            </a:pPr>
            <a:fld id="{68A9E936-1F13-4E08-A70D-F33BE13E3968}" type="datetimeFigureOut">
              <a:rPr lang="en-US">
                <a:solidFill>
                  <a:prstClr val="black">
                    <a:tint val="75000"/>
                  </a:prstClr>
                </a:solidFill>
              </a:rPr>
              <a:pPr>
                <a:defRPr/>
              </a:pPr>
              <a:t>20/2/2022</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5EED14A8-2AD4-4A48-ABF6-9590C5F87FFA}"/>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132D43C-67CE-4D86-BA2D-DCD18CD96FCF}"/>
              </a:ext>
            </a:extLst>
          </p:cNvPr>
          <p:cNvSpPr>
            <a:spLocks noGrp="1"/>
          </p:cNvSpPr>
          <p:nvPr>
            <p:ph type="sldNum" sz="quarter" idx="12"/>
          </p:nvPr>
        </p:nvSpPr>
        <p:spPr/>
        <p:txBody>
          <a:bodyPr/>
          <a:lstStyle>
            <a:lvl1pPr>
              <a:defRPr/>
            </a:lvl1pPr>
          </a:lstStyle>
          <a:p>
            <a:fld id="{A62B0B60-4611-42F2-B703-F34C7C83858B}" type="slidenum">
              <a:rPr lang="en-US" altLang="en-US"/>
              <a:pPr/>
              <a:t>‹#›</a:t>
            </a:fld>
            <a:endParaRPr lang="en-US" altLang="en-US"/>
          </a:p>
        </p:txBody>
      </p:sp>
    </p:spTree>
    <p:extLst>
      <p:ext uri="{BB962C8B-B14F-4D97-AF65-F5344CB8AC3E}">
        <p14:creationId xmlns:p14="http://schemas.microsoft.com/office/powerpoint/2010/main" val="1312461255"/>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83E5A-6725-4310-B542-0FCA7D02B1F8}" type="datetimeFigureOut">
              <a:rPr lang="en-US" smtClean="0"/>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745418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7D12-3A72-455C-ABFE-C6F68E8B0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00B6F2-511F-4E7A-81AB-38ABAD1B38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A80C8-94C2-4C70-996B-1411EFDC8528}"/>
              </a:ext>
            </a:extLst>
          </p:cNvPr>
          <p:cNvSpPr>
            <a:spLocks noGrp="1"/>
          </p:cNvSpPr>
          <p:nvPr>
            <p:ph type="dt" sz="half" idx="10"/>
          </p:nvPr>
        </p:nvSpPr>
        <p:spPr/>
        <p:txBody>
          <a:bodyPr/>
          <a:lstStyle>
            <a:lvl1pPr>
              <a:defRPr/>
            </a:lvl1pPr>
          </a:lstStyle>
          <a:p>
            <a:pPr>
              <a:defRPr/>
            </a:pPr>
            <a:fld id="{B5462761-90EA-4ED2-97BC-4210319146EE}" type="datetimeFigureOut">
              <a:rPr lang="en-US">
                <a:solidFill>
                  <a:prstClr val="black">
                    <a:tint val="75000"/>
                  </a:prstClr>
                </a:solidFill>
              </a:rPr>
              <a:pPr>
                <a:defRPr/>
              </a:pPr>
              <a:t>20/2/2022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4E071C-F369-4039-96CC-60C496961594}"/>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1F5A90E-3F5A-42F4-B296-3E2D96439B79}"/>
              </a:ext>
            </a:extLst>
          </p:cNvPr>
          <p:cNvSpPr>
            <a:spLocks noGrp="1"/>
          </p:cNvSpPr>
          <p:nvPr>
            <p:ph type="sldNum" sz="quarter" idx="12"/>
          </p:nvPr>
        </p:nvSpPr>
        <p:spPr/>
        <p:txBody>
          <a:bodyPr/>
          <a:lstStyle>
            <a:lvl1pPr>
              <a:defRPr/>
            </a:lvl1pPr>
          </a:lstStyle>
          <a:p>
            <a:fld id="{001908D5-FC4A-4933-A759-395042CEC39B}" type="slidenum">
              <a:rPr lang="en-US" altLang="en-US"/>
              <a:pPr/>
              <a:t>‹#›</a:t>
            </a:fld>
            <a:endParaRPr lang="en-US" altLang="en-US"/>
          </a:p>
        </p:txBody>
      </p:sp>
    </p:spTree>
    <p:extLst>
      <p:ext uri="{BB962C8B-B14F-4D97-AF65-F5344CB8AC3E}">
        <p14:creationId xmlns:p14="http://schemas.microsoft.com/office/powerpoint/2010/main" val="699850582"/>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0F4E3-E243-414E-8EC3-599DA713DC1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DF991-B1A5-4BFC-9887-1339BC6742B2}"/>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1F8C6-DC06-4B64-9CC1-5608D9439ADE}"/>
              </a:ext>
            </a:extLst>
          </p:cNvPr>
          <p:cNvSpPr>
            <a:spLocks noGrp="1"/>
          </p:cNvSpPr>
          <p:nvPr>
            <p:ph type="dt" sz="half" idx="10"/>
          </p:nvPr>
        </p:nvSpPr>
        <p:spPr/>
        <p:txBody>
          <a:bodyPr/>
          <a:lstStyle>
            <a:lvl1pPr>
              <a:defRPr/>
            </a:lvl1pPr>
          </a:lstStyle>
          <a:p>
            <a:pPr>
              <a:defRPr/>
            </a:pPr>
            <a:fld id="{D9902769-28A7-456E-A2AC-739444B1682B}" type="datetimeFigureOut">
              <a:rPr lang="en-US">
                <a:solidFill>
                  <a:prstClr val="black">
                    <a:tint val="75000"/>
                  </a:prstClr>
                </a:solidFill>
              </a:rPr>
              <a:pPr>
                <a:defRPr/>
              </a:pPr>
              <a:t>20/2/2022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85BE2B0-9A5C-4F02-AF22-F70627421B2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94CC58-E8C5-4AE0-85D9-E768CDF22744}"/>
              </a:ext>
            </a:extLst>
          </p:cNvPr>
          <p:cNvSpPr>
            <a:spLocks noGrp="1"/>
          </p:cNvSpPr>
          <p:nvPr>
            <p:ph type="sldNum" sz="quarter" idx="12"/>
          </p:nvPr>
        </p:nvSpPr>
        <p:spPr/>
        <p:txBody>
          <a:bodyPr/>
          <a:lstStyle>
            <a:lvl1pPr>
              <a:defRPr/>
            </a:lvl1pPr>
          </a:lstStyle>
          <a:p>
            <a:fld id="{0FC65833-AE9C-4610-9E48-BE5A97979A5C}" type="slidenum">
              <a:rPr lang="en-US" altLang="en-US"/>
              <a:pPr/>
              <a:t>‹#›</a:t>
            </a:fld>
            <a:endParaRPr lang="en-US" altLang="en-US"/>
          </a:p>
        </p:txBody>
      </p:sp>
    </p:spTree>
    <p:extLst>
      <p:ext uri="{BB962C8B-B14F-4D97-AF65-F5344CB8AC3E}">
        <p14:creationId xmlns:p14="http://schemas.microsoft.com/office/powerpoint/2010/main" val="661623318"/>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8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287156-F747-462D-BF5E-3399ECFE55E1}" type="datetimeFigureOut">
              <a:rPr lang="en-US" smtClean="0"/>
              <a:pPr/>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92492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87156-F747-462D-BF5E-3399ECFE55E1}" type="datetimeFigureOut">
              <a:rPr lang="en-US" smtClean="0"/>
              <a:pPr/>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04505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287156-F747-462D-BF5E-3399ECFE55E1}" type="datetimeFigureOut">
              <a:rPr lang="en-US" smtClean="0"/>
              <a:pPr/>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72186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87156-F747-462D-BF5E-3399ECFE55E1}" type="datetimeFigureOut">
              <a:rPr lang="en-US" smtClean="0"/>
              <a:pPr/>
              <a:t>20/2/2022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541463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287156-F747-462D-BF5E-3399ECFE55E1}" type="datetimeFigureOut">
              <a:rPr lang="en-US" smtClean="0"/>
              <a:pPr/>
              <a:t>20/2/2022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18613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287156-F747-462D-BF5E-3399ECFE55E1}" type="datetimeFigureOut">
              <a:rPr lang="en-US" smtClean="0"/>
              <a:pPr/>
              <a:t>20/2/2022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2665011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87156-F747-462D-BF5E-3399ECFE55E1}" type="datetimeFigureOut">
              <a:rPr lang="en-US" smtClean="0"/>
              <a:pPr/>
              <a:t>20/2/2022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04869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83E5A-6725-4310-B542-0FCA7D02B1F8}" type="datetimeFigureOut">
              <a:rPr lang="en-US" smtClean="0"/>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74845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20/2/2022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4151149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20/2/2022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1551089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87156-F747-462D-BF5E-3399ECFE55E1}" type="datetimeFigureOut">
              <a:rPr lang="en-US" smtClean="0"/>
              <a:pPr/>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3246601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1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287156-F747-462D-BF5E-3399ECFE55E1}" type="datetimeFigureOut">
              <a:rPr lang="en-US" smtClean="0"/>
              <a:pPr/>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extLst>
      <p:ext uri="{BB962C8B-B14F-4D97-AF65-F5344CB8AC3E}">
        <p14:creationId xmlns:p14="http://schemas.microsoft.com/office/powerpoint/2010/main" val="3700096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3BDF-9DF6-49E3-B200-40563414478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2113E8-F58C-4CED-8223-6BD15B68DADD}"/>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5C0E4C-C395-4C2D-96DD-68CDAB845BA2}"/>
              </a:ext>
            </a:extLst>
          </p:cNvPr>
          <p:cNvSpPr>
            <a:spLocks noGrp="1"/>
          </p:cNvSpPr>
          <p:nvPr>
            <p:ph type="dt" sz="half" idx="10"/>
          </p:nvPr>
        </p:nvSpPr>
        <p:spPr/>
        <p:txBody>
          <a:bodyPr/>
          <a:lstStyle>
            <a:lvl1pPr>
              <a:defRPr/>
            </a:lvl1pPr>
          </a:lstStyle>
          <a:p>
            <a:pPr>
              <a:defRPr/>
            </a:pPr>
            <a:fld id="{3A2C1411-B203-440F-BB3B-576426041791}" type="datetimeFigureOut">
              <a:rPr lang="en-US"/>
              <a:pPr>
                <a:defRPr/>
              </a:pPr>
              <a:t>20/2/2022</a:t>
            </a:fld>
            <a:endParaRPr lang="en-US"/>
          </a:p>
        </p:txBody>
      </p:sp>
      <p:sp>
        <p:nvSpPr>
          <p:cNvPr id="5" name="Footer Placeholder 4">
            <a:extLst>
              <a:ext uri="{FF2B5EF4-FFF2-40B4-BE49-F238E27FC236}">
                <a16:creationId xmlns:a16="http://schemas.microsoft.com/office/drawing/2014/main" id="{46D41857-7339-4E56-B7F3-E271278E2D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8BFED4-D6D4-459D-B56D-CB417ED849F3}"/>
              </a:ext>
            </a:extLst>
          </p:cNvPr>
          <p:cNvSpPr>
            <a:spLocks noGrp="1"/>
          </p:cNvSpPr>
          <p:nvPr>
            <p:ph type="sldNum" sz="quarter" idx="12"/>
          </p:nvPr>
        </p:nvSpPr>
        <p:spPr/>
        <p:txBody>
          <a:bodyPr/>
          <a:lstStyle>
            <a:lvl1pPr>
              <a:defRPr/>
            </a:lvl1pPr>
          </a:lstStyle>
          <a:p>
            <a:fld id="{9A2D8ADA-EE33-46F9-AB84-2890FB876E6A}" type="slidenum">
              <a:rPr lang="en-US" altLang="en-US"/>
              <a:pPr/>
              <a:t>‹#›</a:t>
            </a:fld>
            <a:endParaRPr lang="en-US" altLang="en-US"/>
          </a:p>
        </p:txBody>
      </p:sp>
    </p:spTree>
    <p:extLst>
      <p:ext uri="{BB962C8B-B14F-4D97-AF65-F5344CB8AC3E}">
        <p14:creationId xmlns:p14="http://schemas.microsoft.com/office/powerpoint/2010/main" val="3742155769"/>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8223-B7D4-40CE-9FC3-5663F05D8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1E95-053A-448E-9C52-C894255DF0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B2F9F-A939-41D4-AC53-E7BC2761E166}"/>
              </a:ext>
            </a:extLst>
          </p:cNvPr>
          <p:cNvSpPr>
            <a:spLocks noGrp="1"/>
          </p:cNvSpPr>
          <p:nvPr>
            <p:ph type="dt" sz="half" idx="10"/>
          </p:nvPr>
        </p:nvSpPr>
        <p:spPr/>
        <p:txBody>
          <a:bodyPr/>
          <a:lstStyle>
            <a:lvl1pPr>
              <a:defRPr/>
            </a:lvl1pPr>
          </a:lstStyle>
          <a:p>
            <a:pPr>
              <a:defRPr/>
            </a:pPr>
            <a:fld id="{F1A07998-7DF4-4702-88FC-CD6B89712264}" type="datetimeFigureOut">
              <a:rPr lang="en-US"/>
              <a:pPr>
                <a:defRPr/>
              </a:pPr>
              <a:t>20/2/2022</a:t>
            </a:fld>
            <a:endParaRPr lang="en-US"/>
          </a:p>
        </p:txBody>
      </p:sp>
      <p:sp>
        <p:nvSpPr>
          <p:cNvPr id="5" name="Footer Placeholder 4">
            <a:extLst>
              <a:ext uri="{FF2B5EF4-FFF2-40B4-BE49-F238E27FC236}">
                <a16:creationId xmlns:a16="http://schemas.microsoft.com/office/drawing/2014/main" id="{6012EEB3-A6DD-4474-ADA4-AABE4EA1C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D3FAB-2EEB-435B-BA70-A9783471C207}"/>
              </a:ext>
            </a:extLst>
          </p:cNvPr>
          <p:cNvSpPr>
            <a:spLocks noGrp="1"/>
          </p:cNvSpPr>
          <p:nvPr>
            <p:ph type="sldNum" sz="quarter" idx="12"/>
          </p:nvPr>
        </p:nvSpPr>
        <p:spPr/>
        <p:txBody>
          <a:bodyPr/>
          <a:lstStyle>
            <a:lvl1pPr>
              <a:defRPr/>
            </a:lvl1pPr>
          </a:lstStyle>
          <a:p>
            <a:fld id="{3DB757BE-16EA-42C6-8A67-52BD37133ABF}" type="slidenum">
              <a:rPr lang="en-US" altLang="en-US"/>
              <a:pPr/>
              <a:t>‹#›</a:t>
            </a:fld>
            <a:endParaRPr lang="en-US" altLang="en-US"/>
          </a:p>
        </p:txBody>
      </p:sp>
    </p:spTree>
    <p:extLst>
      <p:ext uri="{BB962C8B-B14F-4D97-AF65-F5344CB8AC3E}">
        <p14:creationId xmlns:p14="http://schemas.microsoft.com/office/powerpoint/2010/main" val="2509350215"/>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06AB-4181-466F-84D5-22A43C0690B1}"/>
              </a:ext>
            </a:extLst>
          </p:cNvPr>
          <p:cNvSpPr>
            <a:spLocks noGrp="1"/>
          </p:cNvSpPr>
          <p:nvPr>
            <p:ph type="title"/>
          </p:nvPr>
        </p:nvSpPr>
        <p:spPr>
          <a:xfrm>
            <a:off x="831851" y="1709818"/>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3F8982F-080B-441F-941B-52B417C9E367}"/>
              </a:ext>
            </a:extLst>
          </p:cNvPr>
          <p:cNvSpPr>
            <a:spLocks noGrp="1"/>
          </p:cNvSpPr>
          <p:nvPr>
            <p:ph type="body" idx="1"/>
          </p:nvPr>
        </p:nvSpPr>
        <p:spPr>
          <a:xfrm>
            <a:off x="831851" y="4589543"/>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22DEDF-AE49-4DFA-A0B0-1F32B578C8C2}"/>
              </a:ext>
            </a:extLst>
          </p:cNvPr>
          <p:cNvSpPr>
            <a:spLocks noGrp="1"/>
          </p:cNvSpPr>
          <p:nvPr>
            <p:ph type="dt" sz="half" idx="10"/>
          </p:nvPr>
        </p:nvSpPr>
        <p:spPr/>
        <p:txBody>
          <a:bodyPr/>
          <a:lstStyle>
            <a:lvl1pPr>
              <a:defRPr/>
            </a:lvl1pPr>
          </a:lstStyle>
          <a:p>
            <a:pPr>
              <a:defRPr/>
            </a:pPr>
            <a:fld id="{2FFB3159-5E82-43A0-8AC2-CB735326DE67}" type="datetimeFigureOut">
              <a:rPr lang="en-US"/>
              <a:pPr>
                <a:defRPr/>
              </a:pPr>
              <a:t>20/2/2022</a:t>
            </a:fld>
            <a:endParaRPr lang="en-US"/>
          </a:p>
        </p:txBody>
      </p:sp>
      <p:sp>
        <p:nvSpPr>
          <p:cNvPr id="5" name="Footer Placeholder 4">
            <a:extLst>
              <a:ext uri="{FF2B5EF4-FFF2-40B4-BE49-F238E27FC236}">
                <a16:creationId xmlns:a16="http://schemas.microsoft.com/office/drawing/2014/main" id="{1AD8E1B6-D2A2-4626-87B3-6925D939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87E7AD-2B78-47A8-960A-A3F9F1799E86}"/>
              </a:ext>
            </a:extLst>
          </p:cNvPr>
          <p:cNvSpPr>
            <a:spLocks noGrp="1"/>
          </p:cNvSpPr>
          <p:nvPr>
            <p:ph type="sldNum" sz="quarter" idx="12"/>
          </p:nvPr>
        </p:nvSpPr>
        <p:spPr/>
        <p:txBody>
          <a:bodyPr/>
          <a:lstStyle>
            <a:lvl1pPr>
              <a:defRPr/>
            </a:lvl1pPr>
          </a:lstStyle>
          <a:p>
            <a:fld id="{6210D355-1106-436C-B8E7-8D385B87E783}" type="slidenum">
              <a:rPr lang="en-US" altLang="en-US"/>
              <a:pPr/>
              <a:t>‹#›</a:t>
            </a:fld>
            <a:endParaRPr lang="en-US" altLang="en-US"/>
          </a:p>
        </p:txBody>
      </p:sp>
    </p:spTree>
    <p:extLst>
      <p:ext uri="{BB962C8B-B14F-4D97-AF65-F5344CB8AC3E}">
        <p14:creationId xmlns:p14="http://schemas.microsoft.com/office/powerpoint/2010/main" val="419546316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5490-6A2D-460B-A908-38591CCD9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0FDB4-F063-43B0-91BC-AA1389B032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B70C2A-B35A-4C93-A958-2257BC7EBD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33048C-0F3C-4BF3-B2CF-F9BD31702504}"/>
              </a:ext>
            </a:extLst>
          </p:cNvPr>
          <p:cNvSpPr>
            <a:spLocks noGrp="1"/>
          </p:cNvSpPr>
          <p:nvPr>
            <p:ph type="dt" sz="half" idx="10"/>
          </p:nvPr>
        </p:nvSpPr>
        <p:spPr/>
        <p:txBody>
          <a:bodyPr/>
          <a:lstStyle>
            <a:lvl1pPr>
              <a:defRPr/>
            </a:lvl1pPr>
          </a:lstStyle>
          <a:p>
            <a:pPr>
              <a:defRPr/>
            </a:pPr>
            <a:fld id="{5CFEAF11-A841-4615-8E24-373025A34F50}" type="datetimeFigureOut">
              <a:rPr lang="en-US"/>
              <a:pPr>
                <a:defRPr/>
              </a:pPr>
              <a:t>20/2/2022</a:t>
            </a:fld>
            <a:endParaRPr lang="en-US"/>
          </a:p>
        </p:txBody>
      </p:sp>
      <p:sp>
        <p:nvSpPr>
          <p:cNvPr id="6" name="Footer Placeholder 4">
            <a:extLst>
              <a:ext uri="{FF2B5EF4-FFF2-40B4-BE49-F238E27FC236}">
                <a16:creationId xmlns:a16="http://schemas.microsoft.com/office/drawing/2014/main" id="{4A93B144-178D-472F-893E-51F0E3764C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CFE1B5-0196-46EF-BDF3-1C1C4396F0D7}"/>
              </a:ext>
            </a:extLst>
          </p:cNvPr>
          <p:cNvSpPr>
            <a:spLocks noGrp="1"/>
          </p:cNvSpPr>
          <p:nvPr>
            <p:ph type="sldNum" sz="quarter" idx="12"/>
          </p:nvPr>
        </p:nvSpPr>
        <p:spPr/>
        <p:txBody>
          <a:bodyPr/>
          <a:lstStyle>
            <a:lvl1pPr>
              <a:defRPr/>
            </a:lvl1pPr>
          </a:lstStyle>
          <a:p>
            <a:fld id="{79532C7A-8423-470F-B7ED-9268131F9754}" type="slidenum">
              <a:rPr lang="en-US" altLang="en-US"/>
              <a:pPr/>
              <a:t>‹#›</a:t>
            </a:fld>
            <a:endParaRPr lang="en-US" altLang="en-US"/>
          </a:p>
        </p:txBody>
      </p:sp>
    </p:spTree>
    <p:extLst>
      <p:ext uri="{BB962C8B-B14F-4D97-AF65-F5344CB8AC3E}">
        <p14:creationId xmlns:p14="http://schemas.microsoft.com/office/powerpoint/2010/main" val="414425432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8EF7-1365-4C47-9B36-C0918FDAE90B}"/>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D3171-E273-449D-9F80-E0E6AFAB3493}"/>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88FA7C0-2F70-49E6-984F-54EB5BFDF46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8AF47-500A-4E8D-90F3-F35AB8EEB216}"/>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9B8F3B3-1ECB-4E7C-AABA-68EF44EC3CB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F4B9A13-FEF4-427F-8913-85FEB48910A2}"/>
              </a:ext>
            </a:extLst>
          </p:cNvPr>
          <p:cNvSpPr>
            <a:spLocks noGrp="1"/>
          </p:cNvSpPr>
          <p:nvPr>
            <p:ph type="dt" sz="half" idx="10"/>
          </p:nvPr>
        </p:nvSpPr>
        <p:spPr/>
        <p:txBody>
          <a:bodyPr/>
          <a:lstStyle>
            <a:lvl1pPr>
              <a:defRPr/>
            </a:lvl1pPr>
          </a:lstStyle>
          <a:p>
            <a:pPr>
              <a:defRPr/>
            </a:pPr>
            <a:fld id="{5746B4E7-166C-41E1-ABCA-FEF04FBD8255}" type="datetimeFigureOut">
              <a:rPr lang="en-US"/>
              <a:pPr>
                <a:defRPr/>
              </a:pPr>
              <a:t>20/2/2022</a:t>
            </a:fld>
            <a:endParaRPr lang="en-US"/>
          </a:p>
        </p:txBody>
      </p:sp>
      <p:sp>
        <p:nvSpPr>
          <p:cNvPr id="8" name="Footer Placeholder 4">
            <a:extLst>
              <a:ext uri="{FF2B5EF4-FFF2-40B4-BE49-F238E27FC236}">
                <a16:creationId xmlns:a16="http://schemas.microsoft.com/office/drawing/2014/main" id="{97DC4C02-B241-4A94-8EB6-E93BF81FEB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7EDA18-87EB-4979-9A56-977CC58F3DC0}"/>
              </a:ext>
            </a:extLst>
          </p:cNvPr>
          <p:cNvSpPr>
            <a:spLocks noGrp="1"/>
          </p:cNvSpPr>
          <p:nvPr>
            <p:ph type="sldNum" sz="quarter" idx="12"/>
          </p:nvPr>
        </p:nvSpPr>
        <p:spPr/>
        <p:txBody>
          <a:bodyPr/>
          <a:lstStyle>
            <a:lvl1pPr>
              <a:defRPr/>
            </a:lvl1pPr>
          </a:lstStyle>
          <a:p>
            <a:fld id="{BDA96174-F619-49E1-8E1C-48E50D646B9B}" type="slidenum">
              <a:rPr lang="en-US" altLang="en-US"/>
              <a:pPr/>
              <a:t>‹#›</a:t>
            </a:fld>
            <a:endParaRPr lang="en-US" altLang="en-US"/>
          </a:p>
        </p:txBody>
      </p:sp>
    </p:spTree>
    <p:extLst>
      <p:ext uri="{BB962C8B-B14F-4D97-AF65-F5344CB8AC3E}">
        <p14:creationId xmlns:p14="http://schemas.microsoft.com/office/powerpoint/2010/main" val="455605319"/>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A6-27DF-42E6-9809-09535E4A7F97}"/>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AE0204-3AB0-4EE5-B546-A6DCAD7CD1EE}"/>
              </a:ext>
            </a:extLst>
          </p:cNvPr>
          <p:cNvSpPr>
            <a:spLocks noGrp="1"/>
          </p:cNvSpPr>
          <p:nvPr>
            <p:ph type="dt" sz="half" idx="10"/>
          </p:nvPr>
        </p:nvSpPr>
        <p:spPr/>
        <p:txBody>
          <a:bodyPr/>
          <a:lstStyle>
            <a:lvl1pPr>
              <a:defRPr/>
            </a:lvl1pPr>
          </a:lstStyle>
          <a:p>
            <a:pPr>
              <a:defRPr/>
            </a:pPr>
            <a:fld id="{A31740D9-E4EE-4695-8939-26CDDADA0928}" type="datetimeFigureOut">
              <a:rPr lang="en-US"/>
              <a:pPr>
                <a:defRPr/>
              </a:pPr>
              <a:t>20/2/2022</a:t>
            </a:fld>
            <a:endParaRPr lang="en-US"/>
          </a:p>
        </p:txBody>
      </p:sp>
      <p:sp>
        <p:nvSpPr>
          <p:cNvPr id="4" name="Footer Placeholder 4">
            <a:extLst>
              <a:ext uri="{FF2B5EF4-FFF2-40B4-BE49-F238E27FC236}">
                <a16:creationId xmlns:a16="http://schemas.microsoft.com/office/drawing/2014/main" id="{D3CA9DF3-59AE-4A97-9AE4-EC55313973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8583A2-BC0A-4408-9912-12EA68628592}"/>
              </a:ext>
            </a:extLst>
          </p:cNvPr>
          <p:cNvSpPr>
            <a:spLocks noGrp="1"/>
          </p:cNvSpPr>
          <p:nvPr>
            <p:ph type="sldNum" sz="quarter" idx="12"/>
          </p:nvPr>
        </p:nvSpPr>
        <p:spPr/>
        <p:txBody>
          <a:bodyPr/>
          <a:lstStyle>
            <a:lvl1pPr>
              <a:defRPr/>
            </a:lvl1pPr>
          </a:lstStyle>
          <a:p>
            <a:fld id="{1C6110B2-7231-45C8-8FE1-6BA6AF491EA4}" type="slidenum">
              <a:rPr lang="en-US" altLang="en-US"/>
              <a:pPr/>
              <a:t>‹#›</a:t>
            </a:fld>
            <a:endParaRPr lang="en-US" altLang="en-US"/>
          </a:p>
        </p:txBody>
      </p:sp>
    </p:spTree>
    <p:extLst>
      <p:ext uri="{BB962C8B-B14F-4D97-AF65-F5344CB8AC3E}">
        <p14:creationId xmlns:p14="http://schemas.microsoft.com/office/powerpoint/2010/main" val="4217526268"/>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483E5A-6725-4310-B542-0FCA7D02B1F8}" type="datetimeFigureOut">
              <a:rPr lang="en-US" smtClean="0"/>
              <a:t>20/2/2022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306385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650E53-3844-49EA-A6AE-8B85971976A7}"/>
              </a:ext>
            </a:extLst>
          </p:cNvPr>
          <p:cNvSpPr>
            <a:spLocks noGrp="1"/>
          </p:cNvSpPr>
          <p:nvPr>
            <p:ph type="dt" sz="half" idx="10"/>
          </p:nvPr>
        </p:nvSpPr>
        <p:spPr/>
        <p:txBody>
          <a:bodyPr/>
          <a:lstStyle>
            <a:lvl1pPr>
              <a:defRPr/>
            </a:lvl1pPr>
          </a:lstStyle>
          <a:p>
            <a:pPr>
              <a:defRPr/>
            </a:pPr>
            <a:fld id="{CE8B541D-C078-4671-8DAA-31C30E2E16A7}" type="datetimeFigureOut">
              <a:rPr lang="en-US"/>
              <a:pPr>
                <a:defRPr/>
              </a:pPr>
              <a:t>20/2/2022</a:t>
            </a:fld>
            <a:endParaRPr lang="en-US"/>
          </a:p>
        </p:txBody>
      </p:sp>
      <p:sp>
        <p:nvSpPr>
          <p:cNvPr id="3" name="Footer Placeholder 4">
            <a:extLst>
              <a:ext uri="{FF2B5EF4-FFF2-40B4-BE49-F238E27FC236}">
                <a16:creationId xmlns:a16="http://schemas.microsoft.com/office/drawing/2014/main" id="{065F8C0C-A594-4F3A-B1CC-12FCB7A315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41D813-8076-4844-8C25-2067E90EEAE2}"/>
              </a:ext>
            </a:extLst>
          </p:cNvPr>
          <p:cNvSpPr>
            <a:spLocks noGrp="1"/>
          </p:cNvSpPr>
          <p:nvPr>
            <p:ph type="sldNum" sz="quarter" idx="12"/>
          </p:nvPr>
        </p:nvSpPr>
        <p:spPr/>
        <p:txBody>
          <a:bodyPr/>
          <a:lstStyle>
            <a:lvl1pPr>
              <a:defRPr/>
            </a:lvl1pPr>
          </a:lstStyle>
          <a:p>
            <a:fld id="{66B20516-BA10-4C9F-86D0-348B08E79279}" type="slidenum">
              <a:rPr lang="en-US" altLang="en-US"/>
              <a:pPr/>
              <a:t>‹#›</a:t>
            </a:fld>
            <a:endParaRPr lang="en-US" altLang="en-US"/>
          </a:p>
        </p:txBody>
      </p:sp>
    </p:spTree>
    <p:extLst>
      <p:ext uri="{BB962C8B-B14F-4D97-AF65-F5344CB8AC3E}">
        <p14:creationId xmlns:p14="http://schemas.microsoft.com/office/powerpoint/2010/main" val="3748208984"/>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F04F-659E-4248-826A-1F3C2212A8C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A565BA2-DA58-40AD-9982-785020436792}"/>
              </a:ext>
            </a:extLst>
          </p:cNvPr>
          <p:cNvSpPr>
            <a:spLocks noGrp="1"/>
          </p:cNvSpPr>
          <p:nvPr>
            <p:ph idx="1"/>
          </p:nvPr>
        </p:nvSpPr>
        <p:spPr>
          <a:xfrm>
            <a:off x="5183188" y="98750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0B1D07-AA4B-4A08-981B-9214079D1006}"/>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7DF9F2B-98E8-4249-AE0A-9F9E5D751959}"/>
              </a:ext>
            </a:extLst>
          </p:cNvPr>
          <p:cNvSpPr>
            <a:spLocks noGrp="1"/>
          </p:cNvSpPr>
          <p:nvPr>
            <p:ph type="dt" sz="half" idx="10"/>
          </p:nvPr>
        </p:nvSpPr>
        <p:spPr/>
        <p:txBody>
          <a:bodyPr/>
          <a:lstStyle>
            <a:lvl1pPr>
              <a:defRPr/>
            </a:lvl1pPr>
          </a:lstStyle>
          <a:p>
            <a:pPr>
              <a:defRPr/>
            </a:pPr>
            <a:fld id="{6B20B740-FDEA-4081-B8EC-E08596F5E26A}" type="datetimeFigureOut">
              <a:rPr lang="en-US"/>
              <a:pPr>
                <a:defRPr/>
              </a:pPr>
              <a:t>20/2/2022</a:t>
            </a:fld>
            <a:endParaRPr lang="en-US"/>
          </a:p>
        </p:txBody>
      </p:sp>
      <p:sp>
        <p:nvSpPr>
          <p:cNvPr id="6" name="Footer Placeholder 4">
            <a:extLst>
              <a:ext uri="{FF2B5EF4-FFF2-40B4-BE49-F238E27FC236}">
                <a16:creationId xmlns:a16="http://schemas.microsoft.com/office/drawing/2014/main" id="{F2DD32B0-2D82-482F-AE14-7F8F3A830F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E5AB50-667B-41F8-AF51-BF92E0655ACF}"/>
              </a:ext>
            </a:extLst>
          </p:cNvPr>
          <p:cNvSpPr>
            <a:spLocks noGrp="1"/>
          </p:cNvSpPr>
          <p:nvPr>
            <p:ph type="sldNum" sz="quarter" idx="12"/>
          </p:nvPr>
        </p:nvSpPr>
        <p:spPr/>
        <p:txBody>
          <a:bodyPr/>
          <a:lstStyle>
            <a:lvl1pPr>
              <a:defRPr/>
            </a:lvl1pPr>
          </a:lstStyle>
          <a:p>
            <a:fld id="{BAA6697B-9B94-48B1-8107-E63BA0158106}" type="slidenum">
              <a:rPr lang="en-US" altLang="en-US"/>
              <a:pPr/>
              <a:t>‹#›</a:t>
            </a:fld>
            <a:endParaRPr lang="en-US" altLang="en-US"/>
          </a:p>
        </p:txBody>
      </p:sp>
    </p:spTree>
    <p:extLst>
      <p:ext uri="{BB962C8B-B14F-4D97-AF65-F5344CB8AC3E}">
        <p14:creationId xmlns:p14="http://schemas.microsoft.com/office/powerpoint/2010/main" val="3111723861"/>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EB04-0F61-4254-8C84-54BD380D592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6BAB96-0269-466A-8F7F-02D4CBFA463E}"/>
              </a:ext>
            </a:extLst>
          </p:cNvPr>
          <p:cNvSpPr>
            <a:spLocks noGrp="1"/>
          </p:cNvSpPr>
          <p:nvPr>
            <p:ph type="pic" idx="1"/>
          </p:nvPr>
        </p:nvSpPr>
        <p:spPr>
          <a:xfrm>
            <a:off x="5183188" y="987505"/>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a:extLst>
              <a:ext uri="{FF2B5EF4-FFF2-40B4-BE49-F238E27FC236}">
                <a16:creationId xmlns:a16="http://schemas.microsoft.com/office/drawing/2014/main" id="{F1A8939B-9BC2-47FC-880D-51F2A031DF58}"/>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5141BB26-1A98-473B-903A-6EF6C8C9F193}"/>
              </a:ext>
            </a:extLst>
          </p:cNvPr>
          <p:cNvSpPr>
            <a:spLocks noGrp="1"/>
          </p:cNvSpPr>
          <p:nvPr>
            <p:ph type="dt" sz="half" idx="10"/>
          </p:nvPr>
        </p:nvSpPr>
        <p:spPr/>
        <p:txBody>
          <a:bodyPr/>
          <a:lstStyle>
            <a:lvl1pPr>
              <a:defRPr/>
            </a:lvl1pPr>
          </a:lstStyle>
          <a:p>
            <a:pPr>
              <a:defRPr/>
            </a:pPr>
            <a:fld id="{68A9E936-1F13-4E08-A70D-F33BE13E3968}" type="datetimeFigureOut">
              <a:rPr lang="en-US"/>
              <a:pPr>
                <a:defRPr/>
              </a:pPr>
              <a:t>20/2/2022</a:t>
            </a:fld>
            <a:endParaRPr lang="en-US"/>
          </a:p>
        </p:txBody>
      </p:sp>
      <p:sp>
        <p:nvSpPr>
          <p:cNvPr id="6" name="Footer Placeholder 4">
            <a:extLst>
              <a:ext uri="{FF2B5EF4-FFF2-40B4-BE49-F238E27FC236}">
                <a16:creationId xmlns:a16="http://schemas.microsoft.com/office/drawing/2014/main" id="{5EED14A8-2AD4-4A48-ABF6-9590C5F87F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32D43C-67CE-4D86-BA2D-DCD18CD96FCF}"/>
              </a:ext>
            </a:extLst>
          </p:cNvPr>
          <p:cNvSpPr>
            <a:spLocks noGrp="1"/>
          </p:cNvSpPr>
          <p:nvPr>
            <p:ph type="sldNum" sz="quarter" idx="12"/>
          </p:nvPr>
        </p:nvSpPr>
        <p:spPr/>
        <p:txBody>
          <a:bodyPr/>
          <a:lstStyle>
            <a:lvl1pPr>
              <a:defRPr/>
            </a:lvl1pPr>
          </a:lstStyle>
          <a:p>
            <a:fld id="{A62B0B60-4611-42F2-B703-F34C7C83858B}" type="slidenum">
              <a:rPr lang="en-US" altLang="en-US"/>
              <a:pPr/>
              <a:t>‹#›</a:t>
            </a:fld>
            <a:endParaRPr lang="en-US" altLang="en-US"/>
          </a:p>
        </p:txBody>
      </p:sp>
    </p:spTree>
    <p:extLst>
      <p:ext uri="{BB962C8B-B14F-4D97-AF65-F5344CB8AC3E}">
        <p14:creationId xmlns:p14="http://schemas.microsoft.com/office/powerpoint/2010/main" val="326744013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7D12-3A72-455C-ABFE-C6F68E8B0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00B6F2-511F-4E7A-81AB-38ABAD1B38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A80C8-94C2-4C70-996B-1411EFDC8528}"/>
              </a:ext>
            </a:extLst>
          </p:cNvPr>
          <p:cNvSpPr>
            <a:spLocks noGrp="1"/>
          </p:cNvSpPr>
          <p:nvPr>
            <p:ph type="dt" sz="half" idx="10"/>
          </p:nvPr>
        </p:nvSpPr>
        <p:spPr/>
        <p:txBody>
          <a:bodyPr/>
          <a:lstStyle>
            <a:lvl1pPr>
              <a:defRPr/>
            </a:lvl1pPr>
          </a:lstStyle>
          <a:p>
            <a:pPr>
              <a:defRPr/>
            </a:pPr>
            <a:fld id="{B5462761-90EA-4ED2-97BC-4210319146EE}" type="datetimeFigureOut">
              <a:rPr lang="en-US"/>
              <a:pPr>
                <a:defRPr/>
              </a:pPr>
              <a:t>20/2/2022</a:t>
            </a:fld>
            <a:endParaRPr lang="en-US"/>
          </a:p>
        </p:txBody>
      </p:sp>
      <p:sp>
        <p:nvSpPr>
          <p:cNvPr id="5" name="Footer Placeholder 4">
            <a:extLst>
              <a:ext uri="{FF2B5EF4-FFF2-40B4-BE49-F238E27FC236}">
                <a16:creationId xmlns:a16="http://schemas.microsoft.com/office/drawing/2014/main" id="{334E071C-F369-4039-96CC-60C4969615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F5A90E-3F5A-42F4-B296-3E2D96439B79}"/>
              </a:ext>
            </a:extLst>
          </p:cNvPr>
          <p:cNvSpPr>
            <a:spLocks noGrp="1"/>
          </p:cNvSpPr>
          <p:nvPr>
            <p:ph type="sldNum" sz="quarter" idx="12"/>
          </p:nvPr>
        </p:nvSpPr>
        <p:spPr/>
        <p:txBody>
          <a:bodyPr/>
          <a:lstStyle>
            <a:lvl1pPr>
              <a:defRPr/>
            </a:lvl1pPr>
          </a:lstStyle>
          <a:p>
            <a:fld id="{001908D5-FC4A-4933-A759-395042CEC39B}" type="slidenum">
              <a:rPr lang="en-US" altLang="en-US"/>
              <a:pPr/>
              <a:t>‹#›</a:t>
            </a:fld>
            <a:endParaRPr lang="en-US" altLang="en-US"/>
          </a:p>
        </p:txBody>
      </p:sp>
    </p:spTree>
    <p:extLst>
      <p:ext uri="{BB962C8B-B14F-4D97-AF65-F5344CB8AC3E}">
        <p14:creationId xmlns:p14="http://schemas.microsoft.com/office/powerpoint/2010/main" val="1140540396"/>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00F4E3-E243-414E-8EC3-599DA713DC1A}"/>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DF991-B1A5-4BFC-9887-1339BC6742B2}"/>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1F8C6-DC06-4B64-9CC1-5608D9439ADE}"/>
              </a:ext>
            </a:extLst>
          </p:cNvPr>
          <p:cNvSpPr>
            <a:spLocks noGrp="1"/>
          </p:cNvSpPr>
          <p:nvPr>
            <p:ph type="dt" sz="half" idx="10"/>
          </p:nvPr>
        </p:nvSpPr>
        <p:spPr/>
        <p:txBody>
          <a:bodyPr/>
          <a:lstStyle>
            <a:lvl1pPr>
              <a:defRPr/>
            </a:lvl1pPr>
          </a:lstStyle>
          <a:p>
            <a:pPr>
              <a:defRPr/>
            </a:pPr>
            <a:fld id="{D9902769-28A7-456E-A2AC-739444B1682B}" type="datetimeFigureOut">
              <a:rPr lang="en-US"/>
              <a:pPr>
                <a:defRPr/>
              </a:pPr>
              <a:t>20/2/2022</a:t>
            </a:fld>
            <a:endParaRPr lang="en-US"/>
          </a:p>
        </p:txBody>
      </p:sp>
      <p:sp>
        <p:nvSpPr>
          <p:cNvPr id="5" name="Footer Placeholder 4">
            <a:extLst>
              <a:ext uri="{FF2B5EF4-FFF2-40B4-BE49-F238E27FC236}">
                <a16:creationId xmlns:a16="http://schemas.microsoft.com/office/drawing/2014/main" id="{285BE2B0-9A5C-4F02-AF22-F70627421B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4CC58-E8C5-4AE0-85D9-E768CDF22744}"/>
              </a:ext>
            </a:extLst>
          </p:cNvPr>
          <p:cNvSpPr>
            <a:spLocks noGrp="1"/>
          </p:cNvSpPr>
          <p:nvPr>
            <p:ph type="sldNum" sz="quarter" idx="12"/>
          </p:nvPr>
        </p:nvSpPr>
        <p:spPr/>
        <p:txBody>
          <a:bodyPr/>
          <a:lstStyle>
            <a:lvl1pPr>
              <a:defRPr/>
            </a:lvl1pPr>
          </a:lstStyle>
          <a:p>
            <a:fld id="{0FC65833-AE9C-4610-9E48-BE5A97979A5C}" type="slidenum">
              <a:rPr lang="en-US" altLang="en-US"/>
              <a:pPr/>
              <a:t>‹#›</a:t>
            </a:fld>
            <a:endParaRPr lang="en-US" altLang="en-US"/>
          </a:p>
        </p:txBody>
      </p:sp>
    </p:spTree>
    <p:extLst>
      <p:ext uri="{BB962C8B-B14F-4D97-AF65-F5344CB8AC3E}">
        <p14:creationId xmlns:p14="http://schemas.microsoft.com/office/powerpoint/2010/main" val="700939218"/>
      </p:ext>
    </p:extLst>
  </p:cSld>
  <p:clrMapOvr>
    <a:masterClrMapping/>
  </p:clrMapOvr>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297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09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6482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0880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92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483E5A-6725-4310-B542-0FCA7D02B1F8}" type="datetimeFigureOut">
              <a:rPr lang="en-US" smtClean="0"/>
              <a:t>20/2/2022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837090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5332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7271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6013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3376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850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080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590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434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2394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066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483E5A-6725-4310-B542-0FCA7D02B1F8}" type="datetimeFigureOut">
              <a:rPr lang="en-US" smtClean="0"/>
              <a:t>20/2/2022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1558192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479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6863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8723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0269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2465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9478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9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130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3191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0119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611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483E5A-6725-4310-B542-0FCA7D02B1F8}" type="datetimeFigureOut">
              <a:rPr lang="en-US" smtClean="0"/>
              <a:t>20/2/2022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239584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409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9288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7418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96196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6657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8972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3529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7172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92952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950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3E5A-6725-4310-B542-0FCA7D02B1F8}" type="datetimeFigureOut">
              <a:rPr lang="en-US" smtClean="0"/>
              <a:t>20/2/2022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3397690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8896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0462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2854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2596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64934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97528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5071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92238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66850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646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483E5A-6725-4310-B542-0FCA7D02B1F8}" type="datetimeFigureOut">
              <a:rPr lang="en-US" smtClean="0"/>
              <a:t>20/2/2022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2960687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36120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24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34176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74317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00387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483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9951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38337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9487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4CFBB3-25D3-4E47-AD53-79B84B7CBF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830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5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483E5A-6725-4310-B542-0FCA7D02B1F8}" type="datetimeFigureOut">
              <a:rPr lang="en-US" smtClean="0"/>
              <a:t>20/2/2022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0D749-ECD4-4089-8142-D42A9CE35982}" type="slidenum">
              <a:rPr lang="en-US" smtClean="0"/>
              <a:t>‹#›</a:t>
            </a:fld>
            <a:endParaRPr lang="en-US"/>
          </a:p>
        </p:txBody>
      </p:sp>
    </p:spTree>
    <p:extLst>
      <p:ext uri="{BB962C8B-B14F-4D97-AF65-F5344CB8AC3E}">
        <p14:creationId xmlns:p14="http://schemas.microsoft.com/office/powerpoint/2010/main" val="548063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32A559-B83A-46D9-A774-5F2CCFFC63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36186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BBBF4-6794-4326-B985-4F85F18B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6461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AA058-163F-402D-BEEA-7F4FCBEB7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72014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6CBAA8-993F-4BB1-ABDC-E2F2ECD2264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980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19A9F65-EEAE-4AE5-B3B8-FE50EB013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30345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D2E8FDD-1F05-4AC3-BD65-4E22748A3D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1358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96223F9-81B6-4F5E-9490-36C0C51E0D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5738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6C0D84-A3D2-48C5-8CE6-9BE3AB366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23822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EAC7C6-C15E-4905-A99C-27764DFE862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3167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47AEB-D147-4FA5-B5A9-CFEC0BF2CD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08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2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83E5A-6725-4310-B542-0FCA7D02B1F8}" type="datetimeFigureOut">
              <a:rPr lang="en-US" smtClean="0"/>
              <a:t>20/2/2022</a:t>
            </a:fld>
            <a:endParaRPr lang="en-US"/>
          </a:p>
        </p:txBody>
      </p:sp>
      <p:sp>
        <p:nvSpPr>
          <p:cNvPr id="5" name="Footer Placeholder 4"/>
          <p:cNvSpPr>
            <a:spLocks noGrp="1"/>
          </p:cNvSpPr>
          <p:nvPr>
            <p:ph type="ftr" sz="quarter" idx="3"/>
          </p:nvPr>
        </p:nvSpPr>
        <p:spPr>
          <a:xfrm>
            <a:off x="4038600" y="635642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0D749-ECD4-4089-8142-D42A9CE35982}" type="slidenum">
              <a:rPr lang="en-US" smtClean="0"/>
              <a:t>‹#›</a:t>
            </a:fld>
            <a:endParaRPr lang="en-US"/>
          </a:p>
        </p:txBody>
      </p:sp>
    </p:spTree>
    <p:extLst>
      <p:ext uri="{BB962C8B-B14F-4D97-AF65-F5344CB8AC3E}">
        <p14:creationId xmlns:p14="http://schemas.microsoft.com/office/powerpoint/2010/main" val="118284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DA3BA36-B9D2-44BA-9782-BA35395124AE}"/>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A026F36-A532-45EC-AD63-4ED6A40238D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6CAB34-5412-4413-81B6-799F35563BC2}"/>
              </a:ext>
            </a:extLst>
          </p:cNvPr>
          <p:cNvSpPr>
            <a:spLocks noGrp="1"/>
          </p:cNvSpPr>
          <p:nvPr>
            <p:ph type="dt" sz="half" idx="2"/>
          </p:nvPr>
        </p:nvSpPr>
        <p:spPr>
          <a:xfrm>
            <a:off x="838200" y="635642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47D1735-1412-4E0C-9F29-A30547C9D140}" type="datetimeFigureOut">
              <a:rPr lang="en-US">
                <a:solidFill>
                  <a:prstClr val="black">
                    <a:tint val="75000"/>
                  </a:prstClr>
                </a:solidFill>
              </a:rPr>
              <a:pPr>
                <a:defRPr/>
              </a:pPr>
              <a:t>20/2/2022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421AD9-7641-4A4F-B240-38CA9C455DAF}"/>
              </a:ext>
            </a:extLst>
          </p:cNvPr>
          <p:cNvSpPr>
            <a:spLocks noGrp="1"/>
          </p:cNvSpPr>
          <p:nvPr>
            <p:ph type="ftr" sz="quarter" idx="3"/>
          </p:nvPr>
        </p:nvSpPr>
        <p:spPr>
          <a:xfrm>
            <a:off x="4038600" y="635642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EE969C9-F03C-4042-8F68-F257B7D3886B}"/>
              </a:ext>
            </a:extLst>
          </p:cNvPr>
          <p:cNvSpPr>
            <a:spLocks noGrp="1"/>
          </p:cNvSpPr>
          <p:nvPr>
            <p:ph type="sldNum" sz="quarter" idx="4"/>
          </p:nvPr>
        </p:nvSpPr>
        <p:spPr>
          <a:xfrm>
            <a:off x="8610600" y="635642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16478665-E3EC-4A4D-A9D0-3BF057F783C6}" type="slidenum">
              <a:rPr lang="en-US" altLang="en-US"/>
              <a:pPr/>
              <a:t>‹#›</a:t>
            </a:fld>
            <a:endParaRPr lang="en-US" altLang="en-US"/>
          </a:p>
        </p:txBody>
      </p:sp>
    </p:spTree>
    <p:extLst>
      <p:ext uri="{BB962C8B-B14F-4D97-AF65-F5344CB8AC3E}">
        <p14:creationId xmlns:p14="http://schemas.microsoft.com/office/powerpoint/2010/main" val="20705474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87156-F747-462D-BF5E-3399ECFE55E1}" type="datetimeFigureOut">
              <a:rPr lang="en-US" smtClean="0"/>
              <a:pPr/>
              <a:t>20/2/2022</a:t>
            </a:fld>
            <a:endParaRPr lang="en-US"/>
          </a:p>
        </p:txBody>
      </p:sp>
      <p:sp>
        <p:nvSpPr>
          <p:cNvPr id="5" name="Footer Placeholder 4"/>
          <p:cNvSpPr>
            <a:spLocks noGrp="1"/>
          </p:cNvSpPr>
          <p:nvPr>
            <p:ph type="ftr" sz="quarter" idx="3"/>
          </p:nvPr>
        </p:nvSpPr>
        <p:spPr>
          <a:xfrm>
            <a:off x="4165600" y="63564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5C42-BCCF-4FAE-A61C-9901AD43EF36}" type="slidenum">
              <a:rPr lang="en-US" smtClean="0"/>
              <a:pPr/>
              <a:t>‹#›</a:t>
            </a:fld>
            <a:endParaRPr lang="en-US"/>
          </a:p>
        </p:txBody>
      </p:sp>
    </p:spTree>
    <p:extLst>
      <p:ext uri="{BB962C8B-B14F-4D97-AF65-F5344CB8AC3E}">
        <p14:creationId xmlns:p14="http://schemas.microsoft.com/office/powerpoint/2010/main" val="25051904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DA3BA36-B9D2-44BA-9782-BA35395124AE}"/>
              </a:ext>
            </a:extLst>
          </p:cNvPr>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A026F36-A532-45EC-AD63-4ED6A40238D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36CAB34-5412-4413-81B6-799F35563BC2}"/>
              </a:ext>
            </a:extLst>
          </p:cNvPr>
          <p:cNvSpPr>
            <a:spLocks noGrp="1"/>
          </p:cNvSpPr>
          <p:nvPr>
            <p:ph type="dt" sz="half" idx="2"/>
          </p:nvPr>
        </p:nvSpPr>
        <p:spPr>
          <a:xfrm>
            <a:off x="838200" y="6356427"/>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47D1735-1412-4E0C-9F29-A30547C9D140}" type="datetimeFigureOut">
              <a:rPr lang="en-US"/>
              <a:pPr>
                <a:defRPr/>
              </a:pPr>
              <a:t>20/2/2022</a:t>
            </a:fld>
            <a:endParaRPr lang="en-US"/>
          </a:p>
        </p:txBody>
      </p:sp>
      <p:sp>
        <p:nvSpPr>
          <p:cNvPr id="5" name="Footer Placeholder 4">
            <a:extLst>
              <a:ext uri="{FF2B5EF4-FFF2-40B4-BE49-F238E27FC236}">
                <a16:creationId xmlns:a16="http://schemas.microsoft.com/office/drawing/2014/main" id="{AF421AD9-7641-4A4F-B240-38CA9C455DAF}"/>
              </a:ext>
            </a:extLst>
          </p:cNvPr>
          <p:cNvSpPr>
            <a:spLocks noGrp="1"/>
          </p:cNvSpPr>
          <p:nvPr>
            <p:ph type="ftr" sz="quarter" idx="3"/>
          </p:nvPr>
        </p:nvSpPr>
        <p:spPr>
          <a:xfrm>
            <a:off x="4038600" y="6356427"/>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EE969C9-F03C-4042-8F68-F257B7D3886B}"/>
              </a:ext>
            </a:extLst>
          </p:cNvPr>
          <p:cNvSpPr>
            <a:spLocks noGrp="1"/>
          </p:cNvSpPr>
          <p:nvPr>
            <p:ph type="sldNum" sz="quarter" idx="4"/>
          </p:nvPr>
        </p:nvSpPr>
        <p:spPr>
          <a:xfrm>
            <a:off x="8610600" y="6356427"/>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16478665-E3EC-4A4D-A9D0-3BF057F783C6}" type="slidenum">
              <a:rPr lang="en-US" altLang="en-US"/>
              <a:pPr/>
              <a:t>‹#›</a:t>
            </a:fld>
            <a:endParaRPr lang="en-US" altLang="en-US"/>
          </a:p>
        </p:txBody>
      </p:sp>
    </p:spTree>
    <p:extLst>
      <p:ext uri="{BB962C8B-B14F-4D97-AF65-F5344CB8AC3E}">
        <p14:creationId xmlns:p14="http://schemas.microsoft.com/office/powerpoint/2010/main" val="958890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advTm="0">
        <p14:conveyor dir="l"/>
      </p:transition>
    </mc:Choice>
    <mc:Fallback xmlns="">
      <p:transition spd="slow" advTm="0">
        <p:fade/>
      </p:transition>
    </mc:Fallback>
  </mc:AlternateConten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4213"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4213"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4213"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421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4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4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4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9841350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41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41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4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41843678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9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9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9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40146866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15745990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271142546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102D01C-AB8F-4635-9419-0268CD4EEC5D}" type="slidenum">
              <a:rPr lang="en-US">
                <a:solidFill>
                  <a:prstClr val="black">
                    <a:tint val="75000"/>
                  </a:prstClr>
                </a:solidFill>
                <a:latin typeface="Times New Roman" pitchFamily="18" charset="0"/>
                <a:cs typeface="Arial" charset="0"/>
              </a:rPr>
              <a:pPr eaLnBrk="0" fontAlgn="base" hangingPunct="0">
                <a:spcBef>
                  <a:spcPct val="0"/>
                </a:spcBef>
                <a:spcAft>
                  <a:spcPct val="0"/>
                </a:spcAft>
                <a:defRPr/>
              </a:pPr>
              <a:t>‹#›</a:t>
            </a:fld>
            <a:endParaRPr lang="en-US">
              <a:solidFill>
                <a:prstClr val="black">
                  <a:tint val="75000"/>
                </a:prstClr>
              </a:solidFill>
              <a:latin typeface="Times New Roman" pitchFamily="18" charset="0"/>
              <a:cs typeface="Arial" charset="0"/>
            </a:endParaRPr>
          </a:p>
        </p:txBody>
      </p:sp>
    </p:spTree>
    <p:extLst>
      <p:ext uri="{BB962C8B-B14F-4D97-AF65-F5344CB8AC3E}">
        <p14:creationId xmlns:p14="http://schemas.microsoft.com/office/powerpoint/2010/main" val="7031963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1.xml"/><Relationship Id="rId1" Type="http://schemas.openxmlformats.org/officeDocument/2006/relationships/tags" Target="../tags/tag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gif"/><Relationship Id="rId5" Type="http://schemas.openxmlformats.org/officeDocument/2006/relationships/notesSlide" Target="../notesSlides/notesSlide1.xml"/><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52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7271696" y="376461"/>
            <a:ext cx="3634602" cy="745757"/>
          </a:xfrm>
          <a:prstGeom prst="rect">
            <a:avLst/>
          </a:prstGeom>
        </p:spPr>
        <p:txBody>
          <a:bodyPr wrap="none" fromWordArt="1">
            <a:prstTxWarp prst="textPlain">
              <a:avLst>
                <a:gd name="adj" fmla="val 50000"/>
              </a:avLst>
            </a:prstTxWarp>
          </a:bodyPr>
          <a:lstStyle/>
          <a:p>
            <a:pPr algn="ctr" eaLnBrk="1" hangingPunct="1">
              <a:defRPr/>
            </a:pPr>
            <a:r>
              <a:rPr lang="vi-VN"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1139" b="1"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10" name="Text Box 12"/>
          <p:cNvSpPr txBox="1">
            <a:spLocks noChangeArrowheads="1"/>
          </p:cNvSpPr>
          <p:nvPr/>
        </p:nvSpPr>
        <p:spPr bwMode="auto">
          <a:xfrm>
            <a:off x="3886049" y="4760311"/>
            <a:ext cx="4659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a:defRPr>
            </a:lvl9pPr>
          </a:lstStyle>
          <a:p>
            <a:pPr algn="ctr" eaLnBrk="1" hangingPunct="1">
              <a:lnSpc>
                <a:spcPct val="100000"/>
              </a:lnSpc>
              <a:spcBef>
                <a:spcPct val="50000"/>
              </a:spcBef>
              <a:buClrTx/>
              <a:buFontTx/>
              <a:buNone/>
              <a:defRPr/>
            </a:pPr>
            <a:r>
              <a:rPr lang="en-US" altLang="en-US" sz="2400" b="1" dirty="0" err="1">
                <a:solidFill>
                  <a:srgbClr val="002060"/>
                </a:solidFill>
                <a:latin typeface="Times New Roman" panose="02020603050405020304" pitchFamily="18" charset="0"/>
                <a:cs typeface="Times New Roman" panose="02020603050405020304" pitchFamily="18" charset="0"/>
              </a:rPr>
              <a:t>Giáo</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viên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Nguyễn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Thị</a:t>
            </a:r>
            <a:r>
              <a:rPr lang="en-US" altLang="en-US" sz="2400" b="1"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4012420" y="2052704"/>
            <a:ext cx="4718420" cy="1169600"/>
          </a:xfrm>
          <a:prstGeom prst="rect">
            <a:avLst/>
          </a:prstGeom>
          <a:noFill/>
        </p:spPr>
        <p:txBody>
          <a:bodyPr spcFirstLastPara="1">
            <a:prstTxWarp prst="textArchUp">
              <a:avLst/>
            </a:prstTxWarp>
            <a:spAutoFit/>
          </a:bodyPr>
          <a:lstStyle/>
          <a:p>
            <a:pPr algn="ctr">
              <a:defRPr/>
            </a:pPr>
            <a:r>
              <a:rPr lang="vi-VN" sz="303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303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886049" y="2891058"/>
            <a:ext cx="5474082" cy="1863822"/>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2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Tập</a:t>
            </a:r>
            <a:r>
              <a:rPr lang="en-US" b="1" spc="2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đọc</a:t>
            </a:r>
            <a:r>
              <a:rPr lang="en-US" b="1" spc="2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Kể</a:t>
            </a:r>
            <a:r>
              <a:rPr lang="en-US" b="1" spc="28"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b="1" spc="28"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chuyện</a:t>
            </a:r>
            <a:endParaRPr lang="en-US"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r>
              <a:rPr lang="en-US" b="1" spc="28"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b="1" dirty="0" err="1" smtClean="0">
                <a:solidFill>
                  <a:srgbClr val="FF0000"/>
                </a:solidFill>
                <a:latin typeface="Times New Roman" pitchFamily="18" charset="0"/>
                <a:cs typeface="Times New Roman" pitchFamily="18" charset="0"/>
                <a:sym typeface="Wingdings" pitchFamily="2" charset="2"/>
              </a:rPr>
              <a:t>Nhà</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ảo</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thuật</a:t>
            </a:r>
            <a:endParaRPr lang="en-US" b="1" dirty="0">
              <a:solidFill>
                <a:srgbClr val="FF0000"/>
              </a:solidFill>
              <a:latin typeface="Times New Roman" pitchFamily="18" charset="0"/>
              <a:cs typeface="Times New Roman" pitchFamily="18" charset="0"/>
              <a:sym typeface="Wingdings" pitchFamily="2" charset="2"/>
            </a:endParaRPr>
          </a:p>
          <a:p>
            <a:pPr algn="ctr">
              <a:defRPr/>
            </a:pPr>
            <a:endParaRPr lang="en-US" sz="1575" b="1" spc="28"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155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94339" y="358400"/>
            <a:ext cx="8560105" cy="2873154"/>
            <a:chOff x="655894" y="1314383"/>
            <a:chExt cx="7483440" cy="2559234"/>
          </a:xfrm>
        </p:grpSpPr>
        <p:sp>
          <p:nvSpPr>
            <p:cNvPr id="5" name="Cloud 4"/>
            <p:cNvSpPr/>
            <p:nvPr/>
          </p:nvSpPr>
          <p:spPr>
            <a:xfrm>
              <a:off x="655894" y="1314383"/>
              <a:ext cx="7483440" cy="25592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86264" y="1899650"/>
              <a:ext cx="6268278" cy="1781969"/>
            </a:xfrm>
            <a:prstGeom prst="rect">
              <a:avLst/>
            </a:prstGeom>
            <a:noFill/>
          </p:spPr>
          <p:txBody>
            <a:bodyPr wrap="square" rtlCol="0">
              <a:spAutoFit/>
            </a:bodyPr>
            <a:lstStyle/>
            <a:p>
              <a:pPr algn="ctr"/>
              <a:r>
                <a:rPr lang="en-US" altLang="en-US" sz="4400" b="1" u="sng" dirty="0">
                  <a:solidFill>
                    <a:srgbClr val="00B050"/>
                  </a:solidFill>
                  <a:latin typeface="Times New Roman" panose="02020603050405020304" pitchFamily="18" charset="0"/>
                  <a:cs typeface="Times New Roman" panose="02020603050405020304" pitchFamily="18" charset="0"/>
                </a:rPr>
                <a:t>Câu 1</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FF0000"/>
                  </a:solidFill>
                  <a:latin typeface="Times New Roman" panose="02020603050405020304" pitchFamily="18" charset="0"/>
                  <a:cs typeface="Times New Roman" panose="02020603050405020304" pitchFamily="18" charset="0"/>
                </a:rPr>
                <a:t> Vì sao chị em Xô-phi không đi xem ảo thuật?</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endParaRPr>
            </a:p>
          </p:txBody>
        </p:sp>
      </p:grpSp>
      <p:pic>
        <p:nvPicPr>
          <p:cNvPr id="1026"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805361" y="3357975"/>
            <a:ext cx="10935635" cy="5916729"/>
          </a:xfrm>
        </p:spPr>
        <p:txBody>
          <a:bodyPr>
            <a:noAutofit/>
          </a:bodyPr>
          <a:lstStyle/>
          <a:p>
            <a:pPr marL="0" indent="0" algn="just" eaLnBrk="1" hangingPunct="1">
              <a:buNone/>
            </a:pPr>
            <a:r>
              <a:rPr lang="en-US" altLang="en-US" sz="4000" b="1">
                <a:latin typeface="Times New Roman" panose="02020603050405020304" pitchFamily="18" charset="0"/>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Vì bố của các em đang nằm viện mẹ rất cần tiền chữa bệnh cho bố, các em không dám xin tiền mẹ mua vé.</a:t>
            </a:r>
            <a:endParaRPr lang="vi-VN" altLang="en-US" sz="4400" b="1">
              <a:latin typeface="Times New Roman" panose="02020603050405020304" pitchFamily="18" charset="0"/>
              <a:cs typeface="Times New Roman" panose="02020603050405020304" pitchFamily="18" charset="0"/>
            </a:endParaRPr>
          </a:p>
          <a:p>
            <a:pPr marL="0" indent="0" algn="just" eaLnBrk="1" hangingPunct="1">
              <a:buNone/>
            </a:pPr>
            <a:r>
              <a:rPr lang="en-US" altLang="en-US" sz="3600" b="1"/>
              <a:t>       </a:t>
            </a:r>
            <a:endParaRPr lang="vi-VN" altLang="en-US" sz="3600" dirty="0"/>
          </a:p>
        </p:txBody>
      </p:sp>
      <p:sp>
        <p:nvSpPr>
          <p:cNvPr id="9" name="Rectangle 8"/>
          <p:cNvSpPr/>
          <p:nvPr/>
        </p:nvSpPr>
        <p:spPr>
          <a:xfrm>
            <a:off x="574766" y="3357899"/>
            <a:ext cx="11406531" cy="20523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62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342995" y="173079"/>
            <a:ext cx="8756271" cy="29226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41057" y="518232"/>
            <a:ext cx="6838119" cy="2739211"/>
          </a:xfrm>
          <a:prstGeom prst="rect">
            <a:avLst/>
          </a:prstGeom>
          <a:noFill/>
        </p:spPr>
        <p:txBody>
          <a:bodyPr wrap="square" rtlCol="0">
            <a:spAutoFit/>
          </a:bodyPr>
          <a:lstStyle/>
          <a:p>
            <a:pPr algn="ctr">
              <a:spcBef>
                <a:spcPct val="50000"/>
              </a:spcBef>
              <a:buFont typeface="Wingdings" panose="05000000000000000000" pitchFamily="2" charset="2"/>
              <a:buNone/>
            </a:pPr>
            <a:r>
              <a:rPr lang="en-US" altLang="en-US" sz="4400" b="1" u="sng" dirty="0" err="1">
                <a:solidFill>
                  <a:srgbClr val="00B050"/>
                </a:solidFill>
                <a:latin typeface="Times New Roman" panose="02020603050405020304" pitchFamily="18" charset="0"/>
                <a:cs typeface="Times New Roman" panose="02020603050405020304" pitchFamily="18" charset="0"/>
              </a:rPr>
              <a:t>Câu</a:t>
            </a:r>
            <a:r>
              <a:rPr lang="en-US" altLang="en-US" sz="4400" b="1" u="sng" dirty="0">
                <a:solidFill>
                  <a:srgbClr val="00B050"/>
                </a:solidFill>
                <a:latin typeface="Times New Roman" panose="02020603050405020304" pitchFamily="18" charset="0"/>
                <a:cs typeface="Times New Roman" panose="02020603050405020304" pitchFamily="18" charset="0"/>
              </a:rPr>
              <a:t> 2</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0000FF"/>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Hai chị em gặp và giúp đỡ nhà ảo thuật nh</a:t>
            </a:r>
            <a:r>
              <a:rPr lang="vi-VN" altLang="en-US" sz="4400" b="1">
                <a:solidFill>
                  <a:srgbClr val="FF0000"/>
                </a:solidFill>
                <a:latin typeface="Times New Roman" panose="02020603050405020304" pitchFamily="18" charset="0"/>
                <a:cs typeface="Times New Roman" panose="02020603050405020304" pitchFamily="18" charset="0"/>
              </a:rPr>
              <a:t>ư</a:t>
            </a:r>
            <a:r>
              <a:rPr lang="en-US" altLang="en-US" sz="4400" b="1">
                <a:solidFill>
                  <a:srgbClr val="FF0000"/>
                </a:solidFill>
                <a:latin typeface="Times New Roman" panose="02020603050405020304" pitchFamily="18" charset="0"/>
                <a:cs typeface="Times New Roman" panose="02020603050405020304" pitchFamily="18" charset="0"/>
              </a:rPr>
              <a:t> thế nào ?</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a:endParaRPr lang="en-US" sz="4000" b="1" dirty="0">
              <a:solidFill>
                <a:srgbClr val="0000FF"/>
              </a:solidFill>
            </a:endParaRPr>
          </a:p>
        </p:txBody>
      </p:sp>
      <p:pic>
        <p:nvPicPr>
          <p:cNvPr id="7"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155577" y="3395831"/>
            <a:ext cx="11753851" cy="3052483"/>
          </a:xfrm>
        </p:spPr>
        <p:txBody>
          <a:bodyPr>
            <a:noAutofit/>
          </a:bodyPr>
          <a:lstStyle/>
          <a:p>
            <a:pPr marL="0" indent="0" algn="just" eaLnBrk="1" hangingPunct="1">
              <a:buNone/>
            </a:pPr>
            <a:r>
              <a:rPr lang="en-US" altLang="en-US" sz="4400" b="1">
                <a:latin typeface="Times New Roman" panose="02020603050405020304" pitchFamily="18" charset="0"/>
                <a:cs typeface="Times New Roman" panose="02020603050405020304" pitchFamily="18" charset="0"/>
              </a:rPr>
              <a:t>  Hai chị em đã gặp và giúp đỡ nhà ảo thuật là : Tình cờ gặp chú Lý ở ga, hai chị em đã giúp chú mang những đồ đạc lỉnh kỉnh đến rạp xiếc.</a:t>
            </a:r>
            <a:endParaRPr lang="vi-VN" altLang="en-US" sz="4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155577" y="3257519"/>
            <a:ext cx="11753851" cy="268022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9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016" y="4020170"/>
            <a:ext cx="11282081" cy="2353811"/>
          </a:xfrm>
          <a:solidFill>
            <a:schemeClr val="bg1"/>
          </a:solidFill>
          <a:ln w="57150">
            <a:solidFill>
              <a:srgbClr val="00B0F0"/>
            </a:solidFill>
          </a:ln>
        </p:spPr>
        <p:txBody>
          <a:bodyPr>
            <a:noAutofit/>
          </a:bodyPr>
          <a:lstStyle/>
          <a:p>
            <a:pPr marL="0" indent="0">
              <a:lnSpc>
                <a:spcPct val="100000"/>
              </a:lnSpc>
              <a:spcBef>
                <a:spcPts val="0"/>
              </a:spcBef>
              <a:buNone/>
            </a:pPr>
            <a:r>
              <a:rPr lang="en-US" altLang="en-US" sz="4800" b="1">
                <a:latin typeface="Times New Roman" panose="02020603050405020304" pitchFamily="18" charset="0"/>
                <a:cs typeface="Times New Roman" panose="02020603050405020304" pitchFamily="18" charset="0"/>
              </a:rPr>
              <a:t> - Hai chị em nhớ lời mẹ dặn không được làm phiền người khác nên không muốn nhờ chú trả ơn. </a:t>
            </a:r>
            <a:endParaRPr lang="en-US" altLang="en-US" sz="6600" b="1" dirty="0">
              <a:latin typeface="Times New Roman" panose="02020603050405020304" pitchFamily="18" charset="0"/>
              <a:cs typeface="Times New Roman" panose="02020603050405020304" pitchFamily="18" charset="0"/>
            </a:endParaRPr>
          </a:p>
        </p:txBody>
      </p:sp>
      <p:sp>
        <p:nvSpPr>
          <p:cNvPr id="5" name="Cloud 4"/>
          <p:cNvSpPr/>
          <p:nvPr/>
        </p:nvSpPr>
        <p:spPr>
          <a:xfrm>
            <a:off x="3342995" y="173079"/>
            <a:ext cx="8756271" cy="292266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41057" y="518232"/>
            <a:ext cx="6838119" cy="2739211"/>
          </a:xfrm>
          <a:prstGeom prst="rect">
            <a:avLst/>
          </a:prstGeom>
          <a:noFill/>
        </p:spPr>
        <p:txBody>
          <a:bodyPr wrap="square" rtlCol="0">
            <a:spAutoFit/>
          </a:bodyPr>
          <a:lstStyle/>
          <a:p>
            <a:pPr algn="ctr">
              <a:spcBef>
                <a:spcPct val="50000"/>
              </a:spcBef>
              <a:buFont typeface="Wingdings" panose="05000000000000000000" pitchFamily="2" charset="2"/>
              <a:buNone/>
            </a:pPr>
            <a:r>
              <a:rPr lang="en-US" altLang="en-US" sz="4400" b="1" u="sng" err="1">
                <a:solidFill>
                  <a:srgbClr val="00B050"/>
                </a:solidFill>
                <a:latin typeface="Times New Roman" panose="02020603050405020304" pitchFamily="18" charset="0"/>
                <a:cs typeface="Times New Roman" panose="02020603050405020304" pitchFamily="18" charset="0"/>
              </a:rPr>
              <a:t>Câu</a:t>
            </a:r>
            <a:r>
              <a:rPr lang="en-US" altLang="en-US" sz="4400" b="1" u="sng">
                <a:solidFill>
                  <a:srgbClr val="00B050"/>
                </a:solidFill>
                <a:latin typeface="Times New Roman" panose="02020603050405020304" pitchFamily="18" charset="0"/>
                <a:cs typeface="Times New Roman" panose="02020603050405020304" pitchFamily="18" charset="0"/>
              </a:rPr>
              <a:t> 3</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0000FF"/>
                </a:solidFill>
                <a:latin typeface="Times New Roman" panose="02020603050405020304" pitchFamily="18" charset="0"/>
                <a:cs typeface="Times New Roman" panose="02020603050405020304" pitchFamily="18" charset="0"/>
              </a:rPr>
              <a:t> </a:t>
            </a:r>
            <a:r>
              <a:rPr lang="en-US" altLang="en-US" sz="4400" b="1">
                <a:solidFill>
                  <a:srgbClr val="FF0000"/>
                </a:solidFill>
                <a:latin typeface="Times New Roman" panose="02020603050405020304" pitchFamily="18" charset="0"/>
                <a:cs typeface="Times New Roman" panose="02020603050405020304" pitchFamily="18" charset="0"/>
              </a:rPr>
              <a:t>Vì sao hai chị em không chờ chú Lý dẫn vào rạp ?</a:t>
            </a:r>
            <a:endParaRPr lang="en-US" altLang="en-US" sz="4400" b="1" dirty="0">
              <a:solidFill>
                <a:srgbClr val="FF0000"/>
              </a:solidFill>
              <a:latin typeface="Times New Roman" panose="02020603050405020304" pitchFamily="18" charset="0"/>
              <a:cs typeface="Times New Roman" panose="02020603050405020304" pitchFamily="18" charset="0"/>
            </a:endParaRPr>
          </a:p>
          <a:p>
            <a:pPr algn="ctr"/>
            <a:endParaRPr lang="en-US" sz="4000" b="1" dirty="0">
              <a:solidFill>
                <a:srgbClr val="0000FF"/>
              </a:solidFill>
            </a:endParaRPr>
          </a:p>
        </p:txBody>
      </p:sp>
      <p:pic>
        <p:nvPicPr>
          <p:cNvPr id="7"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0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92289" y="249636"/>
            <a:ext cx="8442131" cy="3477875"/>
          </a:xfrm>
          <a:prstGeom prst="rect">
            <a:avLst/>
          </a:prstGeom>
          <a:noFill/>
        </p:spPr>
        <p:txBody>
          <a:bodyPr wrap="square" rtlCol="0">
            <a:spAutoFit/>
          </a:bodyPr>
          <a:lstStyle/>
          <a:p>
            <a:r>
              <a:rPr lang="en-US" altLang="en-US" sz="4400" b="1" u="sng">
                <a:solidFill>
                  <a:srgbClr val="00B050"/>
                </a:solidFill>
                <a:latin typeface="Times New Roman" panose="02020603050405020304" pitchFamily="18" charset="0"/>
                <a:cs typeface="Times New Roman" panose="02020603050405020304" pitchFamily="18" charset="0"/>
              </a:rPr>
              <a:t>Câu 4: Những chuyện gì đã xảy ra khi mọi ng</a:t>
            </a:r>
            <a:r>
              <a:rPr lang="vi-VN" altLang="en-US" sz="4400" b="1" u="sng">
                <a:solidFill>
                  <a:srgbClr val="00B050"/>
                </a:solidFill>
                <a:latin typeface="Times New Roman" panose="02020603050405020304" pitchFamily="18" charset="0"/>
                <a:cs typeface="Times New Roman" panose="02020603050405020304" pitchFamily="18" charset="0"/>
              </a:rPr>
              <a:t>ười uống trà ?</a:t>
            </a:r>
            <a:endParaRPr lang="en-US" altLang="en-US" sz="4400" b="1" dirty="0">
              <a:solidFill>
                <a:srgbClr val="FF0000"/>
              </a:solidFill>
              <a:latin typeface="Times New Roman" panose="02020603050405020304" pitchFamily="18" charset="0"/>
              <a:cs typeface="Times New Roman" panose="02020603050405020304" pitchFamily="18" charset="0"/>
            </a:endParaRPr>
          </a:p>
          <a:p>
            <a:endParaRPr lang="en-US" altLang="en-US" sz="4400" b="1" dirty="0">
              <a:latin typeface="Times New Roman" panose="02020603050405020304" pitchFamily="18" charset="0"/>
              <a:cs typeface="Times New Roman" panose="02020603050405020304" pitchFamily="18" charset="0"/>
            </a:endParaRPr>
          </a:p>
          <a:p>
            <a:endParaRPr lang="en-US" altLang="en-US" sz="4400" b="1" dirty="0">
              <a:solidFill>
                <a:srgbClr val="0000FF"/>
              </a:solidFill>
              <a:latin typeface="Times New Roman" panose="02020603050405020304" pitchFamily="18" charset="0"/>
              <a:cs typeface="Times New Roman" panose="02020603050405020304" pitchFamily="18" charset="0"/>
            </a:endParaRPr>
          </a:p>
          <a:p>
            <a:endParaRPr lang="en-US" sz="4400" b="1" dirty="0">
              <a:solidFill>
                <a:srgbClr val="0000FF"/>
              </a:solidFill>
            </a:endParaRPr>
          </a:p>
        </p:txBody>
      </p:sp>
      <p:pic>
        <p:nvPicPr>
          <p:cNvPr id="3"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67" y="0"/>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86545" y="3034068"/>
            <a:ext cx="11753851" cy="2942190"/>
          </a:xfrm>
        </p:spPr>
        <p:txBody>
          <a:bodyPr>
            <a:noAutofit/>
          </a:bodyPr>
          <a:lstStyle/>
          <a:p>
            <a:pPr marL="0" indent="0" algn="just" eaLnBrk="1" hangingPunct="1">
              <a:buNone/>
            </a:pPr>
            <a:r>
              <a:rPr lang="en-US" altLang="en-US" sz="4000" b="1"/>
              <a:t>     Đã xảy ra hết bất ngờ này đến bất ngờ khác: Một cái bánh bỗng biến thành hai, các dải băng đủ sắc màu từ lọ đường bắn ra, một chú thỏ trắng mắt hồng bỗng nằm trên chân Mác. </a:t>
            </a:r>
            <a:endParaRPr lang="vi-VN" altLang="en-US" sz="4000" b="1" dirty="0"/>
          </a:p>
        </p:txBody>
      </p:sp>
      <p:sp>
        <p:nvSpPr>
          <p:cNvPr id="6" name="Rectangle 5"/>
          <p:cNvSpPr/>
          <p:nvPr/>
        </p:nvSpPr>
        <p:spPr>
          <a:xfrm>
            <a:off x="86545" y="2766301"/>
            <a:ext cx="11753851" cy="347787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54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94339" y="358400"/>
            <a:ext cx="8560105" cy="2873154"/>
            <a:chOff x="655894" y="1314383"/>
            <a:chExt cx="7483440" cy="2559234"/>
          </a:xfrm>
        </p:grpSpPr>
        <p:sp>
          <p:nvSpPr>
            <p:cNvPr id="5" name="Cloud 4"/>
            <p:cNvSpPr/>
            <p:nvPr/>
          </p:nvSpPr>
          <p:spPr>
            <a:xfrm>
              <a:off x="655894" y="1314383"/>
              <a:ext cx="7483440" cy="25592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en-US" sz="3600"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05504" y="1899650"/>
              <a:ext cx="7333830" cy="1781969"/>
            </a:xfrm>
            <a:prstGeom prst="rect">
              <a:avLst/>
            </a:prstGeom>
            <a:noFill/>
          </p:spPr>
          <p:txBody>
            <a:bodyPr wrap="square" rtlCol="0">
              <a:spAutoFit/>
            </a:bodyPr>
            <a:lstStyle/>
            <a:p>
              <a:pPr algn="ctr"/>
              <a:r>
                <a:rPr lang="en-US" altLang="en-US" sz="4400" b="1" u="sng">
                  <a:solidFill>
                    <a:srgbClr val="00B050"/>
                  </a:solidFill>
                  <a:latin typeface="Times New Roman" panose="02020603050405020304" pitchFamily="18" charset="0"/>
                  <a:cs typeface="Times New Roman" panose="02020603050405020304" pitchFamily="18" charset="0"/>
                </a:rPr>
                <a:t>Câu 5</a:t>
              </a:r>
              <a:r>
                <a:rPr lang="en-US" altLang="en-US" sz="4400" b="1">
                  <a:solidFill>
                    <a:srgbClr val="00B050"/>
                  </a:solidFill>
                  <a:latin typeface="Times New Roman" panose="02020603050405020304" pitchFamily="18" charset="0"/>
                  <a:cs typeface="Times New Roman" panose="02020603050405020304" pitchFamily="18" charset="0"/>
                </a:rPr>
                <a:t>:</a:t>
              </a:r>
              <a:r>
                <a:rPr lang="en-US" altLang="en-US" sz="4400" b="1">
                  <a:solidFill>
                    <a:srgbClr val="FF0000"/>
                  </a:solidFill>
                  <a:latin typeface="Times New Roman" panose="02020603050405020304" pitchFamily="18" charset="0"/>
                  <a:cs typeface="Times New Roman" panose="02020603050405020304" pitchFamily="18" charset="0"/>
                </a:rPr>
                <a:t> Theo em, chị em Xô- phi đã đ</a:t>
              </a:r>
              <a:r>
                <a:rPr lang="vi-VN" altLang="en-US" sz="4400" b="1">
                  <a:solidFill>
                    <a:srgbClr val="FF0000"/>
                  </a:solidFill>
                  <a:latin typeface="Times New Roman" panose="02020603050405020304" pitchFamily="18" charset="0"/>
                  <a:cs typeface="Times New Roman" panose="02020603050405020304" pitchFamily="18" charset="0"/>
                </a:rPr>
                <a:t>ược xem ảo thuật chưa ?</a:t>
              </a:r>
              <a:endParaRPr lang="en-US" altLang="en-US" sz="4000" b="1"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endParaRPr>
            </a:p>
          </p:txBody>
        </p:sp>
      </p:grpSp>
      <p:pic>
        <p:nvPicPr>
          <p:cNvPr id="1026" name="Picture 2" descr="Kết quả hình ảnh cho think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551329"/>
            <a:ext cx="3179296" cy="268022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805361" y="3573523"/>
            <a:ext cx="10935635" cy="5701181"/>
          </a:xfrm>
        </p:spPr>
        <p:txBody>
          <a:bodyPr>
            <a:noAutofit/>
          </a:bodyPr>
          <a:lstStyle/>
          <a:p>
            <a:pPr marL="0" indent="0" algn="just" eaLnBrk="1" hangingPunct="1">
              <a:buNone/>
            </a:pPr>
            <a:r>
              <a:rPr lang="en-US" altLang="en-US" sz="4000" b="1">
                <a:latin typeface="Times New Roman" panose="02020603050405020304" pitchFamily="18" charset="0"/>
                <a:cs typeface="Times New Roman" panose="02020603050405020304" pitchFamily="18" charset="0"/>
              </a:rPr>
              <a:t> Theo em chị em Xô-phi đã được xem ảo thuật ngay tại nhà.</a:t>
            </a:r>
          </a:p>
          <a:p>
            <a:pPr marL="0" indent="0" algn="just" eaLnBrk="1" hangingPunct="1">
              <a:buNone/>
            </a:pPr>
            <a:endParaRPr lang="vi-VN" altLang="en-US" sz="4400" b="1">
              <a:latin typeface="Times New Roman" panose="02020603050405020304" pitchFamily="18" charset="0"/>
              <a:cs typeface="Times New Roman" panose="02020603050405020304" pitchFamily="18" charset="0"/>
            </a:endParaRPr>
          </a:p>
          <a:p>
            <a:pPr marL="0" indent="0" algn="just" eaLnBrk="1" hangingPunct="1">
              <a:buNone/>
            </a:pPr>
            <a:r>
              <a:rPr lang="en-US" altLang="en-US" sz="3600" b="1"/>
              <a:t>       </a:t>
            </a:r>
            <a:endParaRPr lang="vi-VN" altLang="en-US" sz="3600" dirty="0"/>
          </a:p>
        </p:txBody>
      </p:sp>
      <p:sp>
        <p:nvSpPr>
          <p:cNvPr id="9" name="Rectangle 8"/>
          <p:cNvSpPr/>
          <p:nvPr/>
        </p:nvSpPr>
        <p:spPr>
          <a:xfrm>
            <a:off x="574766" y="3357899"/>
            <a:ext cx="11406531" cy="200054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659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p:cTn id="1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5975751B-BB22-41D5-9FBB-4D6F7B8E1324}"/>
              </a:ext>
            </a:extLst>
          </p:cNvPr>
          <p:cNvGrpSpPr>
            <a:grpSpLocks/>
          </p:cNvGrpSpPr>
          <p:nvPr/>
        </p:nvGrpSpPr>
        <p:grpSpPr bwMode="auto">
          <a:xfrm>
            <a:off x="-53165" y="21266"/>
            <a:ext cx="12192000" cy="6756400"/>
            <a:chOff x="192156" y="168965"/>
            <a:chExt cx="11807688" cy="6520069"/>
          </a:xfrm>
        </p:grpSpPr>
        <p:sp>
          <p:nvSpPr>
            <p:cNvPr id="4" name="Rectangle 3">
              <a:extLst>
                <a:ext uri="{FF2B5EF4-FFF2-40B4-BE49-F238E27FC236}">
                  <a16:creationId xmlns:a16="http://schemas.microsoft.com/office/drawing/2014/main" id="{08D60339-D7F6-405B-91FA-8ED4A97BA4EA}"/>
                </a:ext>
              </a:extLst>
            </p:cNvPr>
            <p:cNvSpPr/>
            <p:nvPr/>
          </p:nvSpPr>
          <p:spPr>
            <a:xfrm>
              <a:off x="192156" y="168965"/>
              <a:ext cx="11807688" cy="6520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EE61668C-EF0B-41E4-B6C9-64ADAE1A9EAA}"/>
                </a:ext>
              </a:extLst>
            </p:cNvPr>
            <p:cNvSpPr/>
            <p:nvPr/>
          </p:nvSpPr>
          <p:spPr>
            <a:xfrm>
              <a:off x="371281" y="357398"/>
              <a:ext cx="11449437" cy="61493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6" name="Picture 2" descr="Thinking | Free Vectors, Stock Photos &amp; PSD">
            <a:extLst>
              <a:ext uri="{FF2B5EF4-FFF2-40B4-BE49-F238E27FC236}">
                <a16:creationId xmlns:a16="http://schemas.microsoft.com/office/drawing/2014/main" id="{66C459CE-2AD1-42B2-AA52-92F1D5A2B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888" r="7828" b="7895"/>
          <a:stretch>
            <a:fillRect/>
          </a:stretch>
        </p:blipFill>
        <p:spPr bwMode="auto">
          <a:xfrm>
            <a:off x="387074" y="3429076"/>
            <a:ext cx="1948543" cy="287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2504CD48-B152-461D-8EEF-7F86D7ED97BE}"/>
              </a:ext>
            </a:extLst>
          </p:cNvPr>
          <p:cNvSpPr txBox="1">
            <a:spLocks noChangeArrowheads="1"/>
          </p:cNvSpPr>
          <p:nvPr/>
        </p:nvSpPr>
        <p:spPr bwMode="auto">
          <a:xfrm>
            <a:off x="2467357" y="2366746"/>
            <a:ext cx="9026304" cy="2308324"/>
          </a:xfrm>
          <a:prstGeom prst="rect">
            <a:avLst/>
          </a:prstGeom>
          <a:solidFill>
            <a:schemeClr val="accent1">
              <a:lumMod val="20000"/>
              <a:lumOff val="80000"/>
            </a:schemeClr>
          </a:solidFill>
          <a:ln>
            <a:noFill/>
          </a:ln>
          <a:effectLst/>
        </p:spPr>
        <p:txBody>
          <a:bodyPr wrap="square">
            <a:spAutoFit/>
          </a:bodyPr>
          <a:lstStyle/>
          <a:p>
            <a:pPr lvl="0"/>
            <a:r>
              <a:rPr lang="en-US" sz="3600" b="1">
                <a:solidFill>
                  <a:prstClr val="black"/>
                </a:solidFill>
                <a:latin typeface="Times New Roman" panose="02020603050405020304" pitchFamily="18" charset="0"/>
                <a:cs typeface="Times New Roman" panose="02020603050405020304" pitchFamily="18" charset="0"/>
              </a:rPr>
              <a:t>Câu chuyện khen ngợi hai chị em Xô-phi là những em bé ngoan, sẵn sàng, giúp đỡ ng</a:t>
            </a:r>
            <a:r>
              <a:rPr lang="vi-VN" sz="3600" b="1">
                <a:solidFill>
                  <a:prstClr val="black"/>
                </a:solidFill>
                <a:latin typeface="Times New Roman" panose="02020603050405020304" pitchFamily="18" charset="0"/>
                <a:cs typeface="Times New Roman" panose="02020603050405020304" pitchFamily="18" charset="0"/>
              </a:rPr>
              <a:t>ười khác. Chú Lý là người tài ba, nhân hậu rất yêu quý trẻ em </a:t>
            </a:r>
          </a:p>
        </p:txBody>
      </p:sp>
      <p:sp>
        <p:nvSpPr>
          <p:cNvPr id="8" name="Text Box 3">
            <a:extLst>
              <a:ext uri="{FF2B5EF4-FFF2-40B4-BE49-F238E27FC236}">
                <a16:creationId xmlns:a16="http://schemas.microsoft.com/office/drawing/2014/main" id="{4F162639-E00C-4C25-BC16-32EC1D70DE50}"/>
              </a:ext>
            </a:extLst>
          </p:cNvPr>
          <p:cNvSpPr txBox="1">
            <a:spLocks noChangeArrowheads="1"/>
          </p:cNvSpPr>
          <p:nvPr/>
        </p:nvSpPr>
        <p:spPr bwMode="auto">
          <a:xfrm>
            <a:off x="3810000" y="27924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Tập</a:t>
            </a:r>
            <a:r>
              <a:rPr kumimoji="0" lang="en-US" altLang="en-US" sz="3600" b="1" i="0" u="sng"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3600" b="1" i="0" u="sng" strike="noStrike" kern="1200" cap="none" spc="0" normalizeH="0" baseline="0" noProof="0" dirty="0" err="1">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a:t>
            </a:r>
            <a:r>
              <a:rPr kumimoji="0" lang="en-US" altLang="en-US" sz="3600" b="1" i="0" u="sng"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p:txBody>
      </p:sp>
      <p:sp>
        <p:nvSpPr>
          <p:cNvPr id="9" name="Text Box 3">
            <a:extLst>
              <a:ext uri="{FF2B5EF4-FFF2-40B4-BE49-F238E27FC236}">
                <a16:creationId xmlns:a16="http://schemas.microsoft.com/office/drawing/2014/main" id="{B23EA56D-79CE-4EFF-A5FA-0FED3F0CEE54}"/>
              </a:ext>
            </a:extLst>
          </p:cNvPr>
          <p:cNvSpPr txBox="1">
            <a:spLocks noChangeArrowheads="1"/>
          </p:cNvSpPr>
          <p:nvPr/>
        </p:nvSpPr>
        <p:spPr bwMode="auto">
          <a:xfrm>
            <a:off x="3121589" y="844120"/>
            <a:ext cx="5842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4000" b="1" i="0" u="none" strike="noStrike" kern="1200" cap="none" spc="0" normalizeH="0" baseline="0" noProof="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Nhà</a:t>
            </a:r>
            <a:r>
              <a:rPr kumimoji="0" lang="en-US" altLang="en-US" sz="4000" b="1" i="0" u="none" strike="noStrike" kern="1200" cap="none" spc="0" normalizeH="0" baseline="0" noProof="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ảo thuật </a:t>
            </a:r>
            <a:endPar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C453A84-C234-4E5A-89E3-5F1CDF1067AC}"/>
              </a:ext>
            </a:extLst>
          </p:cNvPr>
          <p:cNvSpPr txBox="1"/>
          <p:nvPr/>
        </p:nvSpPr>
        <p:spPr>
          <a:xfrm>
            <a:off x="238121" y="1488053"/>
            <a:ext cx="4826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B050"/>
                </a:solidFill>
                <a:latin typeface="Times New Roman" panose="02020603050405020304" pitchFamily="18" charset="0"/>
                <a:cs typeface="Times New Roman" panose="02020603050405020304" pitchFamily="18" charset="0"/>
              </a:rPr>
              <a:t>Ý </a:t>
            </a:r>
            <a:r>
              <a:rPr lang="en-US" sz="3600" b="1" dirty="0" err="1" smtClean="0">
                <a:solidFill>
                  <a:srgbClr val="00B050"/>
                </a:solidFill>
                <a:latin typeface="Times New Roman" panose="02020603050405020304" pitchFamily="18" charset="0"/>
                <a:cs typeface="Times New Roman" panose="02020603050405020304" pitchFamily="18" charset="0"/>
              </a:rPr>
              <a:t>nghĩa</a:t>
            </a:r>
            <a:r>
              <a:rPr lang="en-US" sz="3600" b="1" dirty="0" smtClean="0">
                <a:solidFill>
                  <a:srgbClr val="00B05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61340445"/>
      </p:ext>
    </p:extLst>
  </p:cSld>
  <p:clrMapOvr>
    <a:masterClrMapping/>
  </p:clrMapOvr>
  <mc:AlternateContent xmlns:mc="http://schemas.openxmlformats.org/markup-compatibility/2006" xmlns:p14="http://schemas.microsoft.com/office/powerpoint/2010/main">
    <mc:Choice Requires="p14">
      <p:transition spd="slow" advTm="19084">
        <p14:conveyor dir="l"/>
      </p:transition>
    </mc:Choice>
    <mc:Fallback xmlns="">
      <p:transition spd="slow" advTm="190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5"/>
            </p:par>
          </p:childTnLst>
        </p:cTn>
      </p:par>
    </p:tnLst>
    <p:bldLst>
      <p:bldP spid="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o thua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429000"/>
            <a:ext cx="396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8"/>
          <p:cNvSpPr>
            <a:spLocks noChangeArrowheads="1" noChangeShapeType="1" noTextEdit="1"/>
          </p:cNvSpPr>
          <p:nvPr/>
        </p:nvSpPr>
        <p:spPr bwMode="auto">
          <a:xfrm>
            <a:off x="508000" y="0"/>
            <a:ext cx="6604000" cy="5029200"/>
          </a:xfrm>
          <a:prstGeom prst="rect">
            <a:avLst/>
          </a:prstGeom>
        </p:spPr>
        <p:txBody>
          <a:bodyPr wrap="none" fromWordArt="1">
            <a:prstTxWarp prst="textCurveDown">
              <a:avLst>
                <a:gd name="adj" fmla="val 43477"/>
              </a:avLst>
            </a:prstTxWarp>
            <a:scene3d>
              <a:camera prst="legacyPerspectiveFront">
                <a:rot lat="20519984"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600" b="1" kern="10" smtClean="0">
                <a:ln w="9525">
                  <a:round/>
                  <a:headEnd/>
                  <a:tailEnd/>
                </a:ln>
                <a:solidFill>
                  <a:srgbClr val="0000FF"/>
                </a:solidFill>
                <a:latin typeface="Times New Roman"/>
                <a:cs typeface="Times New Roman"/>
              </a:rPr>
              <a:t>KỂ CHUYỆN</a:t>
            </a:r>
          </a:p>
        </p:txBody>
      </p:sp>
    </p:spTree>
    <p:extLst>
      <p:ext uri="{BB962C8B-B14F-4D97-AF65-F5344CB8AC3E}">
        <p14:creationId xmlns:p14="http://schemas.microsoft.com/office/powerpoint/2010/main" val="427819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119188"/>
            <a:ext cx="642620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p:nvSpPr>
        <p:spPr bwMode="auto">
          <a:xfrm>
            <a:off x="0" y="188976"/>
            <a:ext cx="1219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800" b="1" i="1" smtClean="0">
                <a:solidFill>
                  <a:srgbClr val="1A0597"/>
                </a:solidFill>
                <a:cs typeface="Times New Roman" pitchFamily="18" charset="0"/>
              </a:rPr>
              <a:t> </a:t>
            </a:r>
            <a:r>
              <a:rPr lang="en-US" sz="2800" b="1" i="1" smtClean="0">
                <a:solidFill>
                  <a:prstClr val="black"/>
                </a:solidFill>
                <a:cs typeface="Times New Roman" pitchFamily="18" charset="0"/>
              </a:rPr>
              <a:t>* Dựa vào các tranh sau, hãy kể lại câu chuyện Nhà ảo thuật  bằng lời kể của Xô-phi hoặc Mác.</a:t>
            </a:r>
            <a:endParaRPr lang="en-US" sz="2800" smtClean="0">
              <a:solidFill>
                <a:prstClr val="black"/>
              </a:solidFill>
              <a:cs typeface="Times New Roman" pitchFamily="18" charset="0"/>
            </a:endParaRPr>
          </a:p>
        </p:txBody>
      </p:sp>
      <p:sp>
        <p:nvSpPr>
          <p:cNvPr id="4" name="Text Box 10"/>
          <p:cNvSpPr txBox="1">
            <a:spLocks noChangeArrowheads="1"/>
          </p:cNvSpPr>
          <p:nvPr/>
        </p:nvSpPr>
        <p:spPr bwMode="auto">
          <a:xfrm>
            <a:off x="223681" y="2121305"/>
            <a:ext cx="26211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pPr>
            <a:r>
              <a:rPr lang="vi-VN" sz="2000" b="1" i="1" dirty="0" smtClean="0">
                <a:solidFill>
                  <a:prstClr val="black"/>
                </a:solidFill>
                <a:cs typeface="Times New Roman" pitchFamily="18" charset="0"/>
              </a:rPr>
              <a:t>Tranh 1: </a:t>
            </a:r>
            <a:r>
              <a:rPr lang="vi-VN" sz="2000" b="1" dirty="0" smtClean="0">
                <a:solidFill>
                  <a:prstClr val="black"/>
                </a:solidFill>
                <a:cs typeface="Times New Roman" pitchFamily="18" charset="0"/>
              </a:rPr>
              <a:t>Hai chị em Xô-phi và Mác xem quảng cáo về buổi biểu diễn của nhà ảo thuật Trung Quốc.</a:t>
            </a:r>
            <a:endParaRPr lang="en-US" sz="2000" dirty="0" smtClean="0">
              <a:solidFill>
                <a:prstClr val="black"/>
              </a:solidFill>
              <a:cs typeface="Times New Roman" pitchFamily="18" charset="0"/>
            </a:endParaRPr>
          </a:p>
        </p:txBody>
      </p:sp>
      <p:sp>
        <p:nvSpPr>
          <p:cNvPr id="6" name="Text Box 8"/>
          <p:cNvSpPr txBox="1">
            <a:spLocks noChangeArrowheads="1"/>
          </p:cNvSpPr>
          <p:nvPr/>
        </p:nvSpPr>
        <p:spPr bwMode="auto">
          <a:xfrm>
            <a:off x="9271000" y="2345909"/>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vi-VN" sz="2400" b="1" i="1" dirty="0" smtClean="0">
                <a:solidFill>
                  <a:prstClr val="black"/>
                </a:solidFill>
                <a:cs typeface="Times New Roman" pitchFamily="18" charset="0"/>
              </a:rPr>
              <a:t>Tranh 2: </a:t>
            </a:r>
            <a:r>
              <a:rPr lang="vi-VN" sz="2400" b="1" dirty="0" smtClean="0">
                <a:solidFill>
                  <a:prstClr val="black"/>
                </a:solidFill>
                <a:cs typeface="Times New Roman" pitchFamily="18" charset="0"/>
              </a:rPr>
              <a:t>Chị em Xô-phi giúp nhà ảo thuật mang đồ đạc đến rạp hát.</a:t>
            </a:r>
            <a:endParaRPr lang="en-US" sz="2400" dirty="0" smtClean="0">
              <a:solidFill>
                <a:prstClr val="black"/>
              </a:solidFill>
              <a:cs typeface="Times New Roman" pitchFamily="18" charset="0"/>
            </a:endParaRPr>
          </a:p>
        </p:txBody>
      </p:sp>
      <p:sp>
        <p:nvSpPr>
          <p:cNvPr id="7" name="Text Box 8"/>
          <p:cNvSpPr txBox="1">
            <a:spLocks noChangeArrowheads="1"/>
          </p:cNvSpPr>
          <p:nvPr/>
        </p:nvSpPr>
        <p:spPr bwMode="auto">
          <a:xfrm>
            <a:off x="101600" y="4961001"/>
            <a:ext cx="274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400" b="1" i="1" dirty="0" smtClean="0">
                <a:solidFill>
                  <a:prstClr val="black"/>
                </a:solidFill>
                <a:cs typeface="Times New Roman" pitchFamily="18" charset="0"/>
              </a:rPr>
              <a:t> </a:t>
            </a:r>
            <a:r>
              <a:rPr lang="vi-VN" sz="2400" b="1" i="1" dirty="0" smtClean="0">
                <a:solidFill>
                  <a:prstClr val="black"/>
                </a:solidFill>
                <a:cs typeface="Times New Roman" pitchFamily="18" charset="0"/>
              </a:rPr>
              <a:t>Tranh 3: </a:t>
            </a:r>
            <a:r>
              <a:rPr lang="vi-VN" sz="2400" b="1" dirty="0" smtClean="0">
                <a:solidFill>
                  <a:prstClr val="black"/>
                </a:solidFill>
                <a:cs typeface="Times New Roman" pitchFamily="18" charset="0"/>
              </a:rPr>
              <a:t>Nhà ảo thuật tìm đến tận nhà để cảm ơn hai chị em.</a:t>
            </a:r>
            <a:endParaRPr lang="en-US" sz="2400" b="1" dirty="0" smtClean="0">
              <a:solidFill>
                <a:prstClr val="black"/>
              </a:solidFill>
              <a:cs typeface="Times New Roman" pitchFamily="18" charset="0"/>
            </a:endParaRPr>
          </a:p>
        </p:txBody>
      </p:sp>
      <p:sp>
        <p:nvSpPr>
          <p:cNvPr id="8" name="Text Box 8"/>
          <p:cNvSpPr txBox="1">
            <a:spLocks noChangeArrowheads="1"/>
          </p:cNvSpPr>
          <p:nvPr/>
        </p:nvSpPr>
        <p:spPr bwMode="auto">
          <a:xfrm>
            <a:off x="9271000" y="4684002"/>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pPr>
            <a:r>
              <a:rPr lang="en-US" sz="2400" b="1" i="1" dirty="0" smtClean="0">
                <a:solidFill>
                  <a:prstClr val="black"/>
                </a:solidFill>
                <a:cs typeface="Times New Roman" pitchFamily="18" charset="0"/>
              </a:rPr>
              <a:t> </a:t>
            </a:r>
            <a:r>
              <a:rPr lang="vi-VN" sz="2400" b="1" i="1" dirty="0" smtClean="0">
                <a:solidFill>
                  <a:prstClr val="black"/>
                </a:solidFill>
                <a:cs typeface="Times New Roman" pitchFamily="18" charset="0"/>
              </a:rPr>
              <a:t>Tranh 4: </a:t>
            </a:r>
            <a:r>
              <a:rPr lang="vi-VN" sz="2400" b="1" dirty="0" smtClean="0">
                <a:solidFill>
                  <a:prstClr val="black"/>
                </a:solidFill>
                <a:cs typeface="Times New Roman" pitchFamily="18" charset="0"/>
              </a:rPr>
              <a:t>Những</a:t>
            </a:r>
            <a:r>
              <a:rPr lang="en-US" sz="2400" b="1" dirty="0" smtClean="0">
                <a:solidFill>
                  <a:prstClr val="black"/>
                </a:solidFill>
                <a:cs typeface="Times New Roman" pitchFamily="18" charset="0"/>
              </a:rPr>
              <a:t> </a:t>
            </a:r>
            <a:r>
              <a:rPr lang="vi-VN" sz="2400" b="1" dirty="0" smtClean="0">
                <a:solidFill>
                  <a:prstClr val="black"/>
                </a:solidFill>
                <a:cs typeface="Times New Roman" pitchFamily="18" charset="0"/>
              </a:rPr>
              <a:t>chuyện bất ngờ xảy ra khi mọi</a:t>
            </a:r>
            <a:r>
              <a:rPr lang="en-US" sz="2400" b="1" dirty="0" smtClean="0">
                <a:solidFill>
                  <a:prstClr val="black"/>
                </a:solidFill>
                <a:cs typeface="Times New Roman" pitchFamily="18" charset="0"/>
              </a:rPr>
              <a:t> </a:t>
            </a:r>
            <a:r>
              <a:rPr lang="vi-VN" sz="2400" b="1" dirty="0" smtClean="0">
                <a:solidFill>
                  <a:prstClr val="black"/>
                </a:solidFill>
                <a:cs typeface="Times New Roman" pitchFamily="18" charset="0"/>
              </a:rPr>
              <a:t>người uống trà.</a:t>
            </a:r>
            <a:endParaRPr lang="en-US" sz="2400" dirty="0" smtClean="0">
              <a:solidFill>
                <a:prstClr val="black"/>
              </a:solidFill>
              <a:cs typeface="Times New Roman" pitchFamily="18" charset="0"/>
            </a:endParaRPr>
          </a:p>
        </p:txBody>
      </p:sp>
    </p:spTree>
    <p:extLst>
      <p:ext uri="{BB962C8B-B14F-4D97-AF65-F5344CB8AC3E}">
        <p14:creationId xmlns:p14="http://schemas.microsoft.com/office/powerpoint/2010/main" val="260208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2" descr="D:\My Documents\My Pictures\My Scans\2013-02 (Feb)\scan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838200"/>
            <a:ext cx="64389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8"/>
          <p:cNvSpPr txBox="1">
            <a:spLocks noChangeArrowheads="1"/>
          </p:cNvSpPr>
          <p:nvPr/>
        </p:nvSpPr>
        <p:spPr bwMode="auto">
          <a:xfrm>
            <a:off x="23" y="914406"/>
            <a:ext cx="575310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en-US" sz="2800" i="1" dirty="0" smtClean="0">
                <a:solidFill>
                  <a:srgbClr val="0000FF"/>
                </a:solidFill>
                <a:cs typeface="Times New Roman" pitchFamily="18" charset="0"/>
              </a:rPr>
              <a:t> </a:t>
            </a:r>
            <a:r>
              <a:rPr lang="en-US" sz="3200" i="1" dirty="0" smtClean="0">
                <a:solidFill>
                  <a:srgbClr val="0000FF"/>
                </a:solidFill>
                <a:cs typeface="Times New Roman" pitchFamily="18" charset="0"/>
              </a:rPr>
              <a:t>* </a:t>
            </a:r>
            <a:r>
              <a:rPr lang="vi-VN" sz="3200" i="1" dirty="0" smtClean="0">
                <a:solidFill>
                  <a:srgbClr val="0000FF"/>
                </a:solidFill>
                <a:cs typeface="Times New Roman" pitchFamily="18" charset="0"/>
              </a:rPr>
              <a:t> Tranh 1: Lời Xô-phi:</a:t>
            </a:r>
            <a:r>
              <a:rPr lang="vi-VN" sz="3200" dirty="0" smtClean="0">
                <a:solidFill>
                  <a:srgbClr val="0000FF"/>
                </a:solidFill>
                <a:cs typeface="Times New Roman" pitchFamily="18" charset="0"/>
              </a:rPr>
              <a:t>       Hôm ấy khắp thành phố đâu</a:t>
            </a:r>
            <a:r>
              <a:rPr lang="en-US" sz="3200" dirty="0" smtClean="0">
                <a:solidFill>
                  <a:srgbClr val="0000FF"/>
                </a:solidFill>
                <a:cs typeface="Times New Roman" pitchFamily="18" charset="0"/>
              </a:rPr>
              <a:t> </a:t>
            </a:r>
            <a:r>
              <a:rPr lang="vi-VN" sz="3200" dirty="0" smtClean="0">
                <a:solidFill>
                  <a:srgbClr val="0000FF"/>
                </a:solidFill>
                <a:cs typeface="Times New Roman" pitchFamily="18" charset="0"/>
              </a:rPr>
              <a:t>đâu cũng dán những quảng cáo về buổi biểu diễn của một</a:t>
            </a:r>
            <a:r>
              <a:rPr lang="en-US" sz="3200" dirty="0" smtClean="0">
                <a:solidFill>
                  <a:srgbClr val="0000FF"/>
                </a:solidFill>
                <a:cs typeface="Times New Roman" pitchFamily="18" charset="0"/>
              </a:rPr>
              <a:t> </a:t>
            </a:r>
            <a:r>
              <a:rPr lang="vi-VN" sz="3200" dirty="0" smtClean="0">
                <a:solidFill>
                  <a:srgbClr val="0000FF"/>
                </a:solidFill>
                <a:cs typeface="Times New Roman" pitchFamily="18" charset="0"/>
              </a:rPr>
              <a:t>nhà ảo thuật Trung Quốc nổi tiếng. Trường tôi tổ chức cho học sinh đi xem. Riêng chị em tôi không đi vì chúng tôi</a:t>
            </a:r>
            <a:r>
              <a:rPr lang="en-US" sz="3200" dirty="0" smtClean="0">
                <a:solidFill>
                  <a:srgbClr val="0000FF"/>
                </a:solidFill>
                <a:cs typeface="Times New Roman" pitchFamily="18" charset="0"/>
              </a:rPr>
              <a:t> </a:t>
            </a:r>
            <a:r>
              <a:rPr lang="vi-VN" sz="3200" dirty="0" smtClean="0">
                <a:solidFill>
                  <a:srgbClr val="0000FF"/>
                </a:solidFill>
                <a:cs typeface="Times New Roman" pitchFamily="18" charset="0"/>
              </a:rPr>
              <a:t>không muốn xin tiền mẹ mua vé. Bố tôi ốm nằm viện. Mẹ tôi rất cần tiền để chữa  bệnh cho bố.</a:t>
            </a:r>
            <a:endParaRPr lang="en-US" sz="3200" dirty="0" smtClean="0">
              <a:solidFill>
                <a:srgbClr val="0000FF"/>
              </a:solidFill>
              <a:cs typeface="Times New Roman" pitchFamily="18" charset="0"/>
            </a:endParaRPr>
          </a:p>
        </p:txBody>
      </p:sp>
      <p:sp>
        <p:nvSpPr>
          <p:cNvPr id="55306" name="Text Box 10"/>
          <p:cNvSpPr txBox="1">
            <a:spLocks noChangeArrowheads="1"/>
          </p:cNvSpPr>
          <p:nvPr/>
        </p:nvSpPr>
        <p:spPr bwMode="auto">
          <a:xfrm>
            <a:off x="0" y="7938"/>
            <a:ext cx="1219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buFontTx/>
              <a:buChar char="•"/>
            </a:pPr>
            <a:r>
              <a:rPr lang="vi-VN" sz="2400" b="1" i="1" smtClean="0">
                <a:solidFill>
                  <a:srgbClr val="800000"/>
                </a:solidFill>
                <a:cs typeface="Times New Roman" pitchFamily="18" charset="0"/>
              </a:rPr>
              <a:t>Tranh 1: Hai chị em Xô-phi và Mác xem quảng cáo về buổi biểu diễn của nhà ảo thuật Trung Quốc.</a:t>
            </a:r>
            <a:endParaRPr lang="en-US" sz="2400" smtClean="0">
              <a:solidFill>
                <a:srgbClr val="800000"/>
              </a:solidFill>
              <a:cs typeface="Times New Roman" pitchFamily="18" charset="0"/>
            </a:endParaRPr>
          </a:p>
        </p:txBody>
      </p:sp>
    </p:spTree>
    <p:extLst>
      <p:ext uri="{BB962C8B-B14F-4D97-AF65-F5344CB8AC3E}">
        <p14:creationId xmlns:p14="http://schemas.microsoft.com/office/powerpoint/2010/main" val="928602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2" descr="D:\My Documents\My Pictures\My Scans\2013-02 (Feb)\scan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0" y="838200"/>
            <a:ext cx="558800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 Box 8"/>
          <p:cNvSpPr txBox="1">
            <a:spLocks noChangeArrowheads="1"/>
          </p:cNvSpPr>
          <p:nvPr/>
        </p:nvSpPr>
        <p:spPr bwMode="auto">
          <a:xfrm>
            <a:off x="0" y="223838"/>
            <a:ext cx="1219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vi-VN" sz="2400" b="1" i="1" smtClean="0">
                <a:solidFill>
                  <a:srgbClr val="800000"/>
                </a:solidFill>
                <a:cs typeface="Times New Roman" pitchFamily="18" charset="0"/>
              </a:rPr>
              <a:t>Tranh 2: Chị em Xô-phi giúp nhà ảo thuật mang đồ đạc đến rạp hát.</a:t>
            </a:r>
            <a:endParaRPr lang="en-US" sz="2400" smtClean="0">
              <a:solidFill>
                <a:srgbClr val="800000"/>
              </a:solidFill>
              <a:cs typeface="Times New Roman" pitchFamily="18" charset="0"/>
            </a:endParaRPr>
          </a:p>
        </p:txBody>
      </p:sp>
      <p:sp>
        <p:nvSpPr>
          <p:cNvPr id="56329" name="Text Box 9"/>
          <p:cNvSpPr txBox="1">
            <a:spLocks noChangeArrowheads="1"/>
          </p:cNvSpPr>
          <p:nvPr/>
        </p:nvSpPr>
        <p:spPr bwMode="auto">
          <a:xfrm>
            <a:off x="304800" y="1225147"/>
            <a:ext cx="6096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en-US" sz="3600" dirty="0" smtClean="0">
                <a:solidFill>
                  <a:srgbClr val="0000FF"/>
                </a:solidFill>
                <a:cs typeface="Times New Roman" pitchFamily="18" charset="0"/>
              </a:rPr>
              <a:t>* </a:t>
            </a:r>
            <a:r>
              <a:rPr lang="vi-VN" sz="3600" dirty="0" smtClean="0">
                <a:solidFill>
                  <a:srgbClr val="0000FF"/>
                </a:solidFill>
                <a:cs typeface="Times New Roman" pitchFamily="18" charset="0"/>
              </a:rPr>
              <a:t> Tranh 2: lời Mác: Chiều ấy trong khi tất cả các bạn học sinh trong trường đi xem xiếc thì chị em tôi ra phố mua sữa. Tình cờ chúng tôi gặp chính nhà ảo thuật nổi</a:t>
            </a:r>
            <a:r>
              <a:rPr lang="en-US" sz="3600" dirty="0" smtClean="0">
                <a:solidFill>
                  <a:srgbClr val="0000FF"/>
                </a:solidFill>
                <a:cs typeface="Times New Roman" pitchFamily="18" charset="0"/>
              </a:rPr>
              <a:t> </a:t>
            </a:r>
            <a:r>
              <a:rPr lang="vi-VN" sz="3600" dirty="0" smtClean="0">
                <a:solidFill>
                  <a:srgbClr val="0000FF"/>
                </a:solidFill>
                <a:cs typeface="Times New Roman" pitchFamily="18" charset="0"/>
              </a:rPr>
              <a:t>tiếng. Chú đang lúng túng giữa đường với bao đồ đạc lỉnh kỉnh. Tôi nhận ra chú ngay vì đã nhìn thấy ảnh chú trên quảng cáo.</a:t>
            </a:r>
            <a:endParaRPr lang="en-US" sz="3600" dirty="0" smtClean="0">
              <a:solidFill>
                <a:srgbClr val="0000FF"/>
              </a:solidFill>
              <a:cs typeface="Times New Roman" pitchFamily="18" charset="0"/>
            </a:endParaRPr>
          </a:p>
        </p:txBody>
      </p:sp>
    </p:spTree>
    <p:extLst>
      <p:ext uri="{BB962C8B-B14F-4D97-AF65-F5344CB8AC3E}">
        <p14:creationId xmlns:p14="http://schemas.microsoft.com/office/powerpoint/2010/main" val="382273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015FF-2453-43F9-AE02-0CBD2ABF87F6}"/>
              </a:ext>
            </a:extLst>
          </p:cNvPr>
          <p:cNvSpPr txBox="1"/>
          <p:nvPr/>
        </p:nvSpPr>
        <p:spPr>
          <a:xfrm>
            <a:off x="209599" y="1682826"/>
            <a:ext cx="11837671" cy="507831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1. Ở nhiều n</a:t>
            </a:r>
            <a:r>
              <a:rPr lang="vi-VN" sz="2000" b="1">
                <a:latin typeface="Times New Roman" panose="02020603050405020304" pitchFamily="18" charset="0"/>
                <a:cs typeface="Times New Roman" panose="02020603050405020304" pitchFamily="18" charset="0"/>
              </a:rPr>
              <a:t>ơ</a:t>
            </a:r>
            <a:r>
              <a:rPr lang="en-US" sz="2000" b="1">
                <a:latin typeface="Times New Roman" panose="02020603050405020304" pitchFamily="18" charset="0"/>
                <a:cs typeface="Times New Roman" panose="02020603050405020304" pitchFamily="18" charset="0"/>
              </a:rPr>
              <a:t>i trong thành phố, ng</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ời ta dán quảng cáo về buổi biểu diễn của một nhà ảo thuật Trung Quốc nổi tiếng. Chiều nay, tr</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ờng của Xô-phi và Mác tổ chức cho học sinh đi xem.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hai chị em không dám xin tiền mua vé vì bố đang nằm viện, các em biết mẹ rất cần tiền. </a:t>
            </a:r>
          </a:p>
          <a:p>
            <a:r>
              <a:rPr lang="en-US" sz="2000" b="1">
                <a:latin typeface="Times New Roman" panose="02020603050405020304" pitchFamily="18" charset="0"/>
                <a:cs typeface="Times New Roman" panose="02020603050405020304" pitchFamily="18" charset="0"/>
              </a:rPr>
              <a:t> 2.  Tình cờ trong lúc ra ga mua sữa, hai chị em gặp chú Lý, nhà ảo thuật. Các em giúp chú mang những đồ đạc lỉnh kỉnh đến rạp xiếc. Biết hai chị em thích xem ảo thuật, chú Lý bảo các em chờ một lát.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chị em Xô-phi đã về ngay vì nhớ lời mẹ dặn không đ</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ợc làm phiền ng</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ời khác.</a:t>
            </a:r>
          </a:p>
          <a:p>
            <a:r>
              <a:rPr lang="en-US" sz="2000" b="1">
                <a:latin typeface="Times New Roman" panose="02020603050405020304" pitchFamily="18" charset="0"/>
                <a:cs typeface="Times New Roman" panose="02020603050405020304" pitchFamily="18" charset="0"/>
              </a:rPr>
              <a:t> 3.  Thế rồi, chẳng biết hỏi thăm ai, buổi tối hôm ấy, chú Lý tìm tới nhà. Lúc đó, mẹ đang chuẩn bị bữa tối. B</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ớc vào nhà, chú nói :</a:t>
            </a:r>
          </a:p>
          <a:p>
            <a:r>
              <a:rPr lang="en-US" sz="2000" b="1">
                <a:latin typeface="Times New Roman" panose="02020603050405020304" pitchFamily="18" charset="0"/>
                <a:cs typeface="Times New Roman" panose="02020603050405020304" pitchFamily="18" charset="0"/>
              </a:rPr>
              <a:t> -  Tôi đến để cảm </a:t>
            </a:r>
            <a:r>
              <a:rPr lang="vi-VN" sz="2000" b="1">
                <a:latin typeface="Times New Roman" panose="02020603050405020304" pitchFamily="18" charset="0"/>
                <a:cs typeface="Times New Roman" panose="02020603050405020304" pitchFamily="18" charset="0"/>
              </a:rPr>
              <a:t>ơ</a:t>
            </a:r>
            <a:r>
              <a:rPr lang="en-US" sz="2000" b="1">
                <a:latin typeface="Times New Roman" panose="02020603050405020304" pitchFamily="18" charset="0"/>
                <a:cs typeface="Times New Roman" panose="02020603050405020304" pitchFamily="18" charset="0"/>
              </a:rPr>
              <a:t>n các con chị. Các cháu rất ngoan.</a:t>
            </a:r>
          </a:p>
          <a:p>
            <a:r>
              <a:rPr lang="en-US" sz="2000" b="1">
                <a:latin typeface="Times New Roman" panose="02020603050405020304" pitchFamily="18" charset="0"/>
                <a:cs typeface="Times New Roman" panose="02020603050405020304" pitchFamily="18" charset="0"/>
              </a:rPr>
              <a:t> 4.  Mẹ mời chú Lý uống trà. Chú nhận lời.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từ lúc chú ngồi vào bàn, cả nhà cứ chứng kiến hết đến bất ngờ này đến bất ngờ khác. Xô-phi lấy một cái bánh, đến lúc đặt vào đĩa lại thành hai cái. Khi mẹ mở nắp lọ đ</a:t>
            </a:r>
            <a:r>
              <a:rPr lang="vi-VN" sz="2000" b="1">
                <a:latin typeface="Times New Roman" panose="02020603050405020304" pitchFamily="18" charset="0"/>
                <a:cs typeface="Times New Roman" panose="02020603050405020304" pitchFamily="18" charset="0"/>
              </a:rPr>
              <a:t>ường, có hàng mét dải băng đỏ, xanh , vàng bắn ra. Còn Mác đang ngồi bỗng cảm thấy có một khối nóng mềm trên chân. Hóa ra đó là chú thỏ trắng mắt hồng.</a:t>
            </a:r>
          </a:p>
          <a:p>
            <a:r>
              <a:rPr lang="vi-VN" sz="2000" b="1">
                <a:latin typeface="Times New Roman" panose="02020603050405020304" pitchFamily="18" charset="0"/>
                <a:cs typeface="Times New Roman" panose="02020603050405020304" pitchFamily="18" charset="0"/>
              </a:rPr>
              <a:t>  Hai chị em thán phục nhìn chú Lý. Đúng là một nhà ảo thuật đại tài. </a:t>
            </a:r>
          </a:p>
          <a:p>
            <a:pPr algn="r"/>
            <a:r>
              <a:rPr lang="vi-VN" sz="2000" b="1">
                <a:latin typeface="Times New Roman" panose="02020603050405020304" pitchFamily="18" charset="0"/>
                <a:cs typeface="Times New Roman" panose="02020603050405020304" pitchFamily="18" charset="0"/>
              </a:rPr>
              <a:t>Theo BLAI-TƠN </a:t>
            </a:r>
          </a:p>
          <a:p>
            <a:pPr algn="r"/>
            <a:r>
              <a:rPr lang="vi-VN" sz="2000">
                <a:latin typeface="Times New Roman" panose="02020603050405020304" pitchFamily="18" charset="0"/>
                <a:cs typeface="Times New Roman" panose="02020603050405020304" pitchFamily="18" charset="0"/>
              </a:rPr>
              <a:t>( Lương Hùng dịch</a:t>
            </a:r>
            <a:r>
              <a:rPr lang="vi-VN" sz="2000"/>
              <a:t> </a:t>
            </a:r>
          </a:p>
        </p:txBody>
      </p:sp>
      <p:sp>
        <p:nvSpPr>
          <p:cNvPr id="3" name="TextBox 2">
            <a:extLst>
              <a:ext uri="{FF2B5EF4-FFF2-40B4-BE49-F238E27FC236}">
                <a16:creationId xmlns:a16="http://schemas.microsoft.com/office/drawing/2014/main" id="{8EBAB3C0-39A5-4916-BF7D-0854DD585518}"/>
              </a:ext>
            </a:extLst>
          </p:cNvPr>
          <p:cNvSpPr txBox="1"/>
          <p:nvPr/>
        </p:nvSpPr>
        <p:spPr>
          <a:xfrm>
            <a:off x="4657725" y="66675"/>
            <a:ext cx="2667000" cy="523220"/>
          </a:xfrm>
          <a:prstGeom prst="rect">
            <a:avLst/>
          </a:prstGeom>
          <a:noFill/>
        </p:spPr>
        <p:txBody>
          <a:bodyPr wrap="square" rtlCol="0">
            <a:spAutoFit/>
          </a:bodyPr>
          <a:lstStyle/>
          <a:p>
            <a:pPr algn="ctr"/>
            <a:r>
              <a:rPr lang="en-US" sz="2800" b="1" u="sng">
                <a:latin typeface="Times New Roman" panose="02020603050405020304" pitchFamily="18" charset="0"/>
                <a:cs typeface="Times New Roman" panose="02020603050405020304" pitchFamily="18" charset="0"/>
              </a:rPr>
              <a:t>Tập đọc </a:t>
            </a:r>
            <a:endParaRPr lang="vi-VN" sz="2800" b="1" u="sng">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9105C1-DB9B-48A2-B02A-34376040CE89}"/>
              </a:ext>
            </a:extLst>
          </p:cNvPr>
          <p:cNvSpPr txBox="1"/>
          <p:nvPr/>
        </p:nvSpPr>
        <p:spPr>
          <a:xfrm>
            <a:off x="4629152" y="752513"/>
            <a:ext cx="338137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Nhà ảo thuật </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644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95400"/>
            <a:ext cx="6223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11"/>
          <p:cNvSpPr txBox="1">
            <a:spLocks noChangeArrowheads="1"/>
          </p:cNvSpPr>
          <p:nvPr/>
        </p:nvSpPr>
        <p:spPr bwMode="auto">
          <a:xfrm>
            <a:off x="0" y="188934"/>
            <a:ext cx="1219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800" b="1" i="1" smtClean="0">
                <a:solidFill>
                  <a:srgbClr val="1A0597"/>
                </a:solidFill>
                <a:cs typeface="Times New Roman" pitchFamily="18" charset="0"/>
              </a:rPr>
              <a:t> * Dựa vào các tranh sau, hãy kể lại câu chuyện </a:t>
            </a:r>
            <a:r>
              <a:rPr lang="en-US" sz="2800" b="1" i="1" smtClean="0">
                <a:solidFill>
                  <a:srgbClr val="990000"/>
                </a:solidFill>
                <a:cs typeface="Times New Roman" pitchFamily="18" charset="0"/>
              </a:rPr>
              <a:t>Nhà ảo thuật</a:t>
            </a:r>
            <a:r>
              <a:rPr lang="en-US" sz="2800" b="1" i="1" smtClean="0">
                <a:solidFill>
                  <a:srgbClr val="1A0597"/>
                </a:solidFill>
                <a:cs typeface="Times New Roman" pitchFamily="18" charset="0"/>
              </a:rPr>
              <a:t> bằng lời của Xô- phi hoặc Mác.</a:t>
            </a:r>
            <a:endParaRPr lang="en-US" sz="2800" smtClean="0">
              <a:solidFill>
                <a:prstClr val="black"/>
              </a:solidFill>
              <a:cs typeface="Times New Roman" pitchFamily="18" charset="0"/>
            </a:endParaRPr>
          </a:p>
        </p:txBody>
      </p:sp>
      <p:sp>
        <p:nvSpPr>
          <p:cNvPr id="8196" name="Text Box 10"/>
          <p:cNvSpPr txBox="1">
            <a:spLocks noChangeArrowheads="1"/>
          </p:cNvSpPr>
          <p:nvPr/>
        </p:nvSpPr>
        <p:spPr bwMode="auto">
          <a:xfrm>
            <a:off x="0" y="2218949"/>
            <a:ext cx="304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buFontTx/>
              <a:buChar char="•"/>
            </a:pPr>
            <a:r>
              <a:rPr lang="vi-VN" sz="2000" b="1" i="1" dirty="0" smtClean="0">
                <a:solidFill>
                  <a:srgbClr val="800000"/>
                </a:solidFill>
                <a:cs typeface="Times New Roman" pitchFamily="18" charset="0"/>
              </a:rPr>
              <a:t>Tranh 1: Hai chị em Xô-phi và Mác xem quảng cáo về buổi biểu diễn của nhà ảo thuật Trung Quốc.</a:t>
            </a:r>
            <a:endParaRPr lang="en-US" sz="2000" dirty="0" smtClean="0">
              <a:solidFill>
                <a:srgbClr val="800000"/>
              </a:solidFill>
              <a:cs typeface="Times New Roman" pitchFamily="18" charset="0"/>
            </a:endParaRPr>
          </a:p>
        </p:txBody>
      </p:sp>
      <p:sp>
        <p:nvSpPr>
          <p:cNvPr id="8197" name="Text Box 8"/>
          <p:cNvSpPr txBox="1">
            <a:spLocks noChangeArrowheads="1"/>
          </p:cNvSpPr>
          <p:nvPr/>
        </p:nvSpPr>
        <p:spPr bwMode="auto">
          <a:xfrm>
            <a:off x="9271000" y="2357448"/>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0"/>
              </a:spcBef>
              <a:spcAft>
                <a:spcPct val="0"/>
              </a:spcAft>
            </a:pPr>
            <a:r>
              <a:rPr lang="vi-VN" sz="2400" b="1" i="1" dirty="0" smtClean="0">
                <a:solidFill>
                  <a:srgbClr val="800000"/>
                </a:solidFill>
                <a:cs typeface="Times New Roman" pitchFamily="18" charset="0"/>
              </a:rPr>
              <a:t>Tranh 2: Chị em Xô-phi giúp nhà ảo thuật mang đồ đạc đến rạp hát.</a:t>
            </a:r>
            <a:endParaRPr lang="en-US" sz="2400" dirty="0" smtClean="0">
              <a:solidFill>
                <a:srgbClr val="800000"/>
              </a:solidFill>
              <a:cs typeface="Times New Roman" pitchFamily="18" charset="0"/>
            </a:endParaRPr>
          </a:p>
        </p:txBody>
      </p:sp>
      <p:sp>
        <p:nvSpPr>
          <p:cNvPr id="8198" name="Text Box 8"/>
          <p:cNvSpPr txBox="1">
            <a:spLocks noChangeArrowheads="1"/>
          </p:cNvSpPr>
          <p:nvPr/>
        </p:nvSpPr>
        <p:spPr bwMode="auto">
          <a:xfrm>
            <a:off x="101600" y="4960958"/>
            <a:ext cx="314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fontAlgn="base">
              <a:spcBef>
                <a:spcPct val="50000"/>
              </a:spcBef>
              <a:spcAft>
                <a:spcPct val="0"/>
              </a:spcAft>
            </a:pPr>
            <a:r>
              <a:rPr lang="en-US" sz="2000" b="1" i="1" dirty="0" smtClean="0">
                <a:solidFill>
                  <a:srgbClr val="800000"/>
                </a:solidFill>
                <a:cs typeface="Times New Roman" pitchFamily="18" charset="0"/>
              </a:rPr>
              <a:t>* </a:t>
            </a:r>
            <a:r>
              <a:rPr lang="vi-VN" sz="2000" b="1" i="1" dirty="0" smtClean="0">
                <a:solidFill>
                  <a:srgbClr val="800000"/>
                </a:solidFill>
                <a:cs typeface="Times New Roman" pitchFamily="18" charset="0"/>
              </a:rPr>
              <a:t>Tranh 3: Nhà ảo thuật tìm đến tận nhà để cảm ơn hai chị em.</a:t>
            </a:r>
            <a:endParaRPr lang="en-US" sz="2000" b="1" i="1" dirty="0" smtClean="0">
              <a:solidFill>
                <a:srgbClr val="800000"/>
              </a:solidFill>
              <a:cs typeface="Times New Roman" pitchFamily="18" charset="0"/>
            </a:endParaRPr>
          </a:p>
        </p:txBody>
      </p:sp>
      <p:sp>
        <p:nvSpPr>
          <p:cNvPr id="8199" name="Text Box 8"/>
          <p:cNvSpPr txBox="1">
            <a:spLocks noChangeArrowheads="1"/>
          </p:cNvSpPr>
          <p:nvPr/>
        </p:nvSpPr>
        <p:spPr bwMode="auto">
          <a:xfrm>
            <a:off x="9271000" y="4683959"/>
            <a:ext cx="292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cs typeface="Arial" charset="0"/>
              </a:defRPr>
            </a:lvl1pPr>
            <a:lvl2pPr marL="742950" indent="-285750">
              <a:defRPr>
                <a:solidFill>
                  <a:schemeClr val="tx1"/>
                </a:solidFill>
                <a:latin typeface="Times New Roman" pitchFamily="18" charset="0"/>
                <a:cs typeface="Arial" charset="0"/>
              </a:defRPr>
            </a:lvl2pPr>
            <a:lvl3pPr marL="1143000" indent="-228600">
              <a:defRPr>
                <a:solidFill>
                  <a:schemeClr val="tx1"/>
                </a:solidFill>
                <a:latin typeface="Times New Roman" pitchFamily="18" charset="0"/>
                <a:cs typeface="Arial" charset="0"/>
              </a:defRPr>
            </a:lvl3pPr>
            <a:lvl4pPr marL="1600200" indent="-228600">
              <a:defRPr>
                <a:solidFill>
                  <a:schemeClr val="tx1"/>
                </a:solidFill>
                <a:latin typeface="Times New Roman" pitchFamily="18" charset="0"/>
                <a:cs typeface="Arial" charset="0"/>
              </a:defRPr>
            </a:lvl4pPr>
            <a:lvl5pPr marL="2057400" indent="-22860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0" fontAlgn="base" hangingPunct="0">
              <a:spcBef>
                <a:spcPct val="0"/>
              </a:spcBef>
              <a:spcAft>
                <a:spcPct val="0"/>
              </a:spcAft>
              <a:buFontTx/>
              <a:buChar char="•"/>
            </a:pPr>
            <a:r>
              <a:rPr lang="en-US" sz="2400" b="1" i="1" dirty="0" smtClean="0">
                <a:solidFill>
                  <a:srgbClr val="800000"/>
                </a:solidFill>
                <a:cs typeface="Times New Roman" pitchFamily="18" charset="0"/>
              </a:rPr>
              <a:t> </a:t>
            </a:r>
            <a:r>
              <a:rPr lang="vi-VN" sz="2400" b="1" i="1" dirty="0" smtClean="0">
                <a:solidFill>
                  <a:srgbClr val="800000"/>
                </a:solidFill>
                <a:cs typeface="Times New Roman" pitchFamily="18" charset="0"/>
              </a:rPr>
              <a:t>Tranh 4: Những</a:t>
            </a:r>
            <a:r>
              <a:rPr lang="en-US" sz="2400" b="1" i="1" dirty="0" smtClean="0">
                <a:solidFill>
                  <a:srgbClr val="800000"/>
                </a:solidFill>
                <a:cs typeface="Times New Roman" pitchFamily="18" charset="0"/>
              </a:rPr>
              <a:t> </a:t>
            </a:r>
            <a:r>
              <a:rPr lang="vi-VN" sz="2400" b="1" i="1" dirty="0" smtClean="0">
                <a:solidFill>
                  <a:srgbClr val="800000"/>
                </a:solidFill>
                <a:cs typeface="Times New Roman" pitchFamily="18" charset="0"/>
              </a:rPr>
              <a:t>chuyện bất ngờ xảy ra khi mọi</a:t>
            </a:r>
            <a:r>
              <a:rPr lang="en-US" sz="2400" b="1" i="1" dirty="0" smtClean="0">
                <a:solidFill>
                  <a:srgbClr val="800000"/>
                </a:solidFill>
                <a:cs typeface="Times New Roman" pitchFamily="18" charset="0"/>
              </a:rPr>
              <a:t> </a:t>
            </a:r>
            <a:r>
              <a:rPr lang="vi-VN" sz="2400" b="1" i="1" dirty="0" smtClean="0">
                <a:solidFill>
                  <a:srgbClr val="800000"/>
                </a:solidFill>
                <a:cs typeface="Times New Roman" pitchFamily="18" charset="0"/>
              </a:rPr>
              <a:t>người uống trà.</a:t>
            </a:r>
            <a:endParaRPr lang="en-US" sz="2400" dirty="0" smtClean="0">
              <a:solidFill>
                <a:srgbClr val="800000"/>
              </a:solidFill>
              <a:cs typeface="Times New Roman" pitchFamily="18" charset="0"/>
            </a:endParaRPr>
          </a:p>
        </p:txBody>
      </p:sp>
    </p:spTree>
    <p:extLst>
      <p:ext uri="{BB962C8B-B14F-4D97-AF65-F5344CB8AC3E}">
        <p14:creationId xmlns:p14="http://schemas.microsoft.com/office/powerpoint/2010/main" val="4179766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
            <a:extLst>
              <a:ext uri="{FF2B5EF4-FFF2-40B4-BE49-F238E27FC236}">
                <a16:creationId xmlns:a16="http://schemas.microsoft.com/office/drawing/2014/main" id="{5975751B-BB22-41D5-9FBB-4D6F7B8E1324}"/>
              </a:ext>
            </a:extLst>
          </p:cNvPr>
          <p:cNvGrpSpPr>
            <a:grpSpLocks/>
          </p:cNvGrpSpPr>
          <p:nvPr/>
        </p:nvGrpSpPr>
        <p:grpSpPr bwMode="auto">
          <a:xfrm>
            <a:off x="-53165" y="21266"/>
            <a:ext cx="12192000" cy="6756400"/>
            <a:chOff x="192156" y="168965"/>
            <a:chExt cx="11807688" cy="6520069"/>
          </a:xfrm>
        </p:grpSpPr>
        <p:sp>
          <p:nvSpPr>
            <p:cNvPr id="4" name="Rectangle 3">
              <a:extLst>
                <a:ext uri="{FF2B5EF4-FFF2-40B4-BE49-F238E27FC236}">
                  <a16:creationId xmlns:a16="http://schemas.microsoft.com/office/drawing/2014/main" id="{08D60339-D7F6-405B-91FA-8ED4A97BA4EA}"/>
                </a:ext>
              </a:extLst>
            </p:cNvPr>
            <p:cNvSpPr/>
            <p:nvPr/>
          </p:nvSpPr>
          <p:spPr>
            <a:xfrm>
              <a:off x="192156" y="168965"/>
              <a:ext cx="11807688" cy="65200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E61668C-EF0B-41E4-B6C9-64ADAE1A9EAA}"/>
                </a:ext>
              </a:extLst>
            </p:cNvPr>
            <p:cNvSpPr/>
            <p:nvPr/>
          </p:nvSpPr>
          <p:spPr>
            <a:xfrm>
              <a:off x="371281" y="357398"/>
              <a:ext cx="11449437" cy="61493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panose="02020603050405020304" pitchFamily="18" charset="0"/>
                <a:cs typeface="Times New Roman" panose="02020603050405020304" pitchFamily="18" charset="0"/>
              </a:endParaRPr>
            </a:p>
          </p:txBody>
        </p:sp>
      </p:grpSp>
      <p:pic>
        <p:nvPicPr>
          <p:cNvPr id="6" name="Picture 2" descr="Thinking | Free Vectors, Stock Photos &amp; PSD">
            <a:extLst>
              <a:ext uri="{FF2B5EF4-FFF2-40B4-BE49-F238E27FC236}">
                <a16:creationId xmlns:a16="http://schemas.microsoft.com/office/drawing/2014/main" id="{66C459CE-2AD1-42B2-AA52-92F1D5A2B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888" r="7828" b="7895"/>
          <a:stretch>
            <a:fillRect/>
          </a:stretch>
        </p:blipFill>
        <p:spPr bwMode="auto">
          <a:xfrm>
            <a:off x="387074" y="3429076"/>
            <a:ext cx="1948543" cy="287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id="{2504CD48-B152-461D-8EEF-7F86D7ED97BE}"/>
              </a:ext>
            </a:extLst>
          </p:cNvPr>
          <p:cNvSpPr txBox="1">
            <a:spLocks noChangeArrowheads="1"/>
          </p:cNvSpPr>
          <p:nvPr/>
        </p:nvSpPr>
        <p:spPr bwMode="auto">
          <a:xfrm>
            <a:off x="2467357" y="2366746"/>
            <a:ext cx="9026304" cy="2308324"/>
          </a:xfrm>
          <a:prstGeom prst="rect">
            <a:avLst/>
          </a:prstGeom>
          <a:solidFill>
            <a:schemeClr val="accent1">
              <a:lumMod val="20000"/>
              <a:lumOff val="80000"/>
            </a:schemeClr>
          </a:solidFill>
          <a:ln>
            <a:noFill/>
          </a:ln>
          <a:effectLst/>
        </p:spPr>
        <p:txBody>
          <a:bodyPr wrap="square">
            <a:spAutoFit/>
          </a:bodyPr>
          <a:lstStyle/>
          <a:p>
            <a:r>
              <a:rPr lang="en-US" sz="3600" b="1">
                <a:solidFill>
                  <a:prstClr val="black"/>
                </a:solidFill>
                <a:latin typeface="Times New Roman" panose="02020603050405020304" pitchFamily="18" charset="0"/>
                <a:cs typeface="Times New Roman" panose="02020603050405020304" pitchFamily="18" charset="0"/>
              </a:rPr>
              <a:t>Câu chuyện khen ngợi hai chị em Xô-phi là những em bé ngoan, sẵn sàng, giúp đỡ ng</a:t>
            </a:r>
            <a:r>
              <a:rPr lang="vi-VN" sz="3600" b="1">
                <a:solidFill>
                  <a:prstClr val="black"/>
                </a:solidFill>
                <a:latin typeface="Times New Roman" panose="02020603050405020304" pitchFamily="18" charset="0"/>
                <a:cs typeface="Times New Roman" panose="02020603050405020304" pitchFamily="18" charset="0"/>
              </a:rPr>
              <a:t>ười khác. Chú Lý là người tài ba, nhân hậu rất yêu quý trẻ em </a:t>
            </a:r>
          </a:p>
        </p:txBody>
      </p:sp>
      <p:sp>
        <p:nvSpPr>
          <p:cNvPr id="8" name="Text Box 3">
            <a:extLst>
              <a:ext uri="{FF2B5EF4-FFF2-40B4-BE49-F238E27FC236}">
                <a16:creationId xmlns:a16="http://schemas.microsoft.com/office/drawing/2014/main" id="{4F162639-E00C-4C25-BC16-32EC1D70DE50}"/>
              </a:ext>
            </a:extLst>
          </p:cNvPr>
          <p:cNvSpPr txBox="1">
            <a:spLocks noChangeArrowheads="1"/>
          </p:cNvSpPr>
          <p:nvPr/>
        </p:nvSpPr>
        <p:spPr bwMode="auto">
          <a:xfrm>
            <a:off x="3810000" y="27924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600" b="1" u="sng"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en-US" sz="3600" b="1" u="sng"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3600" b="1" u="sng"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đọc</a:t>
            </a:r>
            <a:r>
              <a:rPr lang="en-US" altLang="en-US" sz="3600" b="1" u="sng"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9" name="Text Box 3">
            <a:extLst>
              <a:ext uri="{FF2B5EF4-FFF2-40B4-BE49-F238E27FC236}">
                <a16:creationId xmlns:a16="http://schemas.microsoft.com/office/drawing/2014/main" id="{B23EA56D-79CE-4EFF-A5FA-0FED3F0CEE54}"/>
              </a:ext>
            </a:extLst>
          </p:cNvPr>
          <p:cNvSpPr txBox="1">
            <a:spLocks noChangeArrowheads="1"/>
          </p:cNvSpPr>
          <p:nvPr/>
        </p:nvSpPr>
        <p:spPr bwMode="auto">
          <a:xfrm>
            <a:off x="3121589" y="844120"/>
            <a:ext cx="5842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4000" b="1"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Nhà</a:t>
            </a:r>
            <a:r>
              <a:rPr lang="en-US" altLang="en-US" sz="40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 ảo thuật </a:t>
            </a:r>
            <a:endParaRPr lang="en-US" alt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C453A84-C234-4E5A-89E3-5F1CDF1067AC}"/>
              </a:ext>
            </a:extLst>
          </p:cNvPr>
          <p:cNvSpPr txBox="1"/>
          <p:nvPr/>
        </p:nvSpPr>
        <p:spPr>
          <a:xfrm>
            <a:off x="238121" y="1488053"/>
            <a:ext cx="4826000" cy="646331"/>
          </a:xfrm>
          <a:prstGeom prst="rect">
            <a:avLst/>
          </a:prstGeom>
          <a:noFill/>
        </p:spPr>
        <p:txBody>
          <a:bodyPr wrap="square" rtlCol="0">
            <a:spAutoFit/>
          </a:bodyPr>
          <a:lstStyle/>
          <a:p>
            <a:pPr>
              <a:defRPr/>
            </a:pPr>
            <a:r>
              <a:rPr lang="en-US" sz="3600" b="1" dirty="0" err="1">
                <a:solidFill>
                  <a:srgbClr val="00B050"/>
                </a:solidFill>
                <a:latin typeface="Times New Roman" panose="02020603050405020304" pitchFamily="18" charset="0"/>
                <a:cs typeface="Times New Roman" panose="02020603050405020304" pitchFamily="18" charset="0"/>
              </a:rPr>
              <a:t>Nội</a:t>
            </a:r>
            <a:r>
              <a:rPr lang="en-US" sz="3600" b="1" dirty="0">
                <a:solidFill>
                  <a:srgbClr val="00B050"/>
                </a:solidFill>
                <a:latin typeface="Times New Roman" panose="02020603050405020304" pitchFamily="18" charset="0"/>
                <a:cs typeface="Times New Roman" panose="02020603050405020304" pitchFamily="18" charset="0"/>
              </a:rPr>
              <a:t> dung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chuyện</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95635385"/>
      </p:ext>
    </p:extLst>
  </p:cSld>
  <p:clrMapOvr>
    <a:masterClrMapping/>
  </p:clrMapOvr>
  <mc:AlternateContent xmlns:mc="http://schemas.openxmlformats.org/markup-compatibility/2006" xmlns:p14="http://schemas.microsoft.com/office/powerpoint/2010/main">
    <mc:Choice Requires="p14">
      <p:transition spd="slow" advTm="19084">
        <p14:conveyor dir="l"/>
      </p:transition>
    </mc:Choice>
    <mc:Fallback xmlns="">
      <p:transition spd="slow" advTm="190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5"/>
            </p:par>
          </p:childTnLst>
        </p:cTn>
      </p:par>
    </p:tnLst>
    <p:bldLst>
      <p:bldP spid="7"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448989" y="141635"/>
            <a:ext cx="86950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fontAlgn="base">
              <a:spcBef>
                <a:spcPct val="0"/>
              </a:spcBef>
              <a:spcAft>
                <a:spcPct val="0"/>
              </a:spcAft>
              <a:tabLst>
                <a:tab pos="228600" algn="l"/>
              </a:tabLst>
            </a:pPr>
            <a:r>
              <a:rPr lang="en-US" sz="3200" b="1" i="1" smtClean="0">
                <a:solidFill>
                  <a:prstClr val="black"/>
                </a:solidFill>
                <a:latin typeface="Times New Roman" pitchFamily="18" charset="0"/>
                <a:cs typeface="Times New Roman" pitchFamily="18" charset="0"/>
              </a:rPr>
              <a:t> - </a:t>
            </a:r>
            <a:r>
              <a:rPr lang="vi-VN" sz="3200" b="1" i="1" smtClean="0">
                <a:solidFill>
                  <a:prstClr val="black"/>
                </a:solidFill>
                <a:latin typeface="Times New Roman" pitchFamily="18" charset="0"/>
                <a:cs typeface="Times New Roman" pitchFamily="18" charset="0"/>
              </a:rPr>
              <a:t>Các em học được ở Xô-phi và Mác những phẩm</a:t>
            </a:r>
            <a:endParaRPr lang="en-US" sz="3200" b="1" i="1" smtClean="0">
              <a:solidFill>
                <a:prstClr val="black"/>
              </a:solidFill>
              <a:latin typeface="Times New Roman" pitchFamily="18" charset="0"/>
              <a:cs typeface="Times New Roman" pitchFamily="18" charset="0"/>
            </a:endParaRPr>
          </a:p>
          <a:p>
            <a:pPr algn="just" fontAlgn="base">
              <a:spcBef>
                <a:spcPct val="0"/>
              </a:spcBef>
              <a:spcAft>
                <a:spcPct val="0"/>
              </a:spcAft>
              <a:tabLst>
                <a:tab pos="228600" algn="l"/>
              </a:tabLst>
            </a:pPr>
            <a:r>
              <a:rPr lang="vi-VN" sz="3200" b="1" i="1" smtClean="0">
                <a:solidFill>
                  <a:prstClr val="black"/>
                </a:solidFill>
                <a:latin typeface="Times New Roman" pitchFamily="18" charset="0"/>
                <a:cs typeface="Times New Roman" pitchFamily="18" charset="0"/>
              </a:rPr>
              <a:t> chất tốt đẹp nào? </a:t>
            </a:r>
            <a:r>
              <a:rPr lang="en-US" sz="3200" b="1" i="1" smtClean="0">
                <a:solidFill>
                  <a:prstClr val="black"/>
                </a:solidFill>
                <a:latin typeface="Times New Roman" pitchFamily="18" charset="0"/>
                <a:cs typeface="Times New Roman" pitchFamily="18" charset="0"/>
              </a:rPr>
              <a:t> </a:t>
            </a:r>
            <a:endParaRPr lang="vi-VN" sz="3200" b="1" i="1" smtClean="0">
              <a:solidFill>
                <a:prstClr val="black"/>
              </a:solidFill>
              <a:latin typeface="Times New Roman" pitchFamily="18" charset="0"/>
              <a:cs typeface="Times New Roman" pitchFamily="18" charset="0"/>
            </a:endParaRPr>
          </a:p>
        </p:txBody>
      </p:sp>
      <p:sp>
        <p:nvSpPr>
          <p:cNvPr id="3" name="Rectangle 2"/>
          <p:cNvSpPr>
            <a:spLocks noChangeArrowheads="1"/>
          </p:cNvSpPr>
          <p:nvPr/>
        </p:nvSpPr>
        <p:spPr bwMode="auto">
          <a:xfrm>
            <a:off x="304800" y="4868863"/>
            <a:ext cx="1249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tabLst>
                <a:tab pos="228600" algn="l"/>
              </a:tabLst>
            </a:pPr>
            <a:r>
              <a:rPr lang="en-US" sz="3200" b="1" i="1" smtClean="0">
                <a:solidFill>
                  <a:prstClr val="black"/>
                </a:solidFill>
                <a:latin typeface="Times New Roman" pitchFamily="18" charset="0"/>
                <a:cs typeface="Times New Roman" pitchFamily="18" charset="0"/>
              </a:rPr>
              <a:t>-  </a:t>
            </a:r>
            <a:r>
              <a:rPr lang="vi-VN" sz="3200" b="1" i="1" smtClean="0">
                <a:solidFill>
                  <a:prstClr val="black"/>
                </a:solidFill>
                <a:latin typeface="Times New Roman" pitchFamily="18" charset="0"/>
                <a:cs typeface="Times New Roman" pitchFamily="18" charset="0"/>
              </a:rPr>
              <a:t>C</a:t>
            </a:r>
            <a:r>
              <a:rPr lang="en-US" sz="3200" b="1" i="1" smtClean="0">
                <a:solidFill>
                  <a:prstClr val="black"/>
                </a:solidFill>
                <a:latin typeface="Times New Roman" pitchFamily="18" charset="0"/>
                <a:cs typeface="Times New Roman" pitchFamily="18" charset="0"/>
              </a:rPr>
              <a:t>âu chuyện giáo dục các em điều gì? </a:t>
            </a:r>
            <a:endParaRPr lang="vi-VN" sz="3200" b="1" i="1" smtClean="0">
              <a:solidFill>
                <a:prstClr val="black"/>
              </a:solidFill>
              <a:latin typeface="Times New Roman" pitchFamily="18" charset="0"/>
              <a:cs typeface="Times New Roman" pitchFamily="18" charset="0"/>
            </a:endParaRPr>
          </a:p>
        </p:txBody>
      </p:sp>
      <p:sp>
        <p:nvSpPr>
          <p:cNvPr id="4" name="Rectangle 3"/>
          <p:cNvSpPr>
            <a:spLocks noChangeArrowheads="1"/>
          </p:cNvSpPr>
          <p:nvPr/>
        </p:nvSpPr>
        <p:spPr bwMode="auto">
          <a:xfrm>
            <a:off x="46567" y="2540003"/>
            <a:ext cx="1117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just" fontAlgn="base">
              <a:spcBef>
                <a:spcPct val="0"/>
              </a:spcBef>
              <a:spcAft>
                <a:spcPct val="0"/>
              </a:spcAft>
              <a:buFont typeface="VNI-Times" pitchFamily="2" charset="0"/>
              <a:buChar char="-"/>
              <a:tabLst>
                <a:tab pos="228600" algn="l"/>
              </a:tabLst>
            </a:pPr>
            <a:r>
              <a:rPr lang="en-US" sz="3200" b="1" i="1" smtClean="0">
                <a:solidFill>
                  <a:prstClr val="black"/>
                </a:solidFill>
                <a:latin typeface="Times New Roman" pitchFamily="18" charset="0"/>
                <a:cs typeface="Times New Roman" pitchFamily="18" charset="0"/>
              </a:rPr>
              <a:t> </a:t>
            </a:r>
            <a:r>
              <a:rPr lang="vi-VN" sz="3200" b="1" i="1" smtClean="0">
                <a:solidFill>
                  <a:prstClr val="black"/>
                </a:solidFill>
                <a:latin typeface="Times New Roman" pitchFamily="18" charset="0"/>
                <a:cs typeface="Times New Roman" pitchFamily="18" charset="0"/>
              </a:rPr>
              <a:t>Truyện khen ngợi hai chị em Xô-phi, truyện còn ca ngợi ai nữa? </a:t>
            </a:r>
            <a:endParaRPr lang="en-US" sz="3200" b="1" i="1" smtClean="0">
              <a:solidFill>
                <a:prstClr val="black"/>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5562602"/>
            <a:ext cx="1188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tabLst>
                <a:tab pos="228600" algn="l"/>
              </a:tabLst>
            </a:pPr>
            <a:r>
              <a:rPr lang="en-US" sz="3200" b="1" i="1" smtClean="0">
                <a:solidFill>
                  <a:srgbClr val="C00000"/>
                </a:solidFill>
                <a:latin typeface="Times New Roman" pitchFamily="18" charset="0"/>
                <a:cs typeface="Times New Roman" pitchFamily="18" charset="0"/>
              </a:rPr>
              <a:t> - </a:t>
            </a:r>
            <a:r>
              <a:rPr lang="vi-VN" sz="3200" b="1" i="1" smtClean="0">
                <a:solidFill>
                  <a:srgbClr val="C00000"/>
                </a:solidFill>
                <a:latin typeface="Times New Roman" pitchFamily="18" charset="0"/>
                <a:cs typeface="Times New Roman" pitchFamily="18" charset="0"/>
              </a:rPr>
              <a:t>Giáo dục học</a:t>
            </a: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sinh chăm ngoan, sẵn sàng giúp đỡ người khác.    </a:t>
            </a:r>
          </a:p>
        </p:txBody>
      </p:sp>
      <p:sp>
        <p:nvSpPr>
          <p:cNvPr id="6" name="Rectangle 5"/>
          <p:cNvSpPr>
            <a:spLocks noChangeArrowheads="1"/>
          </p:cNvSpPr>
          <p:nvPr/>
        </p:nvSpPr>
        <p:spPr bwMode="auto">
          <a:xfrm>
            <a:off x="46567" y="3616325"/>
            <a:ext cx="1107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Ca ngợi chú Lý - nghệ sĩ ảo thuật tài ba, nhân hậu, yêu quý trẻ em.</a:t>
            </a:r>
            <a:endParaRPr lang="en-US" sz="3200" b="1" smtClean="0">
              <a:solidFill>
                <a:srgbClr val="C00000"/>
              </a:solidFill>
              <a:latin typeface="Times New Roman" pitchFamily="18" charset="0"/>
              <a:cs typeface="Arial" charset="0"/>
            </a:endParaRPr>
          </a:p>
        </p:txBody>
      </p:sp>
      <p:sp>
        <p:nvSpPr>
          <p:cNvPr id="7" name="Rectangle 6"/>
          <p:cNvSpPr>
            <a:spLocks noChangeArrowheads="1"/>
          </p:cNvSpPr>
          <p:nvPr/>
        </p:nvSpPr>
        <p:spPr bwMode="auto">
          <a:xfrm>
            <a:off x="304800" y="1295402"/>
            <a:ext cx="1158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tabLst>
                <a:tab pos="228600" algn="l"/>
              </a:tabLst>
            </a:pP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Yêu thương cha mẹ, ngoan ngoãn, sẵn sàng giúp mọi</a:t>
            </a: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người</a:t>
            </a:r>
            <a:r>
              <a:rPr lang="en-US" sz="3200" b="1" i="1" smtClean="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3767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1524000" y="75088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Times New Roman" panose="02020603050405020304" pitchFamily="18" charset="0"/>
                <a:cs typeface="Times New Roman" panose="02020603050405020304" pitchFamily="18" charset="0"/>
              </a:rPr>
              <a:t>Câu chuyện cho em biết điều gì?</a:t>
            </a:r>
          </a:p>
        </p:txBody>
      </p:sp>
      <p:pic>
        <p:nvPicPr>
          <p:cNvPr id="43011" name="Picture 2" descr="ao thua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3429000"/>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9"/>
          <p:cNvSpPr txBox="1">
            <a:spLocks noChangeArrowheads="1"/>
          </p:cNvSpPr>
          <p:nvPr/>
        </p:nvSpPr>
        <p:spPr bwMode="auto">
          <a:xfrm>
            <a:off x="284017" y="1401763"/>
            <a:ext cx="104975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Chị</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em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Xô</a:t>
            </a:r>
            <a:r>
              <a:rPr lang="en-US" altLang="vi-VN" sz="2800" b="1" dirty="0">
                <a:solidFill>
                  <a:srgbClr val="0000FF"/>
                </a:solidFill>
                <a:latin typeface="Times New Roman" panose="02020603050405020304" pitchFamily="18" charset="0"/>
                <a:cs typeface="Times New Roman" panose="02020603050405020304" pitchFamily="18" charset="0"/>
              </a:rPr>
              <a:t>-phi </a:t>
            </a:r>
            <a:r>
              <a:rPr lang="en-US" altLang="vi-VN" sz="2800" b="1" dirty="0" err="1">
                <a:solidFill>
                  <a:srgbClr val="0000FF"/>
                </a:solidFill>
                <a:latin typeface="Times New Roman" panose="02020603050405020304" pitchFamily="18" charset="0"/>
                <a:cs typeface="Times New Roman" panose="02020603050405020304" pitchFamily="18" charset="0"/>
              </a:rPr>
              <a:t>rất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ngoan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biết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vâng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lời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mẹ</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rất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tốt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bụng</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biết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giúp</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đỡ</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mọi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người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Chú</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Lý</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ảo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thuật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giỏi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vừa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nhân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hậu</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Ảo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thuật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môn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nghệ</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thuật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thật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hấp</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dẫn</a:t>
            </a:r>
            <a:r>
              <a:rPr lang="en-US" altLang="vi-VN" sz="2800" b="1" dirty="0">
                <a:solidFill>
                  <a:srgbClr val="0000FF"/>
                </a:solidFill>
                <a:latin typeface="Times New Roman" panose="02020603050405020304" pitchFamily="18" charset="0"/>
                <a:cs typeface="Times New Roman" panose="02020603050405020304" pitchFamily="18" charset="0"/>
              </a:rPr>
              <a:t>.</a:t>
            </a:r>
          </a:p>
        </p:txBody>
      </p:sp>
      <p:sp>
        <p:nvSpPr>
          <p:cNvPr id="43013" name="Text Box 5"/>
          <p:cNvSpPr txBox="1">
            <a:spLocks noChangeArrowheads="1"/>
          </p:cNvSpPr>
          <p:nvPr/>
        </p:nvSpPr>
        <p:spPr bwMode="auto">
          <a:xfrm>
            <a:off x="1485900" y="13652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a:solidFill>
                  <a:schemeClr val="hlink"/>
                </a:solidFill>
                <a:latin typeface="Times New Roman" panose="02020603050405020304" pitchFamily="18" charset="0"/>
                <a:cs typeface="Times New Roman" panose="02020603050405020304" pitchFamily="18" charset="0"/>
              </a:rPr>
              <a:t>Củng cố, dặn dò</a:t>
            </a:r>
          </a:p>
        </p:txBody>
      </p:sp>
      <p:sp>
        <p:nvSpPr>
          <p:cNvPr id="7" name="Text Box 9"/>
          <p:cNvSpPr txBox="1">
            <a:spLocks noChangeArrowheads="1"/>
          </p:cNvSpPr>
          <p:nvPr/>
        </p:nvSpPr>
        <p:spPr bwMode="auto">
          <a:xfrm>
            <a:off x="405448" y="3219970"/>
            <a:ext cx="731615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Về</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nhà</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Nghe</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bố</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mẹ</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kể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về</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bộ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phim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tiết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mục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xiếc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chèo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kịch</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811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3"/>
                                        </p:tgtEl>
                                        <p:attrNameLst>
                                          <p:attrName>style.visibility</p:attrName>
                                        </p:attrNameLst>
                                      </p:cBhvr>
                                      <p:to>
                                        <p:strVal val="visible"/>
                                      </p:to>
                                    </p:set>
                                    <p:anim calcmode="discrete" valueType="clr">
                                      <p:cBhvr override="childStyle">
                                        <p:cTn id="7" dur="80"/>
                                        <p:tgtEl>
                                          <p:spTgt spid="522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3"/>
                                        </p:tgtEl>
                                        <p:attrNameLst>
                                          <p:attrName>fillcolor</p:attrName>
                                        </p:attrNameLst>
                                      </p:cBhvr>
                                      <p:tavLst>
                                        <p:tav tm="0">
                                          <p:val>
                                            <p:clrVal>
                                              <a:schemeClr val="accent2"/>
                                            </p:clrVal>
                                          </p:val>
                                        </p:tav>
                                        <p:tav tm="50000">
                                          <p:val>
                                            <p:clrVal>
                                              <a:schemeClr val="hlink"/>
                                            </p:clrVal>
                                          </p:val>
                                        </p:tav>
                                      </p:tavLst>
                                    </p:anim>
                                    <p:set>
                                      <p:cBhvr>
                                        <p:cTn id="9" dur="80"/>
                                        <p:tgtEl>
                                          <p:spTgt spid="522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ai v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WordArt 5"/>
          <p:cNvSpPr>
            <a:spLocks noChangeArrowheads="1" noChangeShapeType="1" noTextEdit="1"/>
          </p:cNvSpPr>
          <p:nvPr/>
        </p:nvSpPr>
        <p:spPr bwMode="auto">
          <a:xfrm>
            <a:off x="2667000" y="1447800"/>
            <a:ext cx="7086600" cy="3810000"/>
          </a:xfrm>
          <a:prstGeom prst="rect">
            <a:avLst/>
          </a:prstGeom>
        </p:spPr>
        <p:txBody>
          <a:bodyPr wrap="none" fromWordArt="1">
            <a:prstTxWarp prst="textCascadeUp">
              <a:avLst>
                <a:gd name="adj" fmla="val 44444"/>
              </a:avLst>
            </a:prstTxWarp>
            <a:scene3d>
              <a:camera prst="legacyPerspectiveTopLeft">
                <a:rot lat="0" lon="20519990" rev="0"/>
              </a:camera>
              <a:lightRig rig="legacyHarsh3" dir="r"/>
            </a:scene3d>
            <a:sp3d extrusionH="430200" prstMaterial="legacyMatte">
              <a:extrusionClr>
                <a:srgbClr val="006600"/>
              </a:extrusionClr>
              <a:contourClr>
                <a:srgbClr val="00FF00"/>
              </a:contourClr>
            </a:sp3d>
          </a:bodyPr>
          <a:lstStyle/>
          <a:p>
            <a:pPr algn="ctr"/>
            <a:r>
              <a:rPr lang="en-US" sz="3600" kern="10">
                <a:ln w="9525">
                  <a:round/>
                  <a:headEnd/>
                  <a:tailEnd/>
                </a:ln>
                <a:solidFill>
                  <a:srgbClr val="00FF00"/>
                </a:solidFill>
                <a:cs typeface="Times New Roman" panose="02020603050405020304" pitchFamily="18" charset="0"/>
              </a:rPr>
              <a:t>CHÀO CÁC EM !</a:t>
            </a:r>
          </a:p>
        </p:txBody>
      </p:sp>
    </p:spTree>
    <p:extLst>
      <p:ext uri="{BB962C8B-B14F-4D97-AF65-F5344CB8AC3E}">
        <p14:creationId xmlns:p14="http://schemas.microsoft.com/office/powerpoint/2010/main" val="2603706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3CC4B4-31AC-4CF4-806F-BC7402A2149F}"/>
              </a:ext>
            </a:extLst>
          </p:cNvPr>
          <p:cNvSpPr/>
          <p:nvPr/>
        </p:nvSpPr>
        <p:spPr>
          <a:xfrm>
            <a:off x="8696325" y="469447"/>
            <a:ext cx="1220563" cy="30480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05538030-B6EB-4F0B-98B0-19F938B0B71A}"/>
              </a:ext>
            </a:extLst>
          </p:cNvPr>
          <p:cNvSpPr/>
          <p:nvPr/>
        </p:nvSpPr>
        <p:spPr>
          <a:xfrm>
            <a:off x="8534400" y="1943100"/>
            <a:ext cx="1114424"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132D6863-5187-4138-8022-96CE52153B44}"/>
              </a:ext>
            </a:extLst>
          </p:cNvPr>
          <p:cNvSpPr/>
          <p:nvPr/>
        </p:nvSpPr>
        <p:spPr>
          <a:xfrm>
            <a:off x="4836528" y="2295525"/>
            <a:ext cx="1152525"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7DC8232-C9B4-4E3D-9B7A-479F97600D40}"/>
              </a:ext>
            </a:extLst>
          </p:cNvPr>
          <p:cNvSpPr/>
          <p:nvPr/>
        </p:nvSpPr>
        <p:spPr>
          <a:xfrm>
            <a:off x="4641045" y="5182959"/>
            <a:ext cx="868507"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0EF015FF-2453-43F9-AE02-0CBD2ABF87F6}"/>
              </a:ext>
            </a:extLst>
          </p:cNvPr>
          <p:cNvSpPr txBox="1"/>
          <p:nvPr/>
        </p:nvSpPr>
        <p:spPr>
          <a:xfrm>
            <a:off x="177215" y="390563"/>
            <a:ext cx="11837671" cy="6986528"/>
          </a:xfrm>
          <a:prstGeom prst="rect">
            <a:avLst/>
          </a:prstGeom>
          <a:noFill/>
        </p:spPr>
        <p:txBody>
          <a:bodyPr wrap="square" rtlCol="0">
            <a:spAutoFit/>
          </a:bodyPr>
          <a:lstStyle/>
          <a:p>
            <a:pPr lvl="1"/>
            <a:r>
              <a:rPr lang="en-US" sz="2400">
                <a:latin typeface="Times New Roman" panose="02020603050405020304" pitchFamily="18" charset="0"/>
                <a:cs typeface="Times New Roman" panose="02020603050405020304" pitchFamily="18" charset="0"/>
              </a:rPr>
              <a:t>  1. Ở nhiều n</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i trong thành phố, ng</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ời ta dán quảng cáo về buổi biểu diễn của một nhà ảo thuật Trung Quốc nổi tiếng. Chiều nay, tr</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ờng của Xô-phi và Mác tổ chức cho học sinh đi xem.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hai chị em không dám xin tiền mua vé vì bố đang nằm viện, các em biết mẹ rất cần tiền. </a:t>
            </a:r>
          </a:p>
          <a:p>
            <a:pPr lvl="1"/>
            <a:r>
              <a:rPr lang="en-US" sz="2400">
                <a:latin typeface="Times New Roman" panose="02020603050405020304" pitchFamily="18" charset="0"/>
                <a:cs typeface="Times New Roman" panose="02020603050405020304" pitchFamily="18" charset="0"/>
              </a:rPr>
              <a:t> 2.  Tình cờ trong lúc ra ga mua sữa, hai chị em gặp chú Lý, nhà ảo thuật. Các em giúp chú mang những đồ đạc lỉnh kỉnh đến rạp xiếc. Biết hai chị em thích xem ảo thuật, chú Lý bảo các em chờ một lát.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chị em Xô-phi đã về ngay vì nhớ lời mẹ dặn không đ</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ợc làm phiền ng</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ời khác.</a:t>
            </a:r>
          </a:p>
          <a:p>
            <a:pPr lvl="1"/>
            <a:r>
              <a:rPr lang="en-US" sz="2400">
                <a:latin typeface="Times New Roman" panose="02020603050405020304" pitchFamily="18" charset="0"/>
                <a:cs typeface="Times New Roman" panose="02020603050405020304" pitchFamily="18" charset="0"/>
              </a:rPr>
              <a:t> 3.  Thế rồi, chẳng biết hỏi thăm ai, buổi tối hôm ấy, chú Lý tìm tới nhà. Lúc đó, mẹ đang chuẩn bị bữa tối. B</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ớc vào nhà, chú nói :</a:t>
            </a:r>
          </a:p>
          <a:p>
            <a:pPr lvl="1"/>
            <a:r>
              <a:rPr lang="en-US" sz="2400">
                <a:latin typeface="Times New Roman" panose="02020603050405020304" pitchFamily="18" charset="0"/>
                <a:cs typeface="Times New Roman" panose="02020603050405020304" pitchFamily="18" charset="0"/>
              </a:rPr>
              <a:t> -  Tôi đến để cảm </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các con chị. Các cháu rất ngoan.</a:t>
            </a:r>
          </a:p>
          <a:p>
            <a:pPr lvl="1"/>
            <a:r>
              <a:rPr lang="en-US" sz="2400">
                <a:latin typeface="Times New Roman" panose="02020603050405020304" pitchFamily="18" charset="0"/>
                <a:cs typeface="Times New Roman" panose="02020603050405020304" pitchFamily="18" charset="0"/>
              </a:rPr>
              <a:t> 4.  Mẹ mời chú Lý uống trà. Chú nhận lời.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từ lúc chú ngồi vào bàn, cả nhà cứ chứng kiến hết đến bất ngờ này đến bất ngờ khác. Xô-phi lấy một cái bánh, đến lúc đặt vào đĩa lại thành hai cái. Khi mẹ mở nắp lọ đ</a:t>
            </a:r>
            <a:r>
              <a:rPr lang="vi-VN" sz="2400">
                <a:latin typeface="Times New Roman" panose="02020603050405020304" pitchFamily="18" charset="0"/>
                <a:cs typeface="Times New Roman" panose="02020603050405020304" pitchFamily="18" charset="0"/>
              </a:rPr>
              <a:t>ường, có hàng mét dải băng đỏ, xanh , vàng bắn ra. Còn Mác đang ngồi bỗng cảm thấy có một khối nóng mềm trên chân. Hóa ra đó là chú thỏ trắng mắt hồng.</a:t>
            </a:r>
          </a:p>
          <a:p>
            <a:pPr lvl="1"/>
            <a:r>
              <a:rPr lang="vi-VN" sz="2400">
                <a:latin typeface="Times New Roman" panose="02020603050405020304" pitchFamily="18" charset="0"/>
                <a:cs typeface="Times New Roman" panose="02020603050405020304" pitchFamily="18" charset="0"/>
              </a:rPr>
              <a:t>  Hai chị em thán phục nhìn chú Lý. Đúng là một nhà ảo thuật đại tài. </a:t>
            </a:r>
          </a:p>
          <a:p>
            <a:pPr lvl="1" algn="r"/>
            <a:r>
              <a:rPr lang="vi-VN" sz="2000">
                <a:latin typeface="Times New Roman" panose="02020603050405020304" pitchFamily="18" charset="0"/>
                <a:cs typeface="Times New Roman" panose="02020603050405020304" pitchFamily="18" charset="0"/>
              </a:rPr>
              <a:t>Theo </a:t>
            </a:r>
            <a:r>
              <a:rPr lang="vi-VN" sz="2000" b="1">
                <a:latin typeface="Times New Roman" panose="02020603050405020304" pitchFamily="18" charset="0"/>
                <a:cs typeface="Times New Roman" panose="02020603050405020304" pitchFamily="18" charset="0"/>
              </a:rPr>
              <a:t>BLAI-TƠN</a:t>
            </a:r>
            <a:r>
              <a:rPr lang="vi-VN" sz="2000">
                <a:latin typeface="Times New Roman" panose="02020603050405020304" pitchFamily="18" charset="0"/>
                <a:cs typeface="Times New Roman" panose="02020603050405020304" pitchFamily="18" charset="0"/>
              </a:rPr>
              <a:t> </a:t>
            </a:r>
          </a:p>
          <a:p>
            <a:pPr lvl="1" algn="r"/>
            <a:r>
              <a:rPr lang="vi-VN" sz="2000">
                <a:latin typeface="Times New Roman" panose="02020603050405020304" pitchFamily="18" charset="0"/>
                <a:cs typeface="Times New Roman" panose="02020603050405020304" pitchFamily="18" charset="0"/>
              </a:rPr>
              <a:t>( Lương Hùng dịch</a:t>
            </a:r>
            <a:r>
              <a:rPr lang="vi-VN" sz="2000"/>
              <a:t> </a:t>
            </a:r>
          </a:p>
        </p:txBody>
      </p:sp>
    </p:spTree>
    <p:extLst>
      <p:ext uri="{BB962C8B-B14F-4D97-AF65-F5344CB8AC3E}">
        <p14:creationId xmlns:p14="http://schemas.microsoft.com/office/powerpoint/2010/main" val="3985612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2F55F7F6-B0E9-482A-9D1B-1462CC10C846}"/>
              </a:ext>
            </a:extLst>
          </p:cNvPr>
          <p:cNvSpPr txBox="1">
            <a:spLocks noChangeArrowheads="1"/>
          </p:cNvSpPr>
          <p:nvPr/>
        </p:nvSpPr>
        <p:spPr bwMode="auto">
          <a:xfrm>
            <a:off x="3884428" y="354412"/>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Tập</a:t>
            </a:r>
            <a:r>
              <a:rPr kumimoji="0" lang="en-US" altLang="en-US" sz="28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800" b="1" i="0" u="sng"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r>
              <a:rPr kumimoji="0" lang="en-US" altLang="en-US" sz="28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25" name="Picture 12" descr="HÃ¬nh áº£nh cÃ³ liÃªn quan">
            <a:extLst>
              <a:ext uri="{FF2B5EF4-FFF2-40B4-BE49-F238E27FC236}">
                <a16:creationId xmlns:a16="http://schemas.microsoft.com/office/drawing/2014/main" id="{A0F7C444-DF43-4174-AECA-A0E9F9D51DD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01" y="246935"/>
            <a:ext cx="1125537"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HÃ¬nh áº£nh cÃ³ liÃªn quan">
            <a:extLst>
              <a:ext uri="{FF2B5EF4-FFF2-40B4-BE49-F238E27FC236}">
                <a16:creationId xmlns:a16="http://schemas.microsoft.com/office/drawing/2014/main" id="{D58B479B-7D8D-4250-ABC5-1DD9F097EDB8}"/>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0724" y="318973"/>
            <a:ext cx="8588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HÃ¬nh áº£nh cÃ³ liÃªn quan">
            <a:extLst>
              <a:ext uri="{FF2B5EF4-FFF2-40B4-BE49-F238E27FC236}">
                <a16:creationId xmlns:a16="http://schemas.microsoft.com/office/drawing/2014/main" id="{6FFE092C-602D-477C-A4CC-03FAB3FEEDA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176" y="1133553"/>
            <a:ext cx="6318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HÃ¬nh áº£nh cÃ³ liÃªn quan">
            <a:extLst>
              <a:ext uri="{FF2B5EF4-FFF2-40B4-BE49-F238E27FC236}">
                <a16:creationId xmlns:a16="http://schemas.microsoft.com/office/drawing/2014/main" id="{61261F49-BB13-4015-8F2F-76BD0096A90C}"/>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78425" y="274637"/>
            <a:ext cx="1125539"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HÃ¬nh áº£nh cÃ³ liÃªn quan">
            <a:extLst>
              <a:ext uri="{FF2B5EF4-FFF2-40B4-BE49-F238E27FC236}">
                <a16:creationId xmlns:a16="http://schemas.microsoft.com/office/drawing/2014/main" id="{BF0D89DE-7305-4D8E-84F5-A43DD1886137}"/>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5924" y="348081"/>
            <a:ext cx="858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4" descr="HÃ¬nh áº£nh cÃ³ liÃªn quan">
            <a:extLst>
              <a:ext uri="{FF2B5EF4-FFF2-40B4-BE49-F238E27FC236}">
                <a16:creationId xmlns:a16="http://schemas.microsoft.com/office/drawing/2014/main" id="{79A7DAFD-80C6-49B9-8A5A-89A559E7A37D}"/>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5315" y="1100142"/>
            <a:ext cx="630239"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udio 7">
            <a:hlinkClick r:id="" action="ppaction://media"/>
            <a:extLst>
              <a:ext uri="{FF2B5EF4-FFF2-40B4-BE49-F238E27FC236}">
                <a16:creationId xmlns:a16="http://schemas.microsoft.com/office/drawing/2014/main" id="{AE689448-6470-4DB9-BB9B-E305160BE6E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
        <p:nvSpPr>
          <p:cNvPr id="19" name="Text Box 3">
            <a:extLst>
              <a:ext uri="{FF2B5EF4-FFF2-40B4-BE49-F238E27FC236}">
                <a16:creationId xmlns:a16="http://schemas.microsoft.com/office/drawing/2014/main" id="{6DAE8270-C3A6-49C4-BB52-8BFEA16CE2E8}"/>
              </a:ext>
            </a:extLst>
          </p:cNvPr>
          <p:cNvSpPr txBox="1">
            <a:spLocks noChangeArrowheads="1"/>
          </p:cNvSpPr>
          <p:nvPr/>
        </p:nvSpPr>
        <p:spPr bwMode="auto">
          <a:xfrm>
            <a:off x="3100327" y="818778"/>
            <a:ext cx="58425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4000" b="1" i="0" u="none" strike="noStrike" kern="1200" cap="none" spc="0" normalizeH="0" baseline="0" noProof="0" err="1">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Nhà</a:t>
            </a:r>
            <a:r>
              <a:rPr kumimoji="0" lang="en-US" altLang="en-US" sz="4000" b="1" i="0" u="none" strike="noStrike" kern="1200" cap="none" spc="0" normalizeH="0" baseline="0" noProof="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ảo thuật </a:t>
            </a:r>
            <a:endParaRPr kumimoji="0" lang="en-US" alt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6DCB07-BC3A-42B5-9E4B-CE08AC45BC8D}"/>
              </a:ext>
            </a:extLst>
          </p:cNvPr>
          <p:cNvSpPr txBox="1"/>
          <p:nvPr/>
        </p:nvSpPr>
        <p:spPr>
          <a:xfrm>
            <a:off x="664256" y="1249305"/>
            <a:ext cx="4845319"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Luyện đọc đoạn </a:t>
            </a:r>
            <a:endParaRPr lang="vi-VN" sz="3200" b="1">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F99CCE36-F161-40B6-BFB6-2956AAA3380F}"/>
              </a:ext>
            </a:extLst>
          </p:cNvPr>
          <p:cNvSpPr/>
          <p:nvPr/>
        </p:nvSpPr>
        <p:spPr>
          <a:xfrm>
            <a:off x="246185" y="1904607"/>
            <a:ext cx="8686800" cy="960437"/>
          </a:xfrm>
          <a:prstGeom prst="flowChartAlternateProcess">
            <a:avLst/>
          </a:prstGeom>
          <a:solidFill>
            <a:sysClr val="window" lastClr="FFFFFF"/>
          </a:solidFill>
          <a:ln w="76200" cap="flat" cmpd="sng" algn="ctr">
            <a:solidFill>
              <a:srgbClr val="FFC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3200" b="0"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Ở nhiều nơi…….. Mẹ rất cần tiền.</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Flowchart: Alternate Process 20">
            <a:extLst>
              <a:ext uri="{FF2B5EF4-FFF2-40B4-BE49-F238E27FC236}">
                <a16:creationId xmlns:a16="http://schemas.microsoft.com/office/drawing/2014/main" id="{7151A40B-FB53-481A-8C07-E2D953AF99F6}"/>
              </a:ext>
            </a:extLst>
          </p:cNvPr>
          <p:cNvSpPr/>
          <p:nvPr/>
        </p:nvSpPr>
        <p:spPr>
          <a:xfrm>
            <a:off x="229822" y="2964356"/>
            <a:ext cx="8686801" cy="1001460"/>
          </a:xfrm>
          <a:prstGeom prst="flowChartAlternateProcess">
            <a:avLst/>
          </a:prstGeom>
          <a:solidFill>
            <a:sysClr val="window" lastClr="FFFFFF"/>
          </a:solidFill>
          <a:ln w="76200" cap="flat" cmpd="sng" algn="ctr">
            <a:solidFill>
              <a:srgbClr val="C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noProof="0" smtClean="0">
                <a:solidFill>
                  <a:prstClr val="black"/>
                </a:solidFill>
                <a:latin typeface="Times New Roman" panose="02020603050405020304" pitchFamily="18" charset="0"/>
                <a:cs typeface="Times New Roman" panose="02020603050405020304" pitchFamily="18" charset="0"/>
              </a:rPr>
              <a:t>Đoạn </a:t>
            </a:r>
            <a:r>
              <a:rPr lang="en-US" sz="3200" kern="0" noProof="0">
                <a:solidFill>
                  <a:prstClr val="black"/>
                </a:solidFill>
                <a:latin typeface="Times New Roman" panose="02020603050405020304" pitchFamily="18" charset="0"/>
                <a:cs typeface="Times New Roman" panose="02020603050405020304" pitchFamily="18" charset="0"/>
              </a:rPr>
              <a:t>2 : Tình cờ …..... Làm phiền người khác.</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Flowchart: Alternate Process 21">
            <a:extLst>
              <a:ext uri="{FF2B5EF4-FFF2-40B4-BE49-F238E27FC236}">
                <a16:creationId xmlns:a16="http://schemas.microsoft.com/office/drawing/2014/main" id="{0688AF44-6BCA-4587-BBA5-CAD2C87FE3C9}"/>
              </a:ext>
            </a:extLst>
          </p:cNvPr>
          <p:cNvSpPr/>
          <p:nvPr/>
        </p:nvSpPr>
        <p:spPr>
          <a:xfrm>
            <a:off x="255613" y="3983175"/>
            <a:ext cx="8686801" cy="1095344"/>
          </a:xfrm>
          <a:prstGeom prst="flowChartAlternateProcess">
            <a:avLst/>
          </a:prstGeom>
          <a:solidFill>
            <a:sysClr val="window" lastClr="FFFFFF"/>
          </a:solidFill>
          <a:ln w="76200" cap="flat" cmpd="sng" algn="ctr">
            <a:solidFill>
              <a:srgbClr val="7030A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 Thế</a:t>
            </a:r>
            <a:r>
              <a:rPr kumimoji="0" lang="en-US" sz="3200" b="0"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rồi ……… Các cháu rất ngoan.</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3F59C3A4-0D1D-4701-9E9A-AA4EEDDB41F6}"/>
              </a:ext>
            </a:extLst>
          </p:cNvPr>
          <p:cNvSpPr/>
          <p:nvPr/>
        </p:nvSpPr>
        <p:spPr>
          <a:xfrm>
            <a:off x="255613" y="5228158"/>
            <a:ext cx="8677423" cy="972549"/>
          </a:xfrm>
          <a:prstGeom prst="flowChartAlternateProcess">
            <a:avLst/>
          </a:prstGeom>
          <a:solidFill>
            <a:sysClr val="window" lastClr="FFFFFF"/>
          </a:solidFill>
          <a:ln w="76200" cap="flat" cmpd="sng" algn="ctr">
            <a:solidFill>
              <a:srgbClr val="1F497D">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r>
              <a:rPr kumimoji="0" lang="en-US" sz="32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Mẹ</a:t>
            </a:r>
            <a:r>
              <a:rPr kumimoji="0" lang="en-US" sz="3200" b="0"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mời chú Lý………..  Ảo thuật đại tài</a:t>
            </a:r>
            <a:endPar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488032519"/>
      </p:ext>
    </p:extLst>
  </p:cSld>
  <p:clrMapOvr>
    <a:masterClrMapping/>
  </p:clrMapOvr>
  <p:transition spd="slow" advTm="1429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23"/>
            </p:par>
            <p:audio isNarration="1">
              <p:cMediaNode vol="80000" showWhenStopped="0">
                <p:cTn id="24" fill="hold" display="0">
                  <p:stCondLst>
                    <p:cond delay="indefinite"/>
                  </p:stCondLst>
                  <p:endCondLst>
                    <p:cond evt="onStopAudio" delay="0">
                      <p:tgtEl>
                        <p:sldTgt/>
                      </p:tgtEl>
                    </p:cond>
                  </p:endCondLst>
                </p:cTn>
                <p:tgtEl>
                  <p:spTgt spid="8"/>
                </p:tgtEl>
              </p:cMediaNode>
            </p:audio>
          </p:childTnLst>
        </p:cTn>
      </p:par>
    </p:tnLst>
    <p:bldLst>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a:spLocks noGrp="1" noChangeArrowheads="1"/>
          </p:cNvSpPr>
          <p:nvPr>
            <p:ph type="title"/>
          </p:nvPr>
        </p:nvSpPr>
        <p:spPr>
          <a:xfrm>
            <a:off x="1981200" y="606073"/>
            <a:ext cx="8229600" cy="480131"/>
          </a:xfrm>
          <a:noFill/>
        </p:spPr>
        <p:txBody>
          <a:bodyPr>
            <a:spAutoFit/>
          </a:bodyPr>
          <a:lstStyle/>
          <a:p>
            <a:pPr algn="l" eaLnBrk="1" hangingPunct="1">
              <a:spcBef>
                <a:spcPct val="50000"/>
              </a:spcBef>
            </a:pPr>
            <a:r>
              <a:rPr lang="en-US" altLang="vi-VN" sz="2800" dirty="0" smtClean="0">
                <a:solidFill>
                  <a:srgbClr val="0000FF"/>
                </a:solidFill>
                <a:latin typeface="Times New Roman" panose="02020603050405020304" pitchFamily="18" charset="0"/>
                <a:cs typeface="Times New Roman" panose="02020603050405020304" pitchFamily="18" charset="0"/>
              </a:rPr>
              <a:t>Luyện đọc </a:t>
            </a:r>
            <a:r>
              <a:rPr lang="en-US" altLang="vi-VN" sz="2800" dirty="0">
                <a:solidFill>
                  <a:srgbClr val="0000FF"/>
                </a:solidFill>
                <a:latin typeface="Times New Roman" panose="02020603050405020304" pitchFamily="18" charset="0"/>
                <a:cs typeface="Times New Roman" panose="02020603050405020304" pitchFamily="18" charset="0"/>
              </a:rPr>
              <a:t>câu: </a:t>
            </a:r>
          </a:p>
        </p:txBody>
      </p:sp>
      <p:sp>
        <p:nvSpPr>
          <p:cNvPr id="5" name="Text Box 11"/>
          <p:cNvSpPr>
            <a:spLocks noGrp="1" noChangeArrowheads="1"/>
          </p:cNvSpPr>
          <p:nvPr>
            <p:ph idx="1"/>
          </p:nvPr>
        </p:nvSpPr>
        <p:spPr>
          <a:xfrm>
            <a:off x="1981200" y="1600200"/>
            <a:ext cx="8229600" cy="1858970"/>
          </a:xfrm>
        </p:spPr>
        <p:txBody>
          <a:bodyPr>
            <a:spAutoFit/>
          </a:bodyPr>
          <a:lstStyle/>
          <a:p>
            <a:pPr marL="0" indent="0">
              <a:spcBef>
                <a:spcPct val="50000"/>
              </a:spcBef>
              <a:buNone/>
            </a:pPr>
            <a:r>
              <a:rPr lang="en-US" altLang="vi-VN" b="1">
                <a:solidFill>
                  <a:srgbClr val="0000FF"/>
                </a:solidFill>
                <a:latin typeface="Times New Roman" panose="02020603050405020304" pitchFamily="18" charset="0"/>
                <a:cs typeface="Times New Roman" panose="02020603050405020304" pitchFamily="18" charset="0"/>
              </a:rPr>
              <a:t>- Nhưng/ hai chị em không dám xin tiền mua vé/ vì bố đang nằm viện,/ các em biết mẹ rất cần tiền.//</a:t>
            </a:r>
          </a:p>
          <a:p>
            <a:pPr marL="0" indent="0">
              <a:spcBef>
                <a:spcPct val="50000"/>
              </a:spcBef>
              <a:buNone/>
            </a:pPr>
            <a:r>
              <a:rPr lang="en-US" altLang="vi-VN" b="1">
                <a:solidFill>
                  <a:srgbClr val="0000FF"/>
                </a:solidFill>
                <a:latin typeface="Times New Roman" panose="02020603050405020304" pitchFamily="18" charset="0"/>
                <a:cs typeface="Times New Roman" panose="02020603050405020304" pitchFamily="18" charset="0"/>
              </a:rPr>
              <a:t>    Nhưng chị em Xô-phi đã về ngay/ vì nhớ lời mẹ dặn không được làm phiền người khác.//</a:t>
            </a:r>
          </a:p>
        </p:txBody>
      </p:sp>
    </p:spTree>
    <p:extLst>
      <p:ext uri="{BB962C8B-B14F-4D97-AF65-F5344CB8AC3E}">
        <p14:creationId xmlns:p14="http://schemas.microsoft.com/office/powerpoint/2010/main" val="416626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015FF-2453-43F9-AE02-0CBD2ABF87F6}"/>
              </a:ext>
            </a:extLst>
          </p:cNvPr>
          <p:cNvSpPr txBox="1"/>
          <p:nvPr/>
        </p:nvSpPr>
        <p:spPr>
          <a:xfrm>
            <a:off x="209599" y="1682826"/>
            <a:ext cx="11837671" cy="5078313"/>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1. Ở nhiều n</a:t>
            </a:r>
            <a:r>
              <a:rPr lang="vi-VN" sz="2000" b="1">
                <a:latin typeface="Times New Roman" panose="02020603050405020304" pitchFamily="18" charset="0"/>
                <a:cs typeface="Times New Roman" panose="02020603050405020304" pitchFamily="18" charset="0"/>
              </a:rPr>
              <a:t>ơ</a:t>
            </a:r>
            <a:r>
              <a:rPr lang="en-US" sz="2000" b="1">
                <a:latin typeface="Times New Roman" panose="02020603050405020304" pitchFamily="18" charset="0"/>
                <a:cs typeface="Times New Roman" panose="02020603050405020304" pitchFamily="18" charset="0"/>
              </a:rPr>
              <a:t>i trong thành phố, ng</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ời ta dán quảng cáo về buổi biểu diễn của một nhà ảo thuật Trung Quốc nổi tiếng. Chiều nay, tr</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ờng của Xô-phi và Mác tổ chức cho học sinh đi xem.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hai chị em không dám xin tiền mua vé vì bố đang nằm viện, các em biết mẹ rất cần tiền. </a:t>
            </a:r>
          </a:p>
          <a:p>
            <a:r>
              <a:rPr lang="en-US" sz="2000" b="1">
                <a:latin typeface="Times New Roman" panose="02020603050405020304" pitchFamily="18" charset="0"/>
                <a:cs typeface="Times New Roman" panose="02020603050405020304" pitchFamily="18" charset="0"/>
              </a:rPr>
              <a:t> 2.  Tình cờ trong lúc ra ga mua sữa, hai chị em gặp chú Lý, nhà ảo thuật. Các em giúp chú mang những đồ đạc lỉnh kỉnh đến rạp xiếc. Biết hai chị em thích xem ảo thuật, chú Lý bảo các em chờ một lát.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chị em Xô-phi đã về ngay vì nhớ lời mẹ dặn không đ</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ợc làm phiền ng</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ời khác.</a:t>
            </a:r>
          </a:p>
          <a:p>
            <a:r>
              <a:rPr lang="en-US" sz="2000" b="1">
                <a:latin typeface="Times New Roman" panose="02020603050405020304" pitchFamily="18" charset="0"/>
                <a:cs typeface="Times New Roman" panose="02020603050405020304" pitchFamily="18" charset="0"/>
              </a:rPr>
              <a:t> 3.  Thế rồi, chẳng biết hỏi thăm ai, buổi tối hôm ấy, chú Lý tìm tới nhà. Lúc đó, mẹ đang chuẩn bị bữa tối. B</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ớc vào nhà, chú nói :</a:t>
            </a:r>
          </a:p>
          <a:p>
            <a:r>
              <a:rPr lang="en-US" sz="2000" b="1">
                <a:latin typeface="Times New Roman" panose="02020603050405020304" pitchFamily="18" charset="0"/>
                <a:cs typeface="Times New Roman" panose="02020603050405020304" pitchFamily="18" charset="0"/>
              </a:rPr>
              <a:t> -  Tôi đến để cảm </a:t>
            </a:r>
            <a:r>
              <a:rPr lang="vi-VN" sz="2000" b="1">
                <a:latin typeface="Times New Roman" panose="02020603050405020304" pitchFamily="18" charset="0"/>
                <a:cs typeface="Times New Roman" panose="02020603050405020304" pitchFamily="18" charset="0"/>
              </a:rPr>
              <a:t>ơ</a:t>
            </a:r>
            <a:r>
              <a:rPr lang="en-US" sz="2000" b="1">
                <a:latin typeface="Times New Roman" panose="02020603050405020304" pitchFamily="18" charset="0"/>
                <a:cs typeface="Times New Roman" panose="02020603050405020304" pitchFamily="18" charset="0"/>
              </a:rPr>
              <a:t>n các con chị. Các cháu rất ngoan.</a:t>
            </a:r>
          </a:p>
          <a:p>
            <a:r>
              <a:rPr lang="en-US" sz="2000" b="1">
                <a:latin typeface="Times New Roman" panose="02020603050405020304" pitchFamily="18" charset="0"/>
                <a:cs typeface="Times New Roman" panose="02020603050405020304" pitchFamily="18" charset="0"/>
              </a:rPr>
              <a:t> 4.  Mẹ mời chú Lý uống trà. Chú nhận lời. Nh</a:t>
            </a:r>
            <a:r>
              <a:rPr lang="vi-VN" sz="2000" b="1">
                <a:latin typeface="Times New Roman" panose="02020603050405020304" pitchFamily="18" charset="0"/>
                <a:cs typeface="Times New Roman" panose="02020603050405020304" pitchFamily="18" charset="0"/>
              </a:rPr>
              <a:t>ư</a:t>
            </a:r>
            <a:r>
              <a:rPr lang="en-US" sz="2000" b="1">
                <a:latin typeface="Times New Roman" panose="02020603050405020304" pitchFamily="18" charset="0"/>
                <a:cs typeface="Times New Roman" panose="02020603050405020304" pitchFamily="18" charset="0"/>
              </a:rPr>
              <a:t>ng từ lúc chú ngồi vào bàn, cả nhà cứ chứng kiến hết đến bất ngờ này đến bất ngờ khác. Xô-phi lấy một cái bánh, đến lúc đặt vào đĩa lại thành hai cái. Khi mẹ mở nắp lọ đ</a:t>
            </a:r>
            <a:r>
              <a:rPr lang="vi-VN" sz="2000" b="1">
                <a:latin typeface="Times New Roman" panose="02020603050405020304" pitchFamily="18" charset="0"/>
                <a:cs typeface="Times New Roman" panose="02020603050405020304" pitchFamily="18" charset="0"/>
              </a:rPr>
              <a:t>ường, có hàng mét dải băng đỏ, xanh , vàng bắn ra. Còn Mác đang ngồi bỗng cảm thấy có một khối nóng mềm trên chân. Hóa ra đó là chú thỏ trắng mắt hồng.</a:t>
            </a:r>
          </a:p>
          <a:p>
            <a:r>
              <a:rPr lang="vi-VN" sz="2000" b="1">
                <a:latin typeface="Times New Roman" panose="02020603050405020304" pitchFamily="18" charset="0"/>
                <a:cs typeface="Times New Roman" panose="02020603050405020304" pitchFamily="18" charset="0"/>
              </a:rPr>
              <a:t>  Hai chị em thán phục nhìn chú Lý. Đúng là một nhà ảo thuật đại tài. </a:t>
            </a:r>
          </a:p>
          <a:p>
            <a:pPr algn="r"/>
            <a:r>
              <a:rPr lang="vi-VN" sz="2000" b="1">
                <a:latin typeface="Times New Roman" panose="02020603050405020304" pitchFamily="18" charset="0"/>
                <a:cs typeface="Times New Roman" panose="02020603050405020304" pitchFamily="18" charset="0"/>
              </a:rPr>
              <a:t>Theo BLAI-TƠN </a:t>
            </a:r>
          </a:p>
          <a:p>
            <a:pPr algn="r"/>
            <a:r>
              <a:rPr lang="vi-VN" sz="2000">
                <a:latin typeface="Times New Roman" panose="02020603050405020304" pitchFamily="18" charset="0"/>
                <a:cs typeface="Times New Roman" panose="02020603050405020304" pitchFamily="18" charset="0"/>
              </a:rPr>
              <a:t>( Lương Hùng dịch</a:t>
            </a:r>
            <a:r>
              <a:rPr lang="vi-VN" sz="2000"/>
              <a:t> </a:t>
            </a:r>
          </a:p>
        </p:txBody>
      </p:sp>
      <p:sp>
        <p:nvSpPr>
          <p:cNvPr id="3" name="TextBox 2">
            <a:extLst>
              <a:ext uri="{FF2B5EF4-FFF2-40B4-BE49-F238E27FC236}">
                <a16:creationId xmlns:a16="http://schemas.microsoft.com/office/drawing/2014/main" id="{8EBAB3C0-39A5-4916-BF7D-0854DD585518}"/>
              </a:ext>
            </a:extLst>
          </p:cNvPr>
          <p:cNvSpPr txBox="1"/>
          <p:nvPr/>
        </p:nvSpPr>
        <p:spPr>
          <a:xfrm>
            <a:off x="4657725" y="66675"/>
            <a:ext cx="2667000" cy="523220"/>
          </a:xfrm>
          <a:prstGeom prst="rect">
            <a:avLst/>
          </a:prstGeom>
          <a:noFill/>
        </p:spPr>
        <p:txBody>
          <a:bodyPr wrap="square" rtlCol="0">
            <a:spAutoFit/>
          </a:bodyPr>
          <a:lstStyle/>
          <a:p>
            <a:pPr algn="ctr"/>
            <a:r>
              <a:rPr lang="en-US" sz="2800" b="1" u="sng">
                <a:latin typeface="Times New Roman" panose="02020603050405020304" pitchFamily="18" charset="0"/>
                <a:cs typeface="Times New Roman" panose="02020603050405020304" pitchFamily="18" charset="0"/>
              </a:rPr>
              <a:t>Tập đọc </a:t>
            </a:r>
            <a:endParaRPr lang="vi-VN" sz="2800" b="1" u="sng">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9105C1-DB9B-48A2-B02A-34376040CE89}"/>
              </a:ext>
            </a:extLst>
          </p:cNvPr>
          <p:cNvSpPr txBox="1"/>
          <p:nvPr/>
        </p:nvSpPr>
        <p:spPr>
          <a:xfrm>
            <a:off x="4629152" y="752513"/>
            <a:ext cx="338137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Nhà ảo thuật </a:t>
            </a:r>
            <a:endParaRPr lang="vi-VN"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074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3CC4B4-31AC-4CF4-806F-BC7402A2149F}"/>
              </a:ext>
            </a:extLst>
          </p:cNvPr>
          <p:cNvSpPr/>
          <p:nvPr/>
        </p:nvSpPr>
        <p:spPr>
          <a:xfrm>
            <a:off x="8696325" y="469447"/>
            <a:ext cx="1220563" cy="30480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05538030-B6EB-4F0B-98B0-19F938B0B71A}"/>
              </a:ext>
            </a:extLst>
          </p:cNvPr>
          <p:cNvSpPr/>
          <p:nvPr/>
        </p:nvSpPr>
        <p:spPr>
          <a:xfrm>
            <a:off x="8534400" y="1943100"/>
            <a:ext cx="1114424"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132D6863-5187-4138-8022-96CE52153B44}"/>
              </a:ext>
            </a:extLst>
          </p:cNvPr>
          <p:cNvSpPr/>
          <p:nvPr/>
        </p:nvSpPr>
        <p:spPr>
          <a:xfrm>
            <a:off x="4836528" y="2295525"/>
            <a:ext cx="1152525"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7DC8232-C9B4-4E3D-9B7A-479F97600D40}"/>
              </a:ext>
            </a:extLst>
          </p:cNvPr>
          <p:cNvSpPr/>
          <p:nvPr/>
        </p:nvSpPr>
        <p:spPr>
          <a:xfrm>
            <a:off x="4641045" y="5182959"/>
            <a:ext cx="868507"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0EF015FF-2453-43F9-AE02-0CBD2ABF87F6}"/>
              </a:ext>
            </a:extLst>
          </p:cNvPr>
          <p:cNvSpPr txBox="1"/>
          <p:nvPr/>
        </p:nvSpPr>
        <p:spPr>
          <a:xfrm>
            <a:off x="177215" y="390563"/>
            <a:ext cx="11837671" cy="6986528"/>
          </a:xfrm>
          <a:prstGeom prst="rect">
            <a:avLst/>
          </a:prstGeom>
          <a:noFill/>
        </p:spPr>
        <p:txBody>
          <a:bodyPr wrap="square" rtlCol="0">
            <a:spAutoFit/>
          </a:bodyPr>
          <a:lstStyle/>
          <a:p>
            <a:pPr lvl="1"/>
            <a:r>
              <a:rPr lang="en-US" sz="2400">
                <a:latin typeface="Times New Roman" panose="02020603050405020304" pitchFamily="18" charset="0"/>
                <a:cs typeface="Times New Roman" panose="02020603050405020304" pitchFamily="18" charset="0"/>
              </a:rPr>
              <a:t>  1. Ở nhiều n</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i trong thành phố, ng</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ời ta dán quảng cáo về buổi biểu diễn của một nhà ảo thuật Trung Quốc nổi tiếng. Chiều nay, tr</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ờng của Xô-phi và Mác tổ chức cho học sinh đi xem.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hai chị em không dám xin tiền mua vé vì bố đang nằm viện, các em biết mẹ rất cần tiền. </a:t>
            </a:r>
          </a:p>
          <a:p>
            <a:pPr lvl="1"/>
            <a:r>
              <a:rPr lang="en-US" sz="2400">
                <a:latin typeface="Times New Roman" panose="02020603050405020304" pitchFamily="18" charset="0"/>
                <a:cs typeface="Times New Roman" panose="02020603050405020304" pitchFamily="18" charset="0"/>
              </a:rPr>
              <a:t> 2.  Tình cờ trong lúc ra ga mua sữa, hai chị em gặp chú Lý, nhà ảo thuật. Các em giúp chú mang những đồ đạc lỉnh kỉnh đến rạp xiếc. Biết hai chị em thích xem ảo thuật, chú Lý bảo các em chờ một lát.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chị em Xô-phi đã về ngay vì nhớ lời mẹ dặn không đ</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ợc làm phiền ng</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ời khác.</a:t>
            </a:r>
          </a:p>
          <a:p>
            <a:pPr lvl="1"/>
            <a:r>
              <a:rPr lang="en-US" sz="2400">
                <a:latin typeface="Times New Roman" panose="02020603050405020304" pitchFamily="18" charset="0"/>
                <a:cs typeface="Times New Roman" panose="02020603050405020304" pitchFamily="18" charset="0"/>
              </a:rPr>
              <a:t> 3.  Thế rồi, chẳng biết hỏi thăm ai, buổi tối hôm ấy, chú Lý tìm tới nhà. Lúc đó, mẹ đang chuẩn bị bữa tối. B</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ớc vào nhà, chú nói :</a:t>
            </a:r>
          </a:p>
          <a:p>
            <a:pPr lvl="1"/>
            <a:r>
              <a:rPr lang="en-US" sz="2400">
                <a:latin typeface="Times New Roman" panose="02020603050405020304" pitchFamily="18" charset="0"/>
                <a:cs typeface="Times New Roman" panose="02020603050405020304" pitchFamily="18" charset="0"/>
              </a:rPr>
              <a:t> -  Tôi đến để cảm </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các con chị. Các cháu rất ngoan.</a:t>
            </a:r>
          </a:p>
          <a:p>
            <a:pPr lvl="1"/>
            <a:r>
              <a:rPr lang="en-US" sz="2400">
                <a:latin typeface="Times New Roman" panose="02020603050405020304" pitchFamily="18" charset="0"/>
                <a:cs typeface="Times New Roman" panose="02020603050405020304" pitchFamily="18" charset="0"/>
              </a:rPr>
              <a:t> 4.  Mẹ mời chú Lý uống trà. Chú nhận lời. Nh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ng từ lúc chú ngồi vào bàn, cả nhà cứ chứng kiến hết đến bất ngờ này đến bất ngờ khác. Xô-phi lấy một cái bánh, đến lúc đặt vào đĩa lại thành hai cái. Khi mẹ mở nắp lọ đ</a:t>
            </a:r>
            <a:r>
              <a:rPr lang="vi-VN" sz="2400">
                <a:latin typeface="Times New Roman" panose="02020603050405020304" pitchFamily="18" charset="0"/>
                <a:cs typeface="Times New Roman" panose="02020603050405020304" pitchFamily="18" charset="0"/>
              </a:rPr>
              <a:t>ường, có hàng mét dải băng đỏ, xanh , vàng bắn ra. Còn Mác đang ngồi bỗng cảm thấy có một khối nóng mềm trên chân. Hóa ra đó là chú thỏ trắng mắt hồng.</a:t>
            </a:r>
          </a:p>
          <a:p>
            <a:pPr lvl="1"/>
            <a:r>
              <a:rPr lang="vi-VN" sz="2400">
                <a:latin typeface="Times New Roman" panose="02020603050405020304" pitchFamily="18" charset="0"/>
                <a:cs typeface="Times New Roman" panose="02020603050405020304" pitchFamily="18" charset="0"/>
              </a:rPr>
              <a:t>  Hai chị em thán phục nhìn chú Lý. Đúng là một nhà ảo thuật đại tài. </a:t>
            </a:r>
          </a:p>
          <a:p>
            <a:pPr lvl="1" algn="r"/>
            <a:r>
              <a:rPr lang="vi-VN" sz="2000">
                <a:latin typeface="Times New Roman" panose="02020603050405020304" pitchFamily="18" charset="0"/>
                <a:cs typeface="Times New Roman" panose="02020603050405020304" pitchFamily="18" charset="0"/>
              </a:rPr>
              <a:t>Theo </a:t>
            </a:r>
            <a:r>
              <a:rPr lang="vi-VN" sz="2000" b="1">
                <a:latin typeface="Times New Roman" panose="02020603050405020304" pitchFamily="18" charset="0"/>
                <a:cs typeface="Times New Roman" panose="02020603050405020304" pitchFamily="18" charset="0"/>
              </a:rPr>
              <a:t>BLAI-TƠN</a:t>
            </a:r>
            <a:r>
              <a:rPr lang="vi-VN" sz="2000">
                <a:latin typeface="Times New Roman" panose="02020603050405020304" pitchFamily="18" charset="0"/>
                <a:cs typeface="Times New Roman" panose="02020603050405020304" pitchFamily="18" charset="0"/>
              </a:rPr>
              <a:t> </a:t>
            </a:r>
          </a:p>
          <a:p>
            <a:pPr lvl="1" algn="r"/>
            <a:r>
              <a:rPr lang="vi-VN" sz="2000">
                <a:latin typeface="Times New Roman" panose="02020603050405020304" pitchFamily="18" charset="0"/>
                <a:cs typeface="Times New Roman" panose="02020603050405020304" pitchFamily="18" charset="0"/>
              </a:rPr>
              <a:t>( Lương Hùng dịch</a:t>
            </a:r>
            <a:r>
              <a:rPr lang="vi-VN" sz="2000"/>
              <a:t> </a:t>
            </a:r>
          </a:p>
        </p:txBody>
      </p:sp>
    </p:spTree>
    <p:extLst>
      <p:ext uri="{BB962C8B-B14F-4D97-AF65-F5344CB8AC3E}">
        <p14:creationId xmlns:p14="http://schemas.microsoft.com/office/powerpoint/2010/main" val="4196286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2" name="Text Box 12"/>
          <p:cNvSpPr txBox="1">
            <a:spLocks noChangeArrowheads="1"/>
          </p:cNvSpPr>
          <p:nvPr/>
        </p:nvSpPr>
        <p:spPr bwMode="auto">
          <a:xfrm>
            <a:off x="1543050" y="6524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800000"/>
                </a:solidFill>
                <a:latin typeface="Times New Roman" panose="02020603050405020304" pitchFamily="18" charset="0"/>
                <a:cs typeface="Times New Roman" panose="02020603050405020304" pitchFamily="18" charset="0"/>
              </a:rPr>
              <a:t>* Giải nghĩa từ:</a:t>
            </a:r>
          </a:p>
        </p:txBody>
      </p:sp>
      <p:sp>
        <p:nvSpPr>
          <p:cNvPr id="7177" name="Text Box 3"/>
          <p:cNvSpPr txBox="1">
            <a:spLocks noChangeArrowheads="1"/>
          </p:cNvSpPr>
          <p:nvPr/>
        </p:nvSpPr>
        <p:spPr bwMode="auto">
          <a:xfrm>
            <a:off x="1562100" y="1295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a:solidFill>
                  <a:srgbClr val="0000FF"/>
                </a:solidFill>
                <a:latin typeface="Times New Roman" panose="02020603050405020304" pitchFamily="18" charset="0"/>
                <a:cs typeface="Times New Roman" panose="02020603050405020304" pitchFamily="18" charset="0"/>
              </a:rPr>
              <a:t>- </a:t>
            </a:r>
            <a:r>
              <a:rPr lang="en-US" altLang="vi-VN" sz="2800" b="1">
                <a:solidFill>
                  <a:srgbClr val="0000FF"/>
                </a:solidFill>
                <a:latin typeface="Times New Roman" panose="02020603050405020304" pitchFamily="18" charset="0"/>
                <a:cs typeface="Times New Roman" panose="02020603050405020304" pitchFamily="18" charset="0"/>
              </a:rPr>
              <a:t>Ảo thuật</a:t>
            </a:r>
            <a:r>
              <a:rPr lang="en-US" altLang="vi-VN" sz="2800">
                <a:solidFill>
                  <a:srgbClr val="0000FF"/>
                </a:solidFill>
                <a:latin typeface="Times New Roman" panose="02020603050405020304" pitchFamily="18" charset="0"/>
                <a:cs typeface="Times New Roman" panose="02020603050405020304" pitchFamily="18" charset="0"/>
              </a:rPr>
              <a:t>:  nghệ thuật dùng sự khéo léo tạo ra nhiều biến hóa, khiến người xem tưởng có phép lạ.</a:t>
            </a:r>
          </a:p>
        </p:txBody>
      </p:sp>
      <p:sp>
        <p:nvSpPr>
          <p:cNvPr id="7185" name="Text Box 7"/>
          <p:cNvSpPr txBox="1">
            <a:spLocks noChangeArrowheads="1"/>
          </p:cNvSpPr>
          <p:nvPr/>
        </p:nvSpPr>
        <p:spPr bwMode="auto">
          <a:xfrm>
            <a:off x="1524000" y="28321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Chứng kiến: </a:t>
            </a:r>
            <a:r>
              <a:rPr lang="en-US" altLang="vi-VN" sz="2800">
                <a:solidFill>
                  <a:srgbClr val="0000FF"/>
                </a:solidFill>
                <a:latin typeface="Times New Roman" panose="02020603050405020304" pitchFamily="18" charset="0"/>
                <a:cs typeface="Times New Roman" panose="02020603050405020304" pitchFamily="18" charset="0"/>
              </a:rPr>
              <a:t>chính mình trông thấy</a:t>
            </a:r>
          </a:p>
        </p:txBody>
      </p:sp>
      <p:sp>
        <p:nvSpPr>
          <p:cNvPr id="7186" name="Text Box 5"/>
          <p:cNvSpPr txBox="1">
            <a:spLocks noChangeArrowheads="1"/>
          </p:cNvSpPr>
          <p:nvPr/>
        </p:nvSpPr>
        <p:spPr bwMode="auto">
          <a:xfrm>
            <a:off x="1585913" y="22526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a:solidFill>
                  <a:srgbClr val="0000FF"/>
                </a:solidFill>
                <a:latin typeface="Times New Roman" panose="02020603050405020304" pitchFamily="18" charset="0"/>
                <a:cs typeface="Times New Roman" panose="02020603050405020304" pitchFamily="18" charset="0"/>
              </a:rPr>
              <a:t>- </a:t>
            </a:r>
            <a:r>
              <a:rPr lang="en-US" altLang="vi-VN" sz="2800" b="1">
                <a:solidFill>
                  <a:srgbClr val="0000FF"/>
                </a:solidFill>
                <a:latin typeface="Times New Roman" panose="02020603050405020304" pitchFamily="18" charset="0"/>
                <a:cs typeface="Times New Roman" panose="02020603050405020304" pitchFamily="18" charset="0"/>
              </a:rPr>
              <a:t>Tình cờ</a:t>
            </a:r>
            <a:r>
              <a:rPr lang="en-US" altLang="vi-VN" sz="2800">
                <a:solidFill>
                  <a:srgbClr val="0000FF"/>
                </a:solidFill>
                <a:latin typeface="Times New Roman" panose="02020603050405020304" pitchFamily="18" charset="0"/>
                <a:cs typeface="Times New Roman" panose="02020603050405020304" pitchFamily="18" charset="0"/>
              </a:rPr>
              <a:t>: bất ngờ, không biết trước, không định trước</a:t>
            </a:r>
            <a:endParaRPr lang="en-US" altLang="vi-VN" sz="2800">
              <a:solidFill>
                <a:srgbClr val="0000FF"/>
              </a:solidFill>
            </a:endParaRPr>
          </a:p>
        </p:txBody>
      </p:sp>
      <p:sp>
        <p:nvSpPr>
          <p:cNvPr id="24" name="Text Box 7"/>
          <p:cNvSpPr txBox="1">
            <a:spLocks noChangeArrowheads="1"/>
          </p:cNvSpPr>
          <p:nvPr/>
        </p:nvSpPr>
        <p:spPr bwMode="auto">
          <a:xfrm>
            <a:off x="1585913" y="3581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Thán phục: </a:t>
            </a:r>
            <a:r>
              <a:rPr lang="en-US" altLang="vi-VN" sz="2800">
                <a:solidFill>
                  <a:srgbClr val="0000FF"/>
                </a:solidFill>
                <a:latin typeface="Times New Roman" panose="02020603050405020304" pitchFamily="18" charset="0"/>
                <a:cs typeface="Times New Roman" panose="02020603050405020304" pitchFamily="18" charset="0"/>
              </a:rPr>
              <a:t>đánh giá cao tài năng của người khác  </a:t>
            </a:r>
          </a:p>
        </p:txBody>
      </p:sp>
      <p:sp>
        <p:nvSpPr>
          <p:cNvPr id="25" name="Text Box 7"/>
          <p:cNvSpPr txBox="1">
            <a:spLocks noChangeArrowheads="1"/>
          </p:cNvSpPr>
          <p:nvPr/>
        </p:nvSpPr>
        <p:spPr bwMode="auto">
          <a:xfrm>
            <a:off x="1524000" y="42672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FF"/>
                </a:solidFill>
                <a:latin typeface="Times New Roman" panose="02020603050405020304" pitchFamily="18" charset="0"/>
                <a:cs typeface="Times New Roman" panose="02020603050405020304" pitchFamily="18" charset="0"/>
              </a:rPr>
              <a:t>- Đại tài: </a:t>
            </a:r>
            <a:r>
              <a:rPr lang="en-US" altLang="vi-VN" sz="2800">
                <a:solidFill>
                  <a:srgbClr val="0000FF"/>
                </a:solidFill>
                <a:latin typeface="Times New Roman" panose="02020603050405020304" pitchFamily="18" charset="0"/>
                <a:cs typeface="Times New Roman" panose="02020603050405020304" pitchFamily="18" charset="0"/>
              </a:rPr>
              <a:t>rất tài </a:t>
            </a:r>
          </a:p>
        </p:txBody>
      </p:sp>
    </p:spTree>
    <p:extLst>
      <p:ext uri="{BB962C8B-B14F-4D97-AF65-F5344CB8AC3E}">
        <p14:creationId xmlns:p14="http://schemas.microsoft.com/office/powerpoint/2010/main" val="2007793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92"/>
                                        </p:tgtEl>
                                        <p:attrNameLst>
                                          <p:attrName>style.visibility</p:attrName>
                                        </p:attrNameLst>
                                      </p:cBhvr>
                                      <p:to>
                                        <p:strVal val="visible"/>
                                      </p:to>
                                    </p:set>
                                    <p:anim calcmode="discrete" valueType="clr">
                                      <p:cBhvr override="childStyle">
                                        <p:cTn id="7" dur="80"/>
                                        <p:tgtEl>
                                          <p:spTgt spid="460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2"/>
                                        </p:tgtEl>
                                        <p:attrNameLst>
                                          <p:attrName>fillcolor</p:attrName>
                                        </p:attrNameLst>
                                      </p:cBhvr>
                                      <p:tavLst>
                                        <p:tav tm="0">
                                          <p:val>
                                            <p:clrVal>
                                              <a:schemeClr val="accent2"/>
                                            </p:clrVal>
                                          </p:val>
                                        </p:tav>
                                        <p:tav tm="50000">
                                          <p:val>
                                            <p:clrVal>
                                              <a:schemeClr val="hlink"/>
                                            </p:clrVal>
                                          </p:val>
                                        </p:tav>
                                      </p:tavLst>
                                    </p:anim>
                                    <p:set>
                                      <p:cBhvr>
                                        <p:cTn id="9" dur="80"/>
                                        <p:tgtEl>
                                          <p:spTgt spid="460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7"/>
                                        </p:tgtEl>
                                        <p:attrNameLst>
                                          <p:attrName>style.visibility</p:attrName>
                                        </p:attrNameLst>
                                      </p:cBhvr>
                                      <p:to>
                                        <p:strVal val="visible"/>
                                      </p:to>
                                    </p:set>
                                    <p:anim calcmode="discrete" valueType="clr">
                                      <p:cBhvr override="childStyle">
                                        <p:cTn id="14"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7"/>
                                        </p:tgtEl>
                                        <p:attrNameLst>
                                          <p:attrName>fillcolor</p:attrName>
                                        </p:attrNameLst>
                                      </p:cBhvr>
                                      <p:tavLst>
                                        <p:tav tm="0">
                                          <p:val>
                                            <p:clrVal>
                                              <a:schemeClr val="accent2"/>
                                            </p:clrVal>
                                          </p:val>
                                        </p:tav>
                                        <p:tav tm="50000">
                                          <p:val>
                                            <p:clrVal>
                                              <a:schemeClr val="hlink"/>
                                            </p:clrVal>
                                          </p:val>
                                        </p:tav>
                                      </p:tavLst>
                                    </p:anim>
                                    <p:set>
                                      <p:cBhvr>
                                        <p:cTn id="16" dur="80"/>
                                        <p:tgtEl>
                                          <p:spTgt spid="7177"/>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7186"/>
                                        </p:tgtEl>
                                        <p:attrNameLst>
                                          <p:attrName>style.visibility</p:attrName>
                                        </p:attrNameLst>
                                      </p:cBhvr>
                                      <p:to>
                                        <p:strVal val="visible"/>
                                      </p:to>
                                    </p:set>
                                    <p:anim calcmode="discrete" valueType="clr">
                                      <p:cBhvr override="childStyle">
                                        <p:cTn id="19" dur="80"/>
                                        <p:tgtEl>
                                          <p:spTgt spid="718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86"/>
                                        </p:tgtEl>
                                        <p:attrNameLst>
                                          <p:attrName>fillcolor</p:attrName>
                                        </p:attrNameLst>
                                      </p:cBhvr>
                                      <p:tavLst>
                                        <p:tav tm="0">
                                          <p:val>
                                            <p:clrVal>
                                              <a:schemeClr val="accent2"/>
                                            </p:clrVal>
                                          </p:val>
                                        </p:tav>
                                        <p:tav tm="50000">
                                          <p:val>
                                            <p:clrVal>
                                              <a:schemeClr val="hlink"/>
                                            </p:clrVal>
                                          </p:val>
                                        </p:tav>
                                      </p:tavLst>
                                    </p:anim>
                                    <p:set>
                                      <p:cBhvr>
                                        <p:cTn id="21" dur="80"/>
                                        <p:tgtEl>
                                          <p:spTgt spid="7186"/>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7185"/>
                                        </p:tgtEl>
                                        <p:attrNameLst>
                                          <p:attrName>style.visibility</p:attrName>
                                        </p:attrNameLst>
                                      </p:cBhvr>
                                      <p:to>
                                        <p:strVal val="visible"/>
                                      </p:to>
                                    </p:set>
                                    <p:anim calcmode="discrete" valueType="clr">
                                      <p:cBhvr override="childStyle">
                                        <p:cTn id="24" dur="80"/>
                                        <p:tgtEl>
                                          <p:spTgt spid="7185"/>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185"/>
                                        </p:tgtEl>
                                        <p:attrNameLst>
                                          <p:attrName>fillcolor</p:attrName>
                                        </p:attrNameLst>
                                      </p:cBhvr>
                                      <p:tavLst>
                                        <p:tav tm="0">
                                          <p:val>
                                            <p:clrVal>
                                              <a:schemeClr val="accent2"/>
                                            </p:clrVal>
                                          </p:val>
                                        </p:tav>
                                        <p:tav tm="50000">
                                          <p:val>
                                            <p:clrVal>
                                              <a:schemeClr val="hlink"/>
                                            </p:clrVal>
                                          </p:val>
                                        </p:tav>
                                      </p:tavLst>
                                    </p:anim>
                                    <p:set>
                                      <p:cBhvr>
                                        <p:cTn id="26" dur="80"/>
                                        <p:tgtEl>
                                          <p:spTgt spid="7185"/>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24"/>
                                        </p:tgtEl>
                                        <p:attrNameLst>
                                          <p:attrName>style.visibility</p:attrName>
                                        </p:attrNameLst>
                                      </p:cBhvr>
                                      <p:to>
                                        <p:strVal val="visible"/>
                                      </p:to>
                                    </p:set>
                                    <p:anim calcmode="discrete" valueType="clr">
                                      <p:cBhvr override="childStyle">
                                        <p:cTn id="2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4"/>
                                        </p:tgtEl>
                                        <p:attrNameLst>
                                          <p:attrName>fillcolor</p:attrName>
                                        </p:attrNameLst>
                                      </p:cBhvr>
                                      <p:tavLst>
                                        <p:tav tm="0">
                                          <p:val>
                                            <p:clrVal>
                                              <a:schemeClr val="accent2"/>
                                            </p:clrVal>
                                          </p:val>
                                        </p:tav>
                                        <p:tav tm="50000">
                                          <p:val>
                                            <p:clrVal>
                                              <a:schemeClr val="hlink"/>
                                            </p:clrVal>
                                          </p:val>
                                        </p:tav>
                                      </p:tavLst>
                                    </p:anim>
                                    <p:set>
                                      <p:cBhvr>
                                        <p:cTn id="31" dur="80"/>
                                        <p:tgtEl>
                                          <p:spTgt spid="24"/>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25"/>
                                        </p:tgtEl>
                                        <p:attrNameLst>
                                          <p:attrName>style.visibility</p:attrName>
                                        </p:attrNameLst>
                                      </p:cBhvr>
                                      <p:to>
                                        <p:strVal val="visible"/>
                                      </p:to>
                                    </p:set>
                                    <p:anim calcmode="discrete" valueType="clr">
                                      <p:cBhvr override="childStyle">
                                        <p:cTn id="3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5"/>
                                        </p:tgtEl>
                                        <p:attrNameLst>
                                          <p:attrName>fillcolor</p:attrName>
                                        </p:attrNameLst>
                                      </p:cBhvr>
                                      <p:tavLst>
                                        <p:tav tm="0">
                                          <p:val>
                                            <p:clrVal>
                                              <a:schemeClr val="accent2"/>
                                            </p:clrVal>
                                          </p:val>
                                        </p:tav>
                                        <p:tav tm="50000">
                                          <p:val>
                                            <p:clrVal>
                                              <a:schemeClr val="hlink"/>
                                            </p:clrVal>
                                          </p:val>
                                        </p:tav>
                                      </p:tavLst>
                                    </p:anim>
                                    <p:set>
                                      <p:cBhvr>
                                        <p:cTn id="36"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p:bldP spid="7177" grpId="0"/>
      <p:bldP spid="7185" grpId="0"/>
      <p:bldP spid="7186"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76600" y="2438400"/>
            <a:ext cx="5486400" cy="403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9267281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3377897"/>
  <p:tag name="VIOLETTITLE" val="Tuần 23. Nhà ảo thuật"/>
  <p:tag name="VIOLETLESSON" val="63"/>
  <p:tag name="VIOLETCATID" val="2202"/>
  <p:tag name="VIOLETSUBJECT" val="Tập đọc 3"/>
  <p:tag name="VIOLETAUTHORID" val="1663961"/>
  <p:tag name="VIOLETAUTHORNAME" val="Nguyễn Văn Tuấn"/>
  <p:tag name="VIOLETAUTHORAVATAR" val="no_avatar.jpg"/>
  <p:tag name="VIOLETAUTHORADDRESS" val="Trường TH Tien Tien - hải Dương"/>
  <p:tag name="VIOLETDATE" val="2022-02-17 23:19:54"/>
  <p:tag name="VIOLETHIT" val="204"/>
  <p:tag name="VIOLETLIKE" val="0"/>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7.9"/>
</p:tagLst>
</file>

<file path=ppt/tags/tag4.xml><?xml version="1.0" encoding="utf-8"?>
<p:tagLst xmlns:a="http://schemas.openxmlformats.org/drawingml/2006/main" xmlns:r="http://schemas.openxmlformats.org/officeDocument/2006/relationships" xmlns:p="http://schemas.openxmlformats.org/presentationml/2006/main">
  <p:tag name="TIMING" val="|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Custom 1">
      <a:dk1>
        <a:sysClr val="windowText" lastClr="000000"/>
      </a:dk1>
      <a:lt1>
        <a:sysClr val="window" lastClr="FFFFFF"/>
      </a:lt1>
      <a:dk2>
        <a:srgbClr val="505046"/>
      </a:dk2>
      <a:lt2>
        <a:srgbClr val="EEECE1"/>
      </a:lt2>
      <a:accent1>
        <a:srgbClr val="FF0000"/>
      </a:accent1>
      <a:accent2>
        <a:srgbClr val="FE967A"/>
      </a:accent2>
      <a:accent3>
        <a:srgbClr val="851C00"/>
      </a:accent3>
      <a:accent4>
        <a:srgbClr val="F1937A"/>
      </a:accent4>
      <a:accent5>
        <a:srgbClr val="B22600"/>
      </a:accent5>
      <a:accent6>
        <a:srgbClr val="E84C22"/>
      </a:accent6>
      <a:hlink>
        <a:srgbClr val="FF0000"/>
      </a:hlink>
      <a:folHlink>
        <a:srgbClr val="C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
      <a:dk1>
        <a:sysClr val="windowText" lastClr="000000"/>
      </a:dk1>
      <a:lt1>
        <a:sysClr val="window" lastClr="FFFFFF"/>
      </a:lt1>
      <a:dk2>
        <a:srgbClr val="505046"/>
      </a:dk2>
      <a:lt2>
        <a:srgbClr val="EEECE1"/>
      </a:lt2>
      <a:accent1>
        <a:srgbClr val="FF0000"/>
      </a:accent1>
      <a:accent2>
        <a:srgbClr val="FE967A"/>
      </a:accent2>
      <a:accent3>
        <a:srgbClr val="851C00"/>
      </a:accent3>
      <a:accent4>
        <a:srgbClr val="F1937A"/>
      </a:accent4>
      <a:accent5>
        <a:srgbClr val="B22600"/>
      </a:accent5>
      <a:accent6>
        <a:srgbClr val="E84C22"/>
      </a:accent6>
      <a:hlink>
        <a:srgbClr val="FF0000"/>
      </a:hlink>
      <a:folHlink>
        <a:srgbClr val="C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2512</Words>
  <Application>Microsoft Office PowerPoint</Application>
  <PresentationFormat>Widescreen</PresentationFormat>
  <Paragraphs>114</Paragraphs>
  <Slides>24</Slides>
  <Notes>3</Notes>
  <HiddenSlides>0</HiddenSlides>
  <MMClips>1</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24</vt:i4>
      </vt:variant>
    </vt:vector>
  </HeadingPairs>
  <TitlesOfParts>
    <vt:vector size="41" baseType="lpstr">
      <vt:lpstr>Arial</vt:lpstr>
      <vt:lpstr>Calibri</vt:lpstr>
      <vt:lpstr>Calibri Light</vt:lpstr>
      <vt:lpstr>Tahoma</vt:lpstr>
      <vt:lpstr>Times New Roman</vt:lpstr>
      <vt:lpstr>VNI-Times</vt:lpstr>
      <vt:lpstr>Wingdings</vt:lpstr>
      <vt:lpstr>Office Theme</vt:lpstr>
      <vt:lpstr>1_Office Theme</vt:lpstr>
      <vt:lpstr>3_Office Theme</vt:lpstr>
      <vt:lpstr>2_Office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Luyện đọc câu: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56</cp:revision>
  <dcterms:created xsi:type="dcterms:W3CDTF">2020-04-02T10:16:23Z</dcterms:created>
  <dcterms:modified xsi:type="dcterms:W3CDTF">2022-02-20T02:55:38Z</dcterms:modified>
</cp:coreProperties>
</file>