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30"/>
  </p:notesMasterIdLst>
  <p:sldIdLst>
    <p:sldId id="311" r:id="rId3"/>
    <p:sldId id="294" r:id="rId4"/>
    <p:sldId id="290" r:id="rId5"/>
    <p:sldId id="289" r:id="rId6"/>
    <p:sldId id="259" r:id="rId7"/>
    <p:sldId id="300" r:id="rId8"/>
    <p:sldId id="291" r:id="rId9"/>
    <p:sldId id="295" r:id="rId10"/>
    <p:sldId id="296" r:id="rId11"/>
    <p:sldId id="297" r:id="rId12"/>
    <p:sldId id="298" r:id="rId13"/>
    <p:sldId id="299" r:id="rId14"/>
    <p:sldId id="314" r:id="rId15"/>
    <p:sldId id="278" r:id="rId16"/>
    <p:sldId id="301" r:id="rId17"/>
    <p:sldId id="281" r:id="rId18"/>
    <p:sldId id="302" r:id="rId19"/>
    <p:sldId id="282" r:id="rId20"/>
    <p:sldId id="280" r:id="rId21"/>
    <p:sldId id="303" r:id="rId22"/>
    <p:sldId id="304" r:id="rId23"/>
    <p:sldId id="305" r:id="rId24"/>
    <p:sldId id="306" r:id="rId25"/>
    <p:sldId id="307" r:id="rId26"/>
    <p:sldId id="308" r:id="rId27"/>
    <p:sldId id="309" r:id="rId28"/>
    <p:sldId id="310"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00FF"/>
    <a:srgbClr val="1DFF1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72" autoAdjust="0"/>
    <p:restoredTop sz="94660"/>
  </p:normalViewPr>
  <p:slideViewPr>
    <p:cSldViewPr>
      <p:cViewPr varScale="1">
        <p:scale>
          <a:sx n="78" d="100"/>
          <a:sy n="78" d="100"/>
        </p:scale>
        <p:origin x="108" y="17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73A7F00-618C-4F4B-9056-38202318CF92}" type="datetimeFigureOut">
              <a:rPr lang="en-US"/>
              <a:pPr>
                <a:defRPr/>
              </a:pPr>
              <a:t>2/18/2022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DC61D3-822C-4ACF-B181-292876286B8F}" type="slidenum">
              <a:rPr lang="en-US" altLang="en-US"/>
              <a:pPr/>
              <a:t>‹#›</a:t>
            </a:fld>
            <a:endParaRPr lang="en-US" altLang="en-US"/>
          </a:p>
        </p:txBody>
      </p:sp>
    </p:spTree>
    <p:extLst>
      <p:ext uri="{BB962C8B-B14F-4D97-AF65-F5344CB8AC3E}">
        <p14:creationId xmlns:p14="http://schemas.microsoft.com/office/powerpoint/2010/main" val="1970746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Gọi</a:t>
            </a:r>
            <a:r>
              <a:rPr lang="en-US" dirty="0"/>
              <a:t> 1 </a:t>
            </a:r>
            <a:r>
              <a:rPr lang="en-US" dirty="0" err="1"/>
              <a:t>bạn</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a:t>
            </a:fld>
            <a:endParaRPr lang="en-US" altLang="en-US"/>
          </a:p>
        </p:txBody>
      </p:sp>
    </p:spTree>
    <p:extLst>
      <p:ext uri="{BB962C8B-B14F-4D97-AF65-F5344CB8AC3E}">
        <p14:creationId xmlns:p14="http://schemas.microsoft.com/office/powerpoint/2010/main" val="191472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Khi</a:t>
            </a:r>
            <a:r>
              <a:rPr lang="en-US" dirty="0"/>
              <a:t> </a:t>
            </a:r>
            <a:r>
              <a:rPr lang="en-US" dirty="0" err="1"/>
              <a:t>chú</a:t>
            </a:r>
            <a:r>
              <a:rPr lang="en-US" baseline="0" dirty="0"/>
              <a:t> </a:t>
            </a:r>
            <a:r>
              <a:rPr lang="en-US" baseline="0" dirty="0" err="1"/>
              <a:t>Lý</a:t>
            </a:r>
            <a:r>
              <a:rPr lang="en-US" baseline="0" dirty="0"/>
              <a:t> </a:t>
            </a:r>
            <a:r>
              <a:rPr lang="en-US" baseline="0" dirty="0" err="1"/>
              <a:t>đến</a:t>
            </a:r>
            <a:r>
              <a:rPr lang="en-US" baseline="0" dirty="0"/>
              <a:t> </a:t>
            </a:r>
            <a:r>
              <a:rPr lang="en-US" baseline="0" dirty="0" err="1"/>
              <a:t>nhà</a:t>
            </a:r>
            <a:r>
              <a:rPr lang="en-US" baseline="0" dirty="0"/>
              <a:t> </a:t>
            </a:r>
            <a:r>
              <a:rPr lang="en-US" baseline="0" dirty="0" err="1"/>
              <a:t>đã</a:t>
            </a:r>
            <a:r>
              <a:rPr lang="en-US" baseline="0" dirty="0"/>
              <a:t> </a:t>
            </a:r>
            <a:r>
              <a:rPr lang="en-US" baseline="0" dirty="0" err="1"/>
              <a:t>xảy</a:t>
            </a:r>
            <a:r>
              <a:rPr lang="en-US" baseline="0" dirty="0"/>
              <a:t> </a:t>
            </a:r>
            <a:r>
              <a:rPr lang="en-US" baseline="0" dirty="0" err="1"/>
              <a:t>ra</a:t>
            </a:r>
            <a:r>
              <a:rPr lang="en-US" baseline="0" dirty="0"/>
              <a:t> </a:t>
            </a:r>
            <a:r>
              <a:rPr lang="en-US" baseline="0" dirty="0" err="1"/>
              <a:t>hết</a:t>
            </a:r>
            <a:r>
              <a:rPr lang="en-US" baseline="0" dirty="0"/>
              <a:t> </a:t>
            </a:r>
            <a:r>
              <a:rPr lang="en-US" baseline="0" dirty="0" err="1"/>
              <a:t>bất</a:t>
            </a:r>
            <a:r>
              <a:rPr lang="en-US" baseline="0" dirty="0"/>
              <a:t> </a:t>
            </a:r>
            <a:r>
              <a:rPr lang="en-US" baseline="0" dirty="0" err="1"/>
              <a:t>ngờ</a:t>
            </a:r>
            <a:r>
              <a:rPr lang="en-US" baseline="0" dirty="0"/>
              <a:t> </a:t>
            </a:r>
            <a:r>
              <a:rPr lang="en-US" baseline="0" dirty="0" err="1"/>
              <a:t>Nfy</a:t>
            </a:r>
            <a:r>
              <a:rPr lang="en-US" baseline="0" dirty="0"/>
              <a:t> </a:t>
            </a:r>
            <a:r>
              <a:rPr lang="en-US" baseline="0" dirty="0" err="1"/>
              <a:t>đến</a:t>
            </a:r>
            <a:r>
              <a:rPr lang="en-US" baseline="0" dirty="0"/>
              <a:t> </a:t>
            </a:r>
            <a:r>
              <a:rPr lang="en-US" baseline="0" dirty="0" err="1"/>
              <a:t>bất</a:t>
            </a:r>
            <a:r>
              <a:rPr lang="en-US" baseline="0" dirty="0"/>
              <a:t> </a:t>
            </a:r>
            <a:r>
              <a:rPr lang="en-US" baseline="0" dirty="0" err="1"/>
              <a:t>ngờ</a:t>
            </a:r>
            <a:r>
              <a:rPr lang="en-US" baseline="0" dirty="0"/>
              <a:t> </a:t>
            </a:r>
            <a:r>
              <a:rPr lang="en-US" baseline="0" dirty="0" err="1"/>
              <a:t>khác</a:t>
            </a:r>
            <a:r>
              <a:rPr lang="en-US" baseline="0" dirty="0"/>
              <a:t>. </a:t>
            </a:r>
            <a:r>
              <a:rPr lang="en-US" baseline="0" dirty="0" err="1"/>
              <a:t>Vậy</a:t>
            </a:r>
            <a:r>
              <a:rPr lang="en-US" baseline="0" dirty="0"/>
              <a:t> con  </a:t>
            </a:r>
            <a:r>
              <a:rPr lang="en-US" baseline="0" dirty="0" err="1"/>
              <a:t>hiểu</a:t>
            </a:r>
            <a:r>
              <a:rPr lang="en-US" baseline="0" dirty="0"/>
              <a:t> </a:t>
            </a:r>
            <a:r>
              <a:rPr lang="en-US" baseline="0" dirty="0" err="1"/>
              <a:t>những</a:t>
            </a:r>
            <a:r>
              <a:rPr lang="en-US" baseline="0" dirty="0"/>
              <a:t> </a:t>
            </a:r>
            <a:r>
              <a:rPr lang="en-US" baseline="0" dirty="0" err="1"/>
              <a:t>bất</a:t>
            </a:r>
            <a:r>
              <a:rPr lang="en-US" baseline="0" dirty="0"/>
              <a:t> </a:t>
            </a:r>
            <a:r>
              <a:rPr lang="en-US" baseline="0" dirty="0" err="1"/>
              <a:t>ngờ</a:t>
            </a:r>
            <a:r>
              <a:rPr lang="en-US" baseline="0" dirty="0"/>
              <a:t> </a:t>
            </a:r>
            <a:r>
              <a:rPr lang="en-US" baseline="0" dirty="0" err="1"/>
              <a:t>đó</a:t>
            </a:r>
            <a:r>
              <a:rPr lang="en-US" baseline="0" dirty="0"/>
              <a:t> </a:t>
            </a:r>
            <a:r>
              <a:rPr lang="en-US" baseline="0" dirty="0" err="1"/>
              <a:t>là</a:t>
            </a:r>
            <a:r>
              <a:rPr lang="en-US" baseline="0" dirty="0"/>
              <a:t> </a:t>
            </a:r>
            <a:r>
              <a:rPr lang="en-US" baseline="0" dirty="0" err="1"/>
              <a:t>bất</a:t>
            </a:r>
            <a:r>
              <a:rPr lang="en-US" baseline="0" dirty="0"/>
              <a:t> </a:t>
            </a:r>
            <a:r>
              <a:rPr lang="en-US" baseline="0" dirty="0" err="1"/>
              <a:t>ngờ</a:t>
            </a:r>
            <a:r>
              <a:rPr lang="en-US" baseline="0" dirty="0"/>
              <a:t> </a:t>
            </a:r>
            <a:r>
              <a:rPr lang="en-US" baseline="0" dirty="0" err="1"/>
              <a:t>gì</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17</a:t>
            </a:fld>
            <a:endParaRPr lang="en-US" altLang="en-US"/>
          </a:p>
        </p:txBody>
      </p:sp>
    </p:spTree>
    <p:extLst>
      <p:ext uri="{BB962C8B-B14F-4D97-AF65-F5344CB8AC3E}">
        <p14:creationId xmlns:p14="http://schemas.microsoft.com/office/powerpoint/2010/main" val="16436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B0ABD-C32D-430D-BBCA-59019F4BE3E8}" type="slidenum">
              <a:rPr lang="en-US" altLang="en-US"/>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19</a:t>
            </a:fld>
            <a:endParaRPr lang="en-US" altLang="en-US"/>
          </a:p>
        </p:txBody>
      </p:sp>
    </p:spTree>
    <p:extLst>
      <p:ext uri="{BB962C8B-B14F-4D97-AF65-F5344CB8AC3E}">
        <p14:creationId xmlns:p14="http://schemas.microsoft.com/office/powerpoint/2010/main" val="401553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20</a:t>
            </a:fld>
            <a:endParaRPr lang="en-US" altLang="en-US"/>
          </a:p>
        </p:txBody>
      </p:sp>
    </p:spTree>
    <p:extLst>
      <p:ext uri="{BB962C8B-B14F-4D97-AF65-F5344CB8AC3E}">
        <p14:creationId xmlns:p14="http://schemas.microsoft.com/office/powerpoint/2010/main" val="331140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Dán</a:t>
            </a:r>
            <a:r>
              <a:rPr lang="en-US" altLang="en-US" dirty="0"/>
              <a:t> </a:t>
            </a:r>
            <a:r>
              <a:rPr lang="en-US" altLang="en-US" dirty="0" err="1"/>
              <a:t>tiêu</a:t>
            </a:r>
            <a:r>
              <a:rPr lang="en-US" altLang="en-US" dirty="0"/>
              <a:t> </a:t>
            </a:r>
            <a:r>
              <a:rPr lang="en-US" altLang="en-US" dirty="0" err="1"/>
              <a:t>đề</a:t>
            </a:r>
            <a:r>
              <a:rPr lang="en-US" altLang="en-US" dirty="0"/>
              <a:t> </a:t>
            </a:r>
            <a:r>
              <a:rPr lang="en-US" altLang="en-US" dirty="0" err="1"/>
              <a:t>dưới</a:t>
            </a:r>
            <a:r>
              <a:rPr lang="en-US" altLang="en-US" dirty="0"/>
              <a:t> </a:t>
            </a:r>
            <a:r>
              <a:rPr lang="en-US" altLang="en-US" dirty="0" err="1"/>
              <a:t>mỗi</a:t>
            </a:r>
            <a:r>
              <a:rPr lang="en-US" altLang="en-US" dirty="0"/>
              <a:t> </a:t>
            </a:r>
            <a:r>
              <a:rPr lang="en-US" altLang="en-US" dirty="0" err="1"/>
              <a:t>tranh</a:t>
            </a:r>
            <a:r>
              <a:rPr lang="en-US" altLang="en-US" dirty="0"/>
              <a:t>, </a:t>
            </a:r>
            <a:r>
              <a:rPr lang="en-US" altLang="en-US" dirty="0" err="1"/>
              <a:t>gọi</a:t>
            </a:r>
            <a:r>
              <a:rPr lang="en-US" altLang="en-US" dirty="0"/>
              <a:t> 1 HS </a:t>
            </a:r>
            <a:r>
              <a:rPr lang="en-US" altLang="en-US" dirty="0" err="1"/>
              <a:t>kể</a:t>
            </a:r>
            <a:r>
              <a:rPr lang="en-US" altLang="en-US" dirty="0"/>
              <a:t> </a:t>
            </a:r>
            <a:r>
              <a:rPr lang="en-US" altLang="en-US" dirty="0" err="1"/>
              <a:t>mẫu</a:t>
            </a:r>
            <a:r>
              <a:rPr lang="en-US" altLang="en-US" dirty="0"/>
              <a:t>, </a:t>
            </a:r>
            <a:r>
              <a:rPr lang="en-US" altLang="en-US" dirty="0" err="1"/>
              <a:t>tùy</a:t>
            </a:r>
            <a:r>
              <a:rPr lang="en-US" altLang="en-US" dirty="0"/>
              <a:t> </a:t>
            </a:r>
            <a:r>
              <a:rPr lang="en-US" altLang="en-US" dirty="0" err="1"/>
              <a:t>thời</a:t>
            </a:r>
            <a:r>
              <a:rPr lang="en-US" altLang="en-US" dirty="0"/>
              <a:t> </a:t>
            </a:r>
            <a:r>
              <a:rPr lang="en-US" altLang="en-US" dirty="0" err="1"/>
              <a:t>gian</a:t>
            </a:r>
            <a:r>
              <a:rPr lang="en-US" altLang="en-US" dirty="0"/>
              <a:t>, </a:t>
            </a:r>
            <a:r>
              <a:rPr lang="en-US" altLang="en-US" dirty="0" err="1"/>
              <a:t>các</a:t>
            </a:r>
            <a:r>
              <a:rPr lang="en-US" altLang="en-US" baseline="0" dirty="0"/>
              <a:t> con </a:t>
            </a:r>
            <a:r>
              <a:rPr lang="en-US" altLang="en-US" baseline="0" dirty="0" err="1"/>
              <a:t>học</a:t>
            </a:r>
            <a:r>
              <a:rPr lang="en-US" altLang="en-US" baseline="0" dirty="0"/>
              <a:t> </a:t>
            </a:r>
            <a:r>
              <a:rPr lang="en-US" altLang="en-US" baseline="0" dirty="0" err="1"/>
              <a:t>đc</a:t>
            </a:r>
            <a:r>
              <a:rPr lang="en-US" altLang="en-US" baseline="0" dirty="0"/>
              <a:t> </a:t>
            </a:r>
            <a:r>
              <a:rPr lang="en-US" altLang="en-US" baseline="0" dirty="0" err="1"/>
              <a:t>phẩm</a:t>
            </a:r>
            <a:r>
              <a:rPr lang="en-US" altLang="en-US" baseline="0" dirty="0"/>
              <a:t> </a:t>
            </a:r>
            <a:r>
              <a:rPr lang="en-US" altLang="en-US" baseline="0" dirty="0" err="1"/>
              <a:t>chất</a:t>
            </a:r>
            <a:r>
              <a:rPr lang="en-US" altLang="en-US" baseline="0" dirty="0"/>
              <a:t> </a:t>
            </a:r>
            <a:r>
              <a:rPr lang="en-US" altLang="en-US" baseline="0" dirty="0" err="1"/>
              <a:t>tốt</a:t>
            </a:r>
            <a:r>
              <a:rPr lang="en-US" altLang="en-US" baseline="0" dirty="0"/>
              <a:t> </a:t>
            </a:r>
            <a:r>
              <a:rPr lang="en-US" altLang="en-US" baseline="0" dirty="0" err="1"/>
              <a:t>đẹp</a:t>
            </a:r>
            <a:r>
              <a:rPr lang="en-US" altLang="en-US" baseline="0" dirty="0"/>
              <a:t> </a:t>
            </a:r>
            <a:r>
              <a:rPr lang="en-US" altLang="en-US" baseline="0" dirty="0" err="1"/>
              <a:t>gì</a:t>
            </a:r>
            <a:r>
              <a:rPr lang="en-US" altLang="en-US" baseline="0" dirty="0"/>
              <a:t>? </a:t>
            </a:r>
            <a:r>
              <a:rPr lang="en-US" altLang="en-US" baseline="0" dirty="0" err="1"/>
              <a:t>Truyện</a:t>
            </a:r>
            <a:r>
              <a:rPr lang="en-US" altLang="en-US" baseline="0" dirty="0"/>
              <a:t> </a:t>
            </a:r>
            <a:r>
              <a:rPr lang="en-US" altLang="en-US" baseline="0" dirty="0" err="1"/>
              <a:t>khên</a:t>
            </a:r>
            <a:r>
              <a:rPr lang="en-US" altLang="en-US" baseline="0" dirty="0"/>
              <a:t> </a:t>
            </a:r>
            <a:r>
              <a:rPr lang="en-US" altLang="en-US" baseline="0" dirty="0" err="1"/>
              <a:t>gợi</a:t>
            </a:r>
            <a:r>
              <a:rPr lang="en-US" altLang="en-US" baseline="0" dirty="0"/>
              <a:t> 2 </a:t>
            </a:r>
            <a:r>
              <a:rPr lang="en-US" altLang="en-US" baseline="0" dirty="0" err="1"/>
              <a:t>ce</a:t>
            </a:r>
            <a:r>
              <a:rPr lang="en-US" altLang="en-US" baseline="0" dirty="0"/>
              <a:t> </a:t>
            </a:r>
            <a:r>
              <a:rPr lang="en-US" altLang="en-US" baseline="0" dirty="0" err="1"/>
              <a:t>còn</a:t>
            </a:r>
            <a:r>
              <a:rPr lang="en-US" altLang="en-US" baseline="0" dirty="0"/>
              <a:t> </a:t>
            </a:r>
            <a:r>
              <a:rPr lang="en-US" altLang="en-US" baseline="0" dirty="0" err="1"/>
              <a:t>khen</a:t>
            </a:r>
            <a:r>
              <a:rPr lang="en-US" altLang="en-US" baseline="0" dirty="0"/>
              <a:t> </a:t>
            </a:r>
            <a:r>
              <a:rPr lang="en-US" altLang="en-US" baseline="0" dirty="0" err="1"/>
              <a:t>gợi</a:t>
            </a:r>
            <a:r>
              <a:rPr lang="en-US" altLang="en-US" baseline="0" dirty="0"/>
              <a:t> </a:t>
            </a:r>
            <a:r>
              <a:rPr lang="en-US" altLang="en-US" baseline="0" dirty="0" err="1"/>
              <a:t>ai</a:t>
            </a:r>
            <a:r>
              <a:rPr lang="en-US" altLang="en-US" baseline="0" dirty="0"/>
              <a:t> </a:t>
            </a:r>
            <a:r>
              <a:rPr lang="en-US" altLang="en-US" baseline="0" dirty="0" err="1"/>
              <a:t>nữa</a:t>
            </a:r>
            <a:r>
              <a:rPr lang="en-US" altLang="en-US" baseline="0" dirty="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25</a:t>
            </a:fld>
            <a:endParaRPr lang="en-US" altLang="en-US"/>
          </a:p>
        </p:txBody>
      </p:sp>
    </p:spTree>
    <p:extLst>
      <p:ext uri="{BB962C8B-B14F-4D97-AF65-F5344CB8AC3E}">
        <p14:creationId xmlns:p14="http://schemas.microsoft.com/office/powerpoint/2010/main" val="397153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 </a:t>
            </a:r>
            <a:r>
              <a:rPr lang="en-US" dirty="0" err="1"/>
              <a:t>các</a:t>
            </a:r>
            <a:r>
              <a:rPr lang="en-US" baseline="0" dirty="0"/>
              <a:t> </a:t>
            </a:r>
            <a:r>
              <a:rPr lang="en-US" baseline="0" dirty="0" err="1"/>
              <a:t>cùng</a:t>
            </a:r>
            <a:r>
              <a:rPr lang="en-US" baseline="0" dirty="0"/>
              <a:t> </a:t>
            </a:r>
            <a:r>
              <a:rPr lang="en-US" baseline="0" dirty="0" err="1"/>
              <a:t>đến</a:t>
            </a:r>
            <a:r>
              <a:rPr lang="en-US" baseline="0" dirty="0"/>
              <a:t> </a:t>
            </a:r>
            <a:r>
              <a:rPr lang="en-US" baseline="0" dirty="0" err="1"/>
              <a:t>bài</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chủ</a:t>
            </a:r>
            <a:r>
              <a:rPr lang="en-US" baseline="0" dirty="0"/>
              <a:t> </a:t>
            </a:r>
            <a:r>
              <a:rPr lang="en-US" baseline="0" dirty="0" err="1"/>
              <a:t>điểm</a:t>
            </a:r>
            <a:r>
              <a:rPr lang="en-US" baseline="0" dirty="0"/>
              <a:t> </a:t>
            </a:r>
            <a:r>
              <a:rPr lang="en-US" baseline="0" dirty="0" err="1"/>
              <a:t>nghệ</a:t>
            </a:r>
            <a:r>
              <a:rPr lang="en-US" baseline="0" dirty="0"/>
              <a:t> </a:t>
            </a:r>
            <a:r>
              <a:rPr lang="en-US" baseline="0" dirty="0" err="1"/>
              <a:t>thuật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3</a:t>
            </a:fld>
            <a:endParaRPr lang="en-US" altLang="en-US"/>
          </a:p>
        </p:txBody>
      </p:sp>
    </p:spTree>
    <p:extLst>
      <p:ext uri="{BB962C8B-B14F-4D97-AF65-F5344CB8AC3E}">
        <p14:creationId xmlns:p14="http://schemas.microsoft.com/office/powerpoint/2010/main" val="41703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Vậy</a:t>
            </a:r>
            <a:r>
              <a:rPr lang="en-US" dirty="0"/>
              <a:t> </a:t>
            </a:r>
            <a:r>
              <a:rPr lang="en-US" dirty="0" err="1"/>
              <a:t>nhà</a:t>
            </a:r>
            <a:r>
              <a:rPr lang="en-US" baseline="0" dirty="0"/>
              <a:t> </a:t>
            </a:r>
            <a:r>
              <a:rPr lang="en-US" baseline="0" dirty="0" err="1"/>
              <a:t>ảo</a:t>
            </a:r>
            <a:r>
              <a:rPr lang="en-US" baseline="0" dirty="0"/>
              <a:t> </a:t>
            </a:r>
            <a:r>
              <a:rPr lang="en-US" baseline="0" dirty="0" err="1"/>
              <a:t>thuật</a:t>
            </a:r>
            <a:r>
              <a:rPr lang="en-US" baseline="0" dirty="0"/>
              <a:t> ng </a:t>
            </a:r>
            <a:r>
              <a:rPr lang="en-US" baseline="0" dirty="0" err="1"/>
              <a:t>nghệ</a:t>
            </a:r>
            <a:r>
              <a:rPr lang="en-US" baseline="0" dirty="0"/>
              <a:t> </a:t>
            </a:r>
            <a:r>
              <a:rPr lang="en-US" baseline="0" dirty="0" err="1"/>
              <a:t>sĩ</a:t>
            </a:r>
            <a:r>
              <a:rPr lang="en-US" baseline="0" dirty="0"/>
              <a:t>  </a:t>
            </a:r>
            <a:r>
              <a:rPr lang="en-US" baseline="0" dirty="0" err="1"/>
              <a:t>biến</a:t>
            </a:r>
            <a:r>
              <a:rPr lang="en-US" baseline="0" dirty="0"/>
              <a:t> </a:t>
            </a:r>
            <a:r>
              <a:rPr lang="en-US" baseline="0" dirty="0" err="1"/>
              <a:t>hóa</a:t>
            </a:r>
            <a:r>
              <a:rPr lang="en-US" baseline="0" dirty="0"/>
              <a:t> </a:t>
            </a:r>
            <a:r>
              <a:rPr lang="en-US" baseline="0" dirty="0" err="1"/>
              <a:t>nhiều</a:t>
            </a:r>
            <a:r>
              <a:rPr lang="en-US" baseline="0" dirty="0"/>
              <a:t> </a:t>
            </a:r>
            <a:r>
              <a:rPr lang="en-US" baseline="0" dirty="0" err="1"/>
              <a:t>phép</a:t>
            </a:r>
            <a:r>
              <a:rPr lang="en-US" baseline="0" dirty="0"/>
              <a:t> </a:t>
            </a:r>
            <a:r>
              <a:rPr lang="en-US" baseline="0" dirty="0" err="1"/>
              <a:t>lạ</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6</a:t>
            </a:fld>
            <a:endParaRPr lang="en-US" altLang="en-US"/>
          </a:p>
        </p:txBody>
      </p:sp>
    </p:spTree>
    <p:extLst>
      <p:ext uri="{BB962C8B-B14F-4D97-AF65-F5344CB8AC3E}">
        <p14:creationId xmlns:p14="http://schemas.microsoft.com/office/powerpoint/2010/main" val="80273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8</a:t>
            </a:fld>
            <a:endParaRPr lang="en-US" altLang="en-US"/>
          </a:p>
        </p:txBody>
      </p:sp>
    </p:spTree>
    <p:extLst>
      <p:ext uri="{BB962C8B-B14F-4D97-AF65-F5344CB8AC3E}">
        <p14:creationId xmlns:p14="http://schemas.microsoft.com/office/powerpoint/2010/main" val="260367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Nói</a:t>
            </a:r>
            <a:r>
              <a:rPr lang="en-US" baseline="0" dirty="0"/>
              <a:t> </a:t>
            </a:r>
            <a:r>
              <a:rPr lang="en-US" baseline="0" dirty="0" err="1"/>
              <a:t>miệng</a:t>
            </a:r>
            <a:r>
              <a:rPr lang="en-US" baseline="0" dirty="0"/>
              <a:t>: </a:t>
            </a:r>
            <a:r>
              <a:rPr lang="en-US" baseline="0" dirty="0" err="1"/>
              <a:t>các</a:t>
            </a:r>
            <a:r>
              <a:rPr lang="en-US" baseline="0" dirty="0"/>
              <a:t> con </a:t>
            </a:r>
            <a:r>
              <a:rPr lang="en-US" baseline="0" dirty="0" err="1"/>
              <a:t>đọc</a:t>
            </a:r>
            <a:r>
              <a:rPr lang="en-US" baseline="0" dirty="0"/>
              <a:t> </a:t>
            </a:r>
            <a:r>
              <a:rPr lang="en-US" baseline="0" dirty="0" err="1"/>
              <a:t>phân</a:t>
            </a:r>
            <a:r>
              <a:rPr lang="en-US" baseline="0" dirty="0"/>
              <a:t> </a:t>
            </a:r>
            <a:r>
              <a:rPr lang="en-US" baseline="0" dirty="0" err="1"/>
              <a:t>biệt</a:t>
            </a:r>
            <a:r>
              <a:rPr lang="en-US" baseline="0" dirty="0"/>
              <a:t> </a:t>
            </a:r>
            <a:r>
              <a:rPr lang="en-US" baseline="0" dirty="0" err="1"/>
              <a:t>rõ</a:t>
            </a:r>
            <a:r>
              <a:rPr lang="en-US" baseline="0" dirty="0"/>
              <a:t> </a:t>
            </a:r>
            <a:r>
              <a:rPr lang="en-US" baseline="0" dirty="0" err="1"/>
              <a:t>lời</a:t>
            </a:r>
            <a:r>
              <a:rPr lang="en-US" baseline="0" dirty="0"/>
              <a:t> </a:t>
            </a:r>
            <a:r>
              <a:rPr lang="en-US" baseline="0" dirty="0" err="1"/>
              <a:t>của</a:t>
            </a:r>
            <a:r>
              <a:rPr lang="en-US" baseline="0" dirty="0"/>
              <a:t> </a:t>
            </a:r>
            <a:r>
              <a:rPr lang="en-US" baseline="0" dirty="0" err="1"/>
              <a:t>chú</a:t>
            </a:r>
            <a:r>
              <a:rPr lang="en-US" baseline="0" dirty="0"/>
              <a:t> </a:t>
            </a:r>
            <a:r>
              <a:rPr lang="en-US" baseline="0" dirty="0" err="1"/>
              <a:t>Lý-thân</a:t>
            </a:r>
            <a:r>
              <a:rPr lang="en-US" baseline="0" dirty="0"/>
              <a:t> </a:t>
            </a:r>
            <a:r>
              <a:rPr lang="en-US" baseline="0" dirty="0" err="1"/>
              <a:t>mật</a:t>
            </a:r>
            <a:r>
              <a:rPr lang="en-US" baseline="0" dirty="0"/>
              <a:t>, </a:t>
            </a:r>
            <a:r>
              <a:rPr lang="en-US" baseline="0" dirty="0" err="1"/>
              <a:t>hồ</a:t>
            </a:r>
            <a:r>
              <a:rPr lang="en-US" baseline="0" dirty="0"/>
              <a:t> </a:t>
            </a:r>
            <a:r>
              <a:rPr lang="en-US" baseline="0" dirty="0" err="1"/>
              <a:t>hởi</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11</a:t>
            </a:fld>
            <a:endParaRPr lang="en-US" altLang="en-US"/>
          </a:p>
        </p:txBody>
      </p:sp>
    </p:spTree>
    <p:extLst>
      <p:ext uri="{BB962C8B-B14F-4D97-AF65-F5344CB8AC3E}">
        <p14:creationId xmlns:p14="http://schemas.microsoft.com/office/powerpoint/2010/main" val="156256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Mời</a:t>
            </a:r>
            <a:r>
              <a:rPr lang="en-US" dirty="0"/>
              <a:t> 4 </a:t>
            </a:r>
            <a:r>
              <a:rPr lang="en-US" dirty="0" err="1"/>
              <a:t>bạn</a:t>
            </a:r>
            <a:r>
              <a:rPr lang="en-US" baseline="0" dirty="0"/>
              <a:t> </a:t>
            </a:r>
            <a:r>
              <a:rPr lang="en-US" baseline="0" dirty="0" err="1"/>
              <a:t>đọc</a:t>
            </a:r>
            <a:r>
              <a:rPr lang="en-US" baseline="0" dirty="0"/>
              <a:t> </a:t>
            </a:r>
            <a:r>
              <a:rPr lang="en-US" baseline="0" dirty="0" err="1"/>
              <a:t>nối</a:t>
            </a:r>
            <a:r>
              <a:rPr lang="en-US" baseline="0" dirty="0"/>
              <a:t> </a:t>
            </a:r>
            <a:r>
              <a:rPr lang="en-US" baseline="0" dirty="0" err="1"/>
              <a:t>tiếp</a:t>
            </a:r>
            <a:r>
              <a:rPr lang="en-US" baseline="0" dirty="0"/>
              <a:t> (1 </a:t>
            </a:r>
            <a:r>
              <a:rPr lang="en-US" baseline="0" dirty="0" err="1"/>
              <a:t>lượt</a:t>
            </a:r>
            <a:r>
              <a:rPr lang="en-US" baseline="0" dirty="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12</a:t>
            </a:fld>
            <a:endParaRPr lang="en-US" altLang="en-US"/>
          </a:p>
        </p:txBody>
      </p:sp>
    </p:spTree>
    <p:extLst>
      <p:ext uri="{BB962C8B-B14F-4D97-AF65-F5344CB8AC3E}">
        <p14:creationId xmlns:p14="http://schemas.microsoft.com/office/powerpoint/2010/main" val="34740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13</a:t>
            </a:fld>
            <a:endParaRPr lang="en-US" altLang="en-US"/>
          </a:p>
        </p:txBody>
      </p:sp>
    </p:spTree>
    <p:extLst>
      <p:ext uri="{BB962C8B-B14F-4D97-AF65-F5344CB8AC3E}">
        <p14:creationId xmlns:p14="http://schemas.microsoft.com/office/powerpoint/2010/main" val="298382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Cho </a:t>
            </a:r>
            <a:r>
              <a:rPr lang="en-US" altLang="en-US" dirty="0" err="1"/>
              <a:t>tìm</a:t>
            </a:r>
            <a:r>
              <a:rPr lang="en-US" altLang="en-US" baseline="0" dirty="0"/>
              <a:t> </a:t>
            </a:r>
            <a:r>
              <a:rPr lang="en-US" altLang="en-US" baseline="0" dirty="0" err="1"/>
              <a:t>hiểu</a:t>
            </a:r>
            <a:r>
              <a:rPr lang="en-US" altLang="en-US" baseline="0" dirty="0"/>
              <a:t> </a:t>
            </a:r>
            <a:r>
              <a:rPr lang="en-US" altLang="en-US" baseline="0" dirty="0" err="1"/>
              <a:t>bài</a:t>
            </a:r>
            <a:r>
              <a:rPr lang="en-US" altLang="en-US" baseline="0" dirty="0"/>
              <a:t> to </a:t>
            </a:r>
            <a:r>
              <a:rPr lang="en-US" altLang="en-US" baseline="0" dirty="0" err="1"/>
              <a:t>lên</a:t>
            </a: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0022F4-EDA0-4A1B-82FE-8E9DFFA3A5BF}"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16369E-68F3-454C-ADE7-3AF2E0D7B9EF}"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6F850C-3731-401B-9C1D-AB4555E96BDA}" type="slidenum">
              <a:rPr lang="en-US" altLang="en-US"/>
              <a:pPr/>
              <a:t>‹#›</a:t>
            </a:fld>
            <a:endParaRPr lang="en-US" altLang="en-US"/>
          </a:p>
        </p:txBody>
      </p:sp>
    </p:spTree>
    <p:extLst>
      <p:ext uri="{BB962C8B-B14F-4D97-AF65-F5344CB8AC3E}">
        <p14:creationId xmlns:p14="http://schemas.microsoft.com/office/powerpoint/2010/main" val="241935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A005F7-C336-46CB-899F-8D807BCBD66A}" type="slidenum">
              <a:rPr lang="en-US" altLang="en-US"/>
              <a:pPr/>
              <a:t>‹#›</a:t>
            </a:fld>
            <a:endParaRPr lang="en-US" altLang="en-US"/>
          </a:p>
        </p:txBody>
      </p:sp>
    </p:spTree>
    <p:extLst>
      <p:ext uri="{BB962C8B-B14F-4D97-AF65-F5344CB8AC3E}">
        <p14:creationId xmlns:p14="http://schemas.microsoft.com/office/powerpoint/2010/main" val="3748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C79450-18A6-48EF-8539-B2E8894C59F2}" type="slidenum">
              <a:rPr lang="en-US" altLang="en-US"/>
              <a:pPr/>
              <a:t>‹#›</a:t>
            </a:fld>
            <a:endParaRPr lang="en-US" altLang="en-US"/>
          </a:p>
        </p:txBody>
      </p:sp>
    </p:spTree>
    <p:extLst>
      <p:ext uri="{BB962C8B-B14F-4D97-AF65-F5344CB8AC3E}">
        <p14:creationId xmlns:p14="http://schemas.microsoft.com/office/powerpoint/2010/main" val="148534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fld id="{93F08C1F-5DC7-4713-BBA0-2FB955D00259}" type="datetimeFigureOut">
              <a:rPr lang="en-US"/>
              <a:pPr>
                <a:defRPr/>
              </a:pPr>
              <a:t>2/18/2022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4BB3E1-5D32-4F18-9501-A50DA7B180C5}" type="slidenum">
              <a:rPr lang="en-US" altLang="en-US"/>
              <a:pPr/>
              <a:t>‹#›</a:t>
            </a:fld>
            <a:endParaRPr lang="en-US" altLang="en-US"/>
          </a:p>
        </p:txBody>
      </p:sp>
    </p:spTree>
    <p:extLst>
      <p:ext uri="{BB962C8B-B14F-4D97-AF65-F5344CB8AC3E}">
        <p14:creationId xmlns:p14="http://schemas.microsoft.com/office/powerpoint/2010/main" val="2952378548"/>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86F850C-3731-401B-9C1D-AB4555E96BDA}" type="slidenum">
              <a:rPr lang="en-US" altLang="en-US" smtClean="0"/>
              <a:pPr/>
              <a:t>‹#›</a:t>
            </a:fld>
            <a:endParaRPr lang="en-US" altLang="en-US"/>
          </a:p>
        </p:txBody>
      </p:sp>
    </p:spTree>
    <p:extLst>
      <p:ext uri="{BB962C8B-B14F-4D97-AF65-F5344CB8AC3E}">
        <p14:creationId xmlns:p14="http://schemas.microsoft.com/office/powerpoint/2010/main" val="198690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29A7BB5-77E6-4DAD-9024-60772D8B0E9A}" type="slidenum">
              <a:rPr lang="en-US" altLang="en-US" smtClean="0"/>
              <a:pPr/>
              <a:t>‹#›</a:t>
            </a:fld>
            <a:endParaRPr lang="en-US" altLang="en-US"/>
          </a:p>
        </p:txBody>
      </p:sp>
    </p:spTree>
    <p:extLst>
      <p:ext uri="{BB962C8B-B14F-4D97-AF65-F5344CB8AC3E}">
        <p14:creationId xmlns:p14="http://schemas.microsoft.com/office/powerpoint/2010/main" val="356554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44CD7CD-795D-4DDD-981E-83764597CEB4}" type="slidenum">
              <a:rPr lang="en-US" altLang="en-US" smtClean="0"/>
              <a:pPr/>
              <a:t>‹#›</a:t>
            </a:fld>
            <a:endParaRPr lang="en-US" altLang="en-US"/>
          </a:p>
        </p:txBody>
      </p:sp>
    </p:spTree>
    <p:extLst>
      <p:ext uri="{BB962C8B-B14F-4D97-AF65-F5344CB8AC3E}">
        <p14:creationId xmlns:p14="http://schemas.microsoft.com/office/powerpoint/2010/main" val="258592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D05D9F5-7C85-4978-9772-8C1654B0D2D6}" type="slidenum">
              <a:rPr lang="en-US" altLang="en-US" smtClean="0"/>
              <a:pPr/>
              <a:t>‹#›</a:t>
            </a:fld>
            <a:endParaRPr lang="en-US" altLang="en-US"/>
          </a:p>
        </p:txBody>
      </p:sp>
    </p:spTree>
    <p:extLst>
      <p:ext uri="{BB962C8B-B14F-4D97-AF65-F5344CB8AC3E}">
        <p14:creationId xmlns:p14="http://schemas.microsoft.com/office/powerpoint/2010/main" val="384227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FB411EA-3F26-40B6-87FE-123D9FFF2E93}" type="slidenum">
              <a:rPr lang="en-US" altLang="en-US" smtClean="0"/>
              <a:pPr/>
              <a:t>‹#›</a:t>
            </a:fld>
            <a:endParaRPr lang="en-US" altLang="en-US"/>
          </a:p>
        </p:txBody>
      </p:sp>
    </p:spTree>
    <p:extLst>
      <p:ext uri="{BB962C8B-B14F-4D97-AF65-F5344CB8AC3E}">
        <p14:creationId xmlns:p14="http://schemas.microsoft.com/office/powerpoint/2010/main" val="137706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75EDDB-91EF-4E2F-994F-4916CF766D5B}" type="slidenum">
              <a:rPr lang="en-US" altLang="en-US" smtClean="0"/>
              <a:pPr/>
              <a:t>‹#›</a:t>
            </a:fld>
            <a:endParaRPr lang="en-US" altLang="en-US"/>
          </a:p>
        </p:txBody>
      </p:sp>
    </p:spTree>
    <p:extLst>
      <p:ext uri="{BB962C8B-B14F-4D97-AF65-F5344CB8AC3E}">
        <p14:creationId xmlns:p14="http://schemas.microsoft.com/office/powerpoint/2010/main" val="322302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36F8977-8E77-4E85-A874-F8FF1B771499}" type="slidenum">
              <a:rPr lang="en-US" altLang="en-US" smtClean="0"/>
              <a:pPr/>
              <a:t>‹#›</a:t>
            </a:fld>
            <a:endParaRPr lang="en-US" altLang="en-US"/>
          </a:p>
        </p:txBody>
      </p:sp>
    </p:spTree>
    <p:extLst>
      <p:ext uri="{BB962C8B-B14F-4D97-AF65-F5344CB8AC3E}">
        <p14:creationId xmlns:p14="http://schemas.microsoft.com/office/powerpoint/2010/main" val="323146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9A7BB5-77E6-4DAD-9024-60772D8B0E9A}" type="slidenum">
              <a:rPr lang="en-US" altLang="en-US"/>
              <a:pPr/>
              <a:t>‹#›</a:t>
            </a:fld>
            <a:endParaRPr lang="en-US" altLang="en-US"/>
          </a:p>
        </p:txBody>
      </p:sp>
    </p:spTree>
    <p:extLst>
      <p:ext uri="{BB962C8B-B14F-4D97-AF65-F5344CB8AC3E}">
        <p14:creationId xmlns:p14="http://schemas.microsoft.com/office/powerpoint/2010/main" val="207594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C20A57-FF0F-4852-A62B-FC265C960D5B}" type="slidenum">
              <a:rPr lang="en-US" altLang="en-US" smtClean="0"/>
              <a:pPr/>
              <a:t>‹#›</a:t>
            </a:fld>
            <a:endParaRPr lang="en-US" altLang="en-US"/>
          </a:p>
        </p:txBody>
      </p:sp>
    </p:spTree>
    <p:extLst>
      <p:ext uri="{BB962C8B-B14F-4D97-AF65-F5344CB8AC3E}">
        <p14:creationId xmlns:p14="http://schemas.microsoft.com/office/powerpoint/2010/main" val="32642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A606FA-2EC0-4BC7-8E15-0DE8BAB972C7}" type="slidenum">
              <a:rPr lang="en-US" altLang="en-US" smtClean="0"/>
              <a:pPr/>
              <a:t>‹#›</a:t>
            </a:fld>
            <a:endParaRPr lang="en-US" altLang="en-US"/>
          </a:p>
        </p:txBody>
      </p:sp>
    </p:spTree>
    <p:extLst>
      <p:ext uri="{BB962C8B-B14F-4D97-AF65-F5344CB8AC3E}">
        <p14:creationId xmlns:p14="http://schemas.microsoft.com/office/powerpoint/2010/main" val="3212999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A005F7-C336-46CB-899F-8D807BCBD66A}" type="slidenum">
              <a:rPr lang="en-US" altLang="en-US" smtClean="0"/>
              <a:pPr/>
              <a:t>‹#›</a:t>
            </a:fld>
            <a:endParaRPr lang="en-US" altLang="en-US"/>
          </a:p>
        </p:txBody>
      </p:sp>
    </p:spTree>
    <p:extLst>
      <p:ext uri="{BB962C8B-B14F-4D97-AF65-F5344CB8AC3E}">
        <p14:creationId xmlns:p14="http://schemas.microsoft.com/office/powerpoint/2010/main" val="412592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6C79450-18A6-48EF-8539-B2E8894C59F2}" type="slidenum">
              <a:rPr lang="en-US" altLang="en-US" smtClean="0"/>
              <a:pPr/>
              <a:t>‹#›</a:t>
            </a:fld>
            <a:endParaRPr lang="en-US" altLang="en-US"/>
          </a:p>
        </p:txBody>
      </p:sp>
    </p:spTree>
    <p:extLst>
      <p:ext uri="{BB962C8B-B14F-4D97-AF65-F5344CB8AC3E}">
        <p14:creationId xmlns:p14="http://schemas.microsoft.com/office/powerpoint/2010/main" val="30689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4CD7CD-795D-4DDD-981E-83764597CEB4}" type="slidenum">
              <a:rPr lang="en-US" altLang="en-US"/>
              <a:pPr/>
              <a:t>‹#›</a:t>
            </a:fld>
            <a:endParaRPr lang="en-US" altLang="en-US"/>
          </a:p>
        </p:txBody>
      </p:sp>
    </p:spTree>
    <p:extLst>
      <p:ext uri="{BB962C8B-B14F-4D97-AF65-F5344CB8AC3E}">
        <p14:creationId xmlns:p14="http://schemas.microsoft.com/office/powerpoint/2010/main" val="9256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05D9F5-7C85-4978-9772-8C1654B0D2D6}" type="slidenum">
              <a:rPr lang="en-US" altLang="en-US"/>
              <a:pPr/>
              <a:t>‹#›</a:t>
            </a:fld>
            <a:endParaRPr lang="en-US" altLang="en-US"/>
          </a:p>
        </p:txBody>
      </p:sp>
    </p:spTree>
    <p:extLst>
      <p:ext uri="{BB962C8B-B14F-4D97-AF65-F5344CB8AC3E}">
        <p14:creationId xmlns:p14="http://schemas.microsoft.com/office/powerpoint/2010/main" val="25046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FB411EA-3F26-40B6-87FE-123D9FFF2E93}" type="slidenum">
              <a:rPr lang="en-US" altLang="en-US"/>
              <a:pPr/>
              <a:t>‹#›</a:t>
            </a:fld>
            <a:endParaRPr lang="en-US" altLang="en-US"/>
          </a:p>
        </p:txBody>
      </p:sp>
    </p:spTree>
    <p:extLst>
      <p:ext uri="{BB962C8B-B14F-4D97-AF65-F5344CB8AC3E}">
        <p14:creationId xmlns:p14="http://schemas.microsoft.com/office/powerpoint/2010/main" val="272299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275EDDB-91EF-4E2F-994F-4916CF766D5B}" type="slidenum">
              <a:rPr lang="en-US" altLang="en-US"/>
              <a:pPr/>
              <a:t>‹#›</a:t>
            </a:fld>
            <a:endParaRPr lang="en-US" altLang="en-US"/>
          </a:p>
        </p:txBody>
      </p:sp>
    </p:spTree>
    <p:extLst>
      <p:ext uri="{BB962C8B-B14F-4D97-AF65-F5344CB8AC3E}">
        <p14:creationId xmlns:p14="http://schemas.microsoft.com/office/powerpoint/2010/main" val="13772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36F8977-8E77-4E85-A874-F8FF1B771499}" type="slidenum">
              <a:rPr lang="en-US" altLang="en-US"/>
              <a:pPr/>
              <a:t>‹#›</a:t>
            </a:fld>
            <a:endParaRPr lang="en-US" altLang="en-US"/>
          </a:p>
        </p:txBody>
      </p:sp>
    </p:spTree>
    <p:extLst>
      <p:ext uri="{BB962C8B-B14F-4D97-AF65-F5344CB8AC3E}">
        <p14:creationId xmlns:p14="http://schemas.microsoft.com/office/powerpoint/2010/main" val="326870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C20A57-FF0F-4852-A62B-FC265C960D5B}" type="slidenum">
              <a:rPr lang="en-US" altLang="en-US"/>
              <a:pPr/>
              <a:t>‹#›</a:t>
            </a:fld>
            <a:endParaRPr lang="en-US" altLang="en-US"/>
          </a:p>
        </p:txBody>
      </p:sp>
    </p:spTree>
    <p:extLst>
      <p:ext uri="{BB962C8B-B14F-4D97-AF65-F5344CB8AC3E}">
        <p14:creationId xmlns:p14="http://schemas.microsoft.com/office/powerpoint/2010/main" val="311946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A606FA-2EC0-4BC7-8E15-0DE8BAB972C7}" type="slidenum">
              <a:rPr lang="en-US" altLang="en-US"/>
              <a:pPr/>
              <a:t>‹#›</a:t>
            </a:fld>
            <a:endParaRPr lang="en-US" altLang="en-US"/>
          </a:p>
        </p:txBody>
      </p:sp>
    </p:spTree>
    <p:extLst>
      <p:ext uri="{BB962C8B-B14F-4D97-AF65-F5344CB8AC3E}">
        <p14:creationId xmlns:p14="http://schemas.microsoft.com/office/powerpoint/2010/main" val="364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B2D2872-79CA-4232-A198-4B2C333075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B2D2872-79CA-4232-A198-4B2C33307584}" type="slidenum">
              <a:rPr lang="en-US" altLang="en-US" smtClean="0"/>
              <a:pPr/>
              <a:t>‹#›</a:t>
            </a:fld>
            <a:endParaRPr lang="en-US"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62800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7000" b="-17000"/>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871133" y="398461"/>
            <a:ext cx="8229600" cy="820739"/>
          </a:xfrm>
          <a:prstGeom prst="rect">
            <a:avLst/>
          </a:prstGeom>
        </p:spPr>
        <p:txBody>
          <a:bodyPr wrap="none" lIns="121917" tIns="60958" rIns="121917" bIns="60958" fromWordArt="1">
            <a:prstTxWarp prst="textPlain">
              <a:avLst>
                <a:gd name="adj" fmla="val 50000"/>
              </a:avLst>
            </a:prstTxWarp>
          </a:bodyPr>
          <a:lstStyle/>
          <a:p>
            <a:pPr algn="ctr"/>
            <a:r>
              <a:rPr lang="vi-VN"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TRƯỜNG TIỂU HỌC ÁI MỘ A </a:t>
            </a:r>
            <a:endPar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3" name="WordArt 11"/>
          <p:cNvSpPr>
            <a:spLocks noChangeArrowheads="1" noChangeShapeType="1" noTextEdit="1"/>
          </p:cNvSpPr>
          <p:nvPr/>
        </p:nvSpPr>
        <p:spPr bwMode="auto">
          <a:xfrm>
            <a:off x="4191000" y="2095500"/>
            <a:ext cx="7608772" cy="3238500"/>
          </a:xfrm>
          <a:prstGeom prst="rect">
            <a:avLst/>
          </a:prstGeom>
        </p:spPr>
        <p:txBody>
          <a:bodyPr wrap="none" lIns="121917" tIns="60958" rIns="121917" bIns="60958" fromWordArt="1">
            <a:prstTxWarp prst="textPlain">
              <a:avLst>
                <a:gd name="adj" fmla="val 50000"/>
              </a:avLst>
            </a:prstTxWarp>
          </a:bodyPr>
          <a:lstStyle/>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Bài</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giảng</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lớp</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3</a:t>
            </a:r>
          </a:p>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Phân</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môn</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Tập</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đọc</a:t>
            </a:r>
            <a:endPar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Tuần</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23</a:t>
            </a:r>
          </a:p>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Tên</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bài</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Nhà</a:t>
            </a:r>
            <a:r>
              <a:rPr lang="en-US"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ảo</a:t>
            </a:r>
            <a:r>
              <a:rPr lang="en-US"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thuật</a:t>
            </a:r>
            <a:endParaRPr lang="vi-VN"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r>
              <a:rPr lang="vi-VN"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 THỊ THƯỜNG</a:t>
            </a:r>
            <a:endParaRPr lang="en-US"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1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200" y="1524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800" y="4381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2857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00" y="1333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0" y="6667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9436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1" y="53340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3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495300" y="1752600"/>
            <a:ext cx="11201400" cy="2862322"/>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2.</a:t>
            </a:r>
            <a:r>
              <a:rPr lang="vi-VN" altLang="en-US" sz="36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p:txBody>
      </p:sp>
      <p:cxnSp>
        <p:nvCxnSpPr>
          <p:cNvPr id="5" name="Straight Connector 4"/>
          <p:cNvCxnSpPr/>
          <p:nvPr/>
        </p:nvCxnSpPr>
        <p:spPr>
          <a:xfrm flipH="1">
            <a:off x="4800600" y="40386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952500" y="1981200"/>
            <a:ext cx="10287000" cy="2308324"/>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3.</a:t>
            </a:r>
            <a:r>
              <a:rPr lang="vi-VN" altLang="en-US" sz="36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r>
              <a:rPr lang="vi-VN" altLang="en-US" sz="36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p:txBody>
      </p:sp>
    </p:spTree>
    <p:extLst>
      <p:ext uri="{BB962C8B-B14F-4D97-AF65-F5344CB8AC3E}">
        <p14:creationId xmlns:p14="http://schemas.microsoft.com/office/powerpoint/2010/main" val="333317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04800" y="762000"/>
            <a:ext cx="11658600" cy="3539430"/>
          </a:xfrm>
          <a:prstGeom prst="rect">
            <a:avLst/>
          </a:prstGeom>
        </p:spPr>
        <p:txBody>
          <a:bodyPr wrap="square">
            <a:spAutoFit/>
          </a:body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4.</a:t>
            </a:r>
            <a:r>
              <a:rPr lang="vi-VN" altLang="en-US" sz="32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r>
              <a:rPr lang="vi-VN" altLang="en-US" sz="32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p:txBody>
      </p:sp>
      <p:sp>
        <p:nvSpPr>
          <p:cNvPr id="7" name="TextBox 6"/>
          <p:cNvSpPr txBox="1"/>
          <p:nvPr/>
        </p:nvSpPr>
        <p:spPr>
          <a:xfrm>
            <a:off x="762000" y="5407938"/>
            <a:ext cx="10439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phục</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0" y="6019800"/>
            <a:ext cx="10744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tài</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381000"/>
            <a:ext cx="12192000" cy="8233023"/>
          </a:xfrm>
          <a:prstGeom prst="rect">
            <a:avLst/>
          </a:prstGeom>
          <a:blipFill>
            <a:blip r:embed="rId3"/>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Nhà ảo thuật</a:t>
            </a:r>
            <a:endParaRPr lang="en-US" altLang="en-US" sz="2300" b="1"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2.</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br>
              <a:rPr lang="vi-VN" altLang="en-US" sz="2300" dirty="0">
                <a:solidFill>
                  <a:srgbClr val="000000"/>
                </a:solidFill>
                <a:latin typeface="Times New Roman" panose="02020603050405020304" pitchFamily="18" charset="0"/>
                <a:cs typeface="Times New Roman" panose="02020603050405020304" pitchFamily="18" charset="0"/>
              </a:rPr>
            </a:b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371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371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828800" y="24384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00200" y="54102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9372600" y="685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15800" y="1066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00600" y="1371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382000" y="2514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9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38300" y="1235968"/>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err="1">
                <a:solidFill>
                  <a:srgbClr val="FF0000"/>
                </a:solidFill>
                <a:latin typeface="Times New Roman" panose="02020603050405020304" pitchFamily="18" charset="0"/>
                <a:cs typeface="Times New Roman" panose="02020603050405020304" pitchFamily="18" charset="0"/>
              </a:rPr>
              <a:t>Câu</a:t>
            </a:r>
            <a:r>
              <a:rPr lang="en-US" altLang="en-US" sz="2800" i="1" dirty="0">
                <a:solidFill>
                  <a:srgbClr val="FF0000"/>
                </a:solidFill>
                <a:latin typeface="Times New Roman" panose="02020603050405020304" pitchFamily="18" charset="0"/>
                <a:cs typeface="Times New Roman" panose="02020603050405020304" pitchFamily="18" charset="0"/>
              </a:rPr>
              <a:t> 1. </a:t>
            </a:r>
            <a:r>
              <a:rPr lang="vi-VN" altLang="en-US" sz="2800" i="1" dirty="0">
                <a:solidFill>
                  <a:srgbClr val="FF0000"/>
                </a:solidFill>
                <a:latin typeface="Times New Roman" panose="02020603050405020304" pitchFamily="18" charset="0"/>
              </a:rPr>
              <a:t> </a:t>
            </a:r>
            <a:r>
              <a:rPr lang="vi-VN" altLang="en-US" sz="2800" i="1" dirty="0">
                <a:solidFill>
                  <a:srgbClr val="FF0000"/>
                </a:solidFill>
                <a:latin typeface="Times New Roman" panose="02020603050405020304" pitchFamily="18" charset="0"/>
                <a:cs typeface="Times New Roman" panose="02020603050405020304" pitchFamily="18" charset="0"/>
              </a:rPr>
              <a:t>Vì sao chị em Xô-phi không đi xem ảo thuật?</a:t>
            </a:r>
            <a:endParaRPr lang="en-US" altLang="en-US" sz="2800" i="1" dirty="0">
              <a:solidFill>
                <a:srgbClr val="FF0000"/>
              </a:solidFill>
              <a:latin typeface="Times New Roman" panose="02020603050405020304" pitchFamily="18" charset="0"/>
            </a:endParaRPr>
          </a:p>
        </p:txBody>
      </p:sp>
      <p:sp>
        <p:nvSpPr>
          <p:cNvPr id="13318" name="Text Box 6"/>
          <p:cNvSpPr txBox="1">
            <a:spLocks noChangeArrowheads="1"/>
          </p:cNvSpPr>
          <p:nvPr/>
        </p:nvSpPr>
        <p:spPr bwMode="auto">
          <a:xfrm>
            <a:off x="1638300" y="318700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t</a:t>
            </a:r>
            <a:r>
              <a:rPr lang="vi-VN" altLang="en-US" sz="2800" b="1" i="1" dirty="0">
                <a:solidFill>
                  <a:srgbClr val="FF0000"/>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ai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 Tự nhận thức bản thân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như</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nào</a:t>
            </a:r>
            <a:r>
              <a:rPr lang="en-US" altLang="en-US" sz="2800" b="1" i="1" dirty="0">
                <a:solidFill>
                  <a:srgbClr val="FF0000"/>
                </a:solidFill>
                <a:latin typeface="Times New Roman" panose="02020603050405020304" pitchFamily="18" charset="0"/>
                <a:cs typeface="Times New Roman" panose="02020603050405020304" pitchFamily="18" charset="0"/>
              </a:rPr>
              <a:t>?</a:t>
            </a:r>
            <a:endParaRPr lang="en-US" altLang="en-US" sz="2800"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752600" y="1967805"/>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Vì bố của các em đang nằm viện mẹ rất cần tiền chữa bệnh cho bố, các em không dám xin tiền mẹ mua vé.</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600200" y="4558605"/>
            <a:ext cx="9067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C</a:t>
            </a:r>
            <a:r>
              <a:rPr lang="vi-VN" altLang="en-US" sz="2800" b="1" i="1" dirty="0">
                <a:solidFill>
                  <a:srgbClr val="0000CC"/>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b="1" i="1" dirty="0">
                <a:solidFill>
                  <a:srgbClr val="0000CC"/>
                </a:solidFill>
                <a:latin typeface="Times New Roman" panose="02020603050405020304" pitchFamily="18" charset="0"/>
                <a:cs typeface="Times New Roman" panose="02020603050405020304" pitchFamily="18" charset="0"/>
              </a:rPr>
              <a:t>t</a:t>
            </a:r>
            <a:r>
              <a:rPr lang="vi-VN" altLang="en-US" sz="2800" b="1" i="1" dirty="0">
                <a:solidFill>
                  <a:srgbClr val="0000CC"/>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với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vi-VN" altLang="en-US" sz="2800" b="1" i="1" dirty="0">
                <a:solidFill>
                  <a:srgbClr val="0000CC"/>
                </a:solidFill>
                <a:latin typeface="Times New Roman" panose="02020603050405020304" pitchFamily="18" charset="0"/>
                <a:cs typeface="Times New Roman" panose="02020603050405020304" pitchFamily="18" charset="0"/>
              </a:rPr>
              <a:t> - Tự nhận thức bản thân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không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phiền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lòng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bố</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
        <p:nvSpPr>
          <p:cNvPr id="1024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checkerboard(across)">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3318" grpId="0"/>
      <p:bldP spid="922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525963"/>
          </a:xfrm>
        </p:spPr>
        <p:txBody>
          <a:bodyPr/>
          <a:lstStyle/>
          <a:p>
            <a:pPr marL="0" indent="0">
              <a:buNone/>
            </a:pPr>
            <a:r>
              <a:rPr lang="en-US" altLang="en-US" i="1" dirty="0" err="1">
                <a:solidFill>
                  <a:srgbClr val="FF0000"/>
                </a:solidFill>
                <a:latin typeface="Times New Roman" panose="02020603050405020304" pitchFamily="18" charset="0"/>
                <a:cs typeface="Times New Roman" panose="02020603050405020304" pitchFamily="18" charset="0"/>
              </a:rPr>
              <a:t>Câu</a:t>
            </a:r>
            <a:r>
              <a:rPr lang="en-US" altLang="en-US" i="1" dirty="0">
                <a:solidFill>
                  <a:srgbClr val="FF0000"/>
                </a:solidFill>
                <a:latin typeface="Times New Roman" panose="02020603050405020304" pitchFamily="18" charset="0"/>
                <a:cs typeface="Times New Roman" panose="02020603050405020304" pitchFamily="18" charset="0"/>
              </a:rPr>
              <a:t> 2.</a:t>
            </a:r>
            <a:r>
              <a:rPr lang="vi-VN" altLang="en-US" i="1" dirty="0">
                <a:solidFill>
                  <a:srgbClr val="FF0000"/>
                </a:solidFill>
                <a:latin typeface="Times New Roman" panose="02020603050405020304" pitchFamily="18" charset="0"/>
              </a:rPr>
              <a:t> </a:t>
            </a:r>
            <a:r>
              <a:rPr lang="vi-VN" altLang="en-US" i="1" dirty="0">
                <a:solidFill>
                  <a:srgbClr val="FF0000"/>
                </a:solidFill>
                <a:latin typeface="Times New Roman" panose="02020603050405020304" pitchFamily="18" charset="0"/>
                <a:cs typeface="Times New Roman" panose="02020603050405020304" pitchFamily="18" charset="0"/>
              </a:rPr>
              <a:t>Hai chị em đã gặp và giúp đỡ nhà ảo thuật như thế nào?</a:t>
            </a:r>
            <a:endParaRPr lang="en-US" altLang="en-US" i="1" dirty="0">
              <a:solidFill>
                <a:srgbClr val="FF0000"/>
              </a:solidFill>
              <a:latin typeface="Times New Roman" panose="02020603050405020304" pitchFamily="18" charset="0"/>
            </a:endParaRPr>
          </a:p>
          <a:p>
            <a:endParaRPr lang="en-US" dirty="0"/>
          </a:p>
        </p:txBody>
      </p:sp>
      <p:sp>
        <p:nvSpPr>
          <p:cNvPr id="4" name="Text Box 6"/>
          <p:cNvSpPr txBox="1">
            <a:spLocks noChangeArrowheads="1"/>
          </p:cNvSpPr>
          <p:nvPr/>
        </p:nvSpPr>
        <p:spPr bwMode="auto">
          <a:xfrm>
            <a:off x="1714500" y="2653604"/>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14400" lvl="1" indent="-457200">
              <a:buFont typeface="Wingdings" panose="05000000000000000000" pitchFamily="2" charset="2"/>
              <a:buChar char="ü"/>
            </a:pPr>
            <a:r>
              <a:rPr lang="vi-VN" altLang="en-US" sz="2800" b="1" i="1" dirty="0">
                <a:solidFill>
                  <a:srgbClr val="0000CC"/>
                </a:solidFill>
                <a:latin typeface="Times New Roman" panose="02020603050405020304" pitchFamily="18" charset="0"/>
                <a:cs typeface="Times New Roman" panose="02020603050405020304" pitchFamily="18" charset="0"/>
              </a:rPr>
              <a:t>Hai chị em đã gặp và giúp đỡ nhà ảo thuật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dirty="0">
                <a:solidFill>
                  <a:srgbClr val="0000CC"/>
                </a:solidFill>
                <a:latin typeface="Times New Roman" panose="02020603050405020304" pitchFamily="18" charset="0"/>
              </a:rPr>
              <a:t> </a:t>
            </a:r>
            <a:endParaRPr lang="en-US" altLang="en-US" sz="2800" dirty="0">
              <a:solidFill>
                <a:srgbClr val="0000CC"/>
              </a:solidFill>
              <a:latin typeface="Times New Roman" panose="02020603050405020304" pitchFamily="18" charset="0"/>
            </a:endParaRPr>
          </a:p>
          <a:p>
            <a:pPr lvl="1"/>
            <a:r>
              <a:rPr lang="vi-VN" altLang="en-US" sz="2800" b="1" i="1" dirty="0">
                <a:solidFill>
                  <a:srgbClr val="0000CC"/>
                </a:solidFill>
                <a:latin typeface="Times New Roman" panose="02020603050405020304" pitchFamily="18" charset="0"/>
                <a:cs typeface="Times New Roman" panose="02020603050405020304" pitchFamily="18" charset="0"/>
              </a:rPr>
              <a:t>Tình cờ gặp chú L</a:t>
            </a:r>
            <a:r>
              <a:rPr lang="en-US" altLang="en-US" sz="2800" b="1" i="1" dirty="0">
                <a:solidFill>
                  <a:srgbClr val="0000CC"/>
                </a:solidFill>
                <a:latin typeface="Times New Roman" panose="02020603050405020304" pitchFamily="18" charset="0"/>
                <a:cs typeface="Times New Roman" panose="02020603050405020304" pitchFamily="18" charset="0"/>
              </a:rPr>
              <a:t>ý</a:t>
            </a:r>
            <a:r>
              <a:rPr lang="vi-VN" altLang="en-US" sz="2800" b="1" i="1" dirty="0">
                <a:solidFill>
                  <a:srgbClr val="0000CC"/>
                </a:solidFill>
                <a:latin typeface="Times New Roman" panose="02020603050405020304" pitchFamily="18" charset="0"/>
                <a:cs typeface="Times New Roman" panose="02020603050405020304" pitchFamily="18" charset="0"/>
              </a:rPr>
              <a:t> ở ga, hai chị em đã giúp chú mang</a:t>
            </a:r>
            <a:endParaRPr lang="en-US" altLang="en-US" sz="2800" b="1" i="1" dirty="0">
              <a:solidFill>
                <a:srgbClr val="0000CC"/>
              </a:solidFill>
              <a:latin typeface="Times New Roman" panose="02020603050405020304" pitchFamily="18" charset="0"/>
              <a:cs typeface="Times New Roman" panose="02020603050405020304" pitchFamily="18" charset="0"/>
            </a:endParaRPr>
          </a:p>
          <a:p>
            <a:pPr lvl="1"/>
            <a:r>
              <a:rPr lang="vi-VN" altLang="en-US" sz="2800" b="1" i="1" dirty="0">
                <a:solidFill>
                  <a:srgbClr val="0000CC"/>
                </a:solidFill>
                <a:latin typeface="Times New Roman" panose="02020603050405020304" pitchFamily="18" charset="0"/>
                <a:cs typeface="Times New Roman" panose="02020603050405020304" pitchFamily="18" charset="0"/>
              </a:rPr>
              <a:t> những đồ đạc lỉnh kỉnh đến rạp xiếc.</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66800" y="4876800"/>
            <a:ext cx="10439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cờ</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6230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76400" y="1524001"/>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3.</a:t>
            </a:r>
            <a:r>
              <a:rPr lang="vi-VN" altLang="en-US" sz="2800" b="1" i="1" dirty="0">
                <a:solidFill>
                  <a:srgbClr val="FF0000"/>
                </a:solidFill>
                <a:latin typeface="Times New Roman" panose="02020603050405020304" pitchFamily="18" charset="0"/>
                <a:cs typeface="Times New Roman" panose="02020603050405020304" pitchFamily="18" charset="0"/>
              </a:rPr>
              <a:t> Vì sao hai chị em không nhờ chú 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a:solidFill>
                  <a:srgbClr val="FF0000"/>
                </a:solidFill>
                <a:latin typeface="Times New Roman" panose="02020603050405020304" pitchFamily="18" charset="0"/>
                <a:cs typeface="Times New Roman" panose="02020603050405020304" pitchFamily="18" charset="0"/>
              </a:rPr>
              <a:t> dẫn vào rạp? </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3318" name="Text Box 6"/>
          <p:cNvSpPr txBox="1">
            <a:spLocks noChangeArrowheads="1"/>
          </p:cNvSpPr>
          <p:nvPr/>
        </p:nvSpPr>
        <p:spPr bwMode="auto">
          <a:xfrm>
            <a:off x="1676400" y="2932114"/>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cs typeface="Times New Roman" panose="02020603050405020304" pitchFamily="18" charset="0"/>
              </a:rPr>
              <a:t> </a:t>
            </a:r>
          </a:p>
        </p:txBody>
      </p:sp>
      <p:sp>
        <p:nvSpPr>
          <p:cNvPr id="9222" name="Text Box 3"/>
          <p:cNvSpPr txBox="1">
            <a:spLocks noChangeArrowheads="1"/>
          </p:cNvSpPr>
          <p:nvPr/>
        </p:nvSpPr>
        <p:spPr bwMode="auto">
          <a:xfrm>
            <a:off x="1828800" y="2132014"/>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Hai chị em nhớ lời mẹ dặn không được làm phiền người khác nên không muốn nhờ chú trả ơn.</a:t>
            </a:r>
            <a:endParaRPr lang="en-US" altLang="en-US" sz="2800" b="1" i="1" dirty="0">
              <a:solidFill>
                <a:srgbClr val="0000CC"/>
              </a:solidFill>
              <a:latin typeface="Times New Roman" panose="02020603050405020304" pitchFamily="18" charset="0"/>
              <a:cs typeface="Times New Roman" panose="02020603050405020304" pitchFamily="18" charset="0"/>
            </a:endParaRPr>
          </a:p>
          <a:p>
            <a:pPr marL="0" lvl="1"/>
            <a:endParaRPr lang="en-US" altLang="en-US" sz="2800" b="1" i="1" dirty="0">
              <a:solidFill>
                <a:srgbClr val="0000CC"/>
              </a:solidFill>
              <a:latin typeface="Times New Roman" panose="02020603050405020304" pitchFamily="18" charset="0"/>
              <a:cs typeface="Times New Roman" panose="02020603050405020304" pitchFamily="18" charset="0"/>
            </a:endParaRPr>
          </a:p>
          <a:p>
            <a:r>
              <a:rPr lang="en-US" altLang="en-US" sz="2800" dirty="0">
                <a:solidFill>
                  <a:srgbClr val="FF0000"/>
                </a:solidFill>
              </a:rPr>
              <a:t>+ </a:t>
            </a:r>
            <a:r>
              <a:rPr lang="vi-VN" altLang="en-US" sz="2800" b="1" i="1" dirty="0">
                <a:solidFill>
                  <a:srgbClr val="FF0000"/>
                </a:solidFill>
                <a:latin typeface="Times New Roman" panose="02020603050405020304" pitchFamily="18" charset="0"/>
                <a:cs typeface="Times New Roman" panose="02020603050405020304" pitchFamily="18" charset="0"/>
              </a:rPr>
              <a:t>Vì sao chú 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a:solidFill>
                  <a:srgbClr val="FF0000"/>
                </a:solidFill>
                <a:latin typeface="Times New Roman" panose="02020603050405020304" pitchFamily="18" charset="0"/>
                <a:cs typeface="Times New Roman" panose="02020603050405020304" pitchFamily="18" charset="0"/>
              </a:rPr>
              <a:t> tìm đến nhà Xô-phi và Mác?</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828800" y="411480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Chú muốn cảm ơn hai bạn nhỏ rất ngoan, đã giúp đỡ chú.</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 calcmode="lin" valueType="num">
                                      <p:cBhvr additive="base">
                                        <p:cTn id="12"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22">
                                            <p:txEl>
                                              <p:pRg st="2" end="2"/>
                                            </p:txEl>
                                          </p:spTgt>
                                        </p:tgtEl>
                                        <p:attrNameLst>
                                          <p:attrName>style.visibility</p:attrName>
                                        </p:attrNameLst>
                                      </p:cBhvr>
                                      <p:to>
                                        <p:strVal val="visible"/>
                                      </p:to>
                                    </p:set>
                                    <p:animEffect transition="in" filter="barn(inVertical)">
                                      <p:cBhvr>
                                        <p:cTn id="18" dur="500"/>
                                        <p:tgtEl>
                                          <p:spTgt spid="92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167825"/>
            <a:ext cx="10439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kiến</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a:t>
            </a:r>
          </a:p>
        </p:txBody>
      </p:sp>
      <p:sp>
        <p:nvSpPr>
          <p:cNvPr id="7" name="Text Box 6"/>
          <p:cNvSpPr txBox="1">
            <a:spLocks noGrp="1" noChangeArrowheads="1"/>
          </p:cNvSpPr>
          <p:nvPr>
            <p:ph idx="1"/>
          </p:nvPr>
        </p:nvSpPr>
        <p:spPr bwMode="auto">
          <a:xfrm>
            <a:off x="800100" y="2296180"/>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4. </a:t>
            </a:r>
            <a:r>
              <a:rPr lang="vi-VN" altLang="en-US" sz="2800" b="1" i="1" dirty="0">
                <a:solidFill>
                  <a:srgbClr val="FF0000"/>
                </a:solidFill>
                <a:latin typeface="Times New Roman" panose="02020603050405020304" pitchFamily="18" charset="0"/>
                <a:cs typeface="Times New Roman" panose="02020603050405020304" pitchFamily="18" charset="0"/>
              </a:rPr>
              <a:t>Những chuyện gì đã xảy ra khi mọi người uống trà?</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8" name="Title 7"/>
          <p:cNvSpPr>
            <a:spLocks noGrp="1"/>
          </p:cNvSpPr>
          <p:nvPr>
            <p:ph type="title"/>
          </p:nvPr>
        </p:nvSpPr>
        <p:spPr>
          <a:xfrm>
            <a:off x="800100" y="3429000"/>
            <a:ext cx="10972800" cy="1143000"/>
          </a:xfrm>
        </p:spPr>
        <p:txBody>
          <a:bodyPr/>
          <a:lstStyle/>
          <a:p>
            <a:pPr marL="457200" lvl="1" indent="-457200" algn="l">
              <a:buFont typeface="Wingdings" panose="05000000000000000000" pitchFamily="2" charset="2"/>
              <a:buChar char="ü"/>
            </a:pPr>
            <a:r>
              <a:rPr lang="vi-VN" altLang="en-US" sz="2800" b="1" i="1" dirty="0">
                <a:solidFill>
                  <a:srgbClr val="0000CC"/>
                </a:solidFill>
                <a:latin typeface="Times New Roman" panose="02020603050405020304" pitchFamily="18" charset="0"/>
                <a:cs typeface="Times New Roman" panose="02020603050405020304" pitchFamily="18" charset="0"/>
              </a:rPr>
              <a:t>Đã xảy ra hết bất ngờ này đến bất ngờ khác: Một cái bánh bỗng biến thành hai, các dải băng đủ sắc màu từ lọ đường bắn ra, một chú thỏ trắng mắt hồng bỗng nằm trên chân Mác.</a:t>
            </a:r>
            <a:br>
              <a:rPr lang="en-US" altLang="en-US" sz="2800" b="1" i="1" dirty="0">
                <a:solidFill>
                  <a:srgbClr val="0000CC"/>
                </a:solidFill>
                <a:latin typeface="Times New Roman" panose="02020603050405020304" pitchFamily="18" charset="0"/>
                <a:cs typeface="Times New Roman" panose="02020603050405020304" pitchFamily="18" charset="0"/>
              </a:rPr>
            </a:br>
            <a:endParaRPr lang="en-US" sz="2800" dirty="0"/>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52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0700" y="1981200"/>
            <a:ext cx="9258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5.</a:t>
            </a:r>
            <a:r>
              <a:rPr lang="vi-VN" altLang="en-US" sz="2800" b="1" i="1" dirty="0">
                <a:solidFill>
                  <a:srgbClr val="FF0000"/>
                </a:solidFill>
                <a:latin typeface="Times New Roman" panose="02020603050405020304" pitchFamily="18" charset="0"/>
                <a:cs typeface="Times New Roman" panose="02020603050405020304" pitchFamily="18" charset="0"/>
              </a:rPr>
              <a:t> Theo em, chị em Xô-phi đã được xem ảo thuật chưa?</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905000" y="2554288"/>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Chị em Xô-phi đã được xem ảo thuật ngay tại nhà.</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752600" y="3087687"/>
            <a:ext cx="906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Nhà ảo thuật Trung Quốc nổi tiếng đã tìm đến tận nhà hai bạn nhỏ để biểu diễn, bày tỏ sự cám ơn đối với hai bạn. Sự ngoan ngoãn, lòng tốt của hai bạn đã được đền đáp.</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63479" flipH="1">
            <a:off x="10977988" y="593455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01" y="599244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118214" y="446989"/>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45161" flipH="1">
            <a:off x="10904428" y="37984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7"/>
          <p:cNvSpPr>
            <a:spLocks noChangeShapeType="1"/>
          </p:cNvSpPr>
          <p:nvPr/>
        </p:nvSpPr>
        <p:spPr bwMode="auto">
          <a:xfrm>
            <a:off x="4572000" y="3455960"/>
            <a:ext cx="26670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5" name="Line 10"/>
          <p:cNvSpPr>
            <a:spLocks noChangeShapeType="1"/>
          </p:cNvSpPr>
          <p:nvPr/>
        </p:nvSpPr>
        <p:spPr bwMode="auto">
          <a:xfrm>
            <a:off x="5867400" y="3455960"/>
            <a:ext cx="0" cy="3429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6" name="Text Box 3"/>
          <p:cNvSpPr txBox="1">
            <a:spLocks noChangeArrowheads="1"/>
          </p:cNvSpPr>
          <p:nvPr/>
        </p:nvSpPr>
        <p:spPr bwMode="auto">
          <a:xfrm>
            <a:off x="1524000" y="1093760"/>
            <a:ext cx="332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u="sng">
                <a:solidFill>
                  <a:srgbClr val="FF0000"/>
                </a:solidFill>
                <a:latin typeface="Times New Roman" panose="02020603050405020304" pitchFamily="18" charset="0"/>
                <a:cs typeface="Times New Roman" panose="02020603050405020304" pitchFamily="18" charset="0"/>
              </a:rPr>
              <a:t>Nội dung</a:t>
            </a:r>
            <a:r>
              <a:rPr lang="en-US" altLang="en-US" sz="3600" b="1">
                <a:solidFill>
                  <a:srgbClr val="FF0000"/>
                </a:solidFill>
                <a:latin typeface="Times New Roman" panose="02020603050405020304" pitchFamily="18" charset="0"/>
                <a:cs typeface="Times New Roman" panose="02020603050405020304" pitchFamily="18" charset="0"/>
              </a:rPr>
              <a:t>:</a:t>
            </a:r>
          </a:p>
        </p:txBody>
      </p:sp>
      <p:sp>
        <p:nvSpPr>
          <p:cNvPr id="13321" name="Text Box 3"/>
          <p:cNvSpPr txBox="1">
            <a:spLocks noChangeArrowheads="1"/>
          </p:cNvSpPr>
          <p:nvPr/>
        </p:nvSpPr>
        <p:spPr bwMode="auto">
          <a:xfrm>
            <a:off x="6172200" y="378616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Ảo thuật</a:t>
            </a:r>
          </a:p>
        </p:txBody>
      </p:sp>
      <p:sp>
        <p:nvSpPr>
          <p:cNvPr id="13322" name="Text Box 3"/>
          <p:cNvSpPr txBox="1">
            <a:spLocks noChangeArrowheads="1"/>
          </p:cNvSpPr>
          <p:nvPr/>
        </p:nvSpPr>
        <p:spPr bwMode="auto">
          <a:xfrm>
            <a:off x="2057400" y="37607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n</a:t>
            </a:r>
            <a:r>
              <a:rPr lang="en-US" altLang="en-US" sz="2800" b="1" i="1">
                <a:latin typeface="Times New Roman" panose="02020603050405020304" pitchFamily="18" charset="0"/>
                <a:cs typeface="Times New Roman" panose="02020603050405020304" pitchFamily="18" charset="0"/>
              </a:rPr>
              <a:t>ổi tiếng, </a:t>
            </a:r>
          </a:p>
        </p:txBody>
      </p:sp>
      <p:sp>
        <p:nvSpPr>
          <p:cNvPr id="13323" name="Text Box 3"/>
          <p:cNvSpPr txBox="1">
            <a:spLocks noChangeArrowheads="1"/>
          </p:cNvSpPr>
          <p:nvPr/>
        </p:nvSpPr>
        <p:spPr bwMode="auto">
          <a:xfrm>
            <a:off x="2057400" y="5218086"/>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l</a:t>
            </a:r>
            <a:r>
              <a:rPr lang="en-US" altLang="en-US" sz="2800" b="1" i="1">
                <a:latin typeface="Times New Roman" panose="02020603050405020304" pitchFamily="18" charset="0"/>
                <a:cs typeface="Times New Roman" panose="02020603050405020304" pitchFamily="18" charset="0"/>
              </a:rPr>
              <a:t>ỉnh kỉnh, </a:t>
            </a:r>
          </a:p>
        </p:txBody>
      </p:sp>
      <p:sp>
        <p:nvSpPr>
          <p:cNvPr id="13324" name="Text Box 3"/>
          <p:cNvSpPr txBox="1">
            <a:spLocks noChangeArrowheads="1"/>
          </p:cNvSpPr>
          <p:nvPr/>
        </p:nvSpPr>
        <p:spPr bwMode="auto">
          <a:xfrm>
            <a:off x="2209800" y="299876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Luyện đọc </a:t>
            </a:r>
          </a:p>
        </p:txBody>
      </p:sp>
      <p:sp>
        <p:nvSpPr>
          <p:cNvPr id="13325" name="Text Box 3"/>
          <p:cNvSpPr txBox="1">
            <a:spLocks noChangeArrowheads="1"/>
          </p:cNvSpPr>
          <p:nvPr/>
        </p:nvSpPr>
        <p:spPr bwMode="auto">
          <a:xfrm>
            <a:off x="2057400" y="584356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latin typeface="Times New Roman" panose="02020603050405020304" pitchFamily="18" charset="0"/>
                <a:cs typeface="Times New Roman" panose="02020603050405020304" pitchFamily="18" charset="0"/>
              </a:rPr>
              <a:t>- mở </a:t>
            </a:r>
            <a:r>
              <a:rPr lang="en-US" altLang="en-US" sz="2800" b="1" i="1">
                <a:solidFill>
                  <a:srgbClr val="C00000"/>
                </a:solidFill>
                <a:latin typeface="Times New Roman" panose="02020603050405020304" pitchFamily="18" charset="0"/>
                <a:cs typeface="Times New Roman" panose="02020603050405020304" pitchFamily="18" charset="0"/>
              </a:rPr>
              <a:t>n</a:t>
            </a:r>
            <a:r>
              <a:rPr lang="en-US" altLang="en-US" sz="2800" b="1" i="1">
                <a:latin typeface="Times New Roman" panose="02020603050405020304" pitchFamily="18" charset="0"/>
                <a:cs typeface="Times New Roman" panose="02020603050405020304" pitchFamily="18" charset="0"/>
              </a:rPr>
              <a:t>ắp </a:t>
            </a:r>
            <a:r>
              <a:rPr lang="en-US" altLang="en-US" sz="2800" b="1" i="1">
                <a:solidFill>
                  <a:srgbClr val="C00000"/>
                </a:solidFill>
                <a:latin typeface="Times New Roman" panose="02020603050405020304" pitchFamily="18" charset="0"/>
                <a:cs typeface="Times New Roman" panose="02020603050405020304" pitchFamily="18" charset="0"/>
              </a:rPr>
              <a:t>l</a:t>
            </a:r>
            <a:r>
              <a:rPr lang="en-US" altLang="en-US" sz="2800" b="1" i="1">
                <a:latin typeface="Times New Roman" panose="02020603050405020304" pitchFamily="18" charset="0"/>
                <a:cs typeface="Times New Roman" panose="02020603050405020304" pitchFamily="18" charset="0"/>
              </a:rPr>
              <a:t>ọ đường. </a:t>
            </a:r>
          </a:p>
        </p:txBody>
      </p:sp>
      <p:sp>
        <p:nvSpPr>
          <p:cNvPr id="13326" name="Text Box 3"/>
          <p:cNvSpPr txBox="1">
            <a:spLocks noChangeArrowheads="1"/>
          </p:cNvSpPr>
          <p:nvPr/>
        </p:nvSpPr>
        <p:spPr bwMode="auto">
          <a:xfrm>
            <a:off x="7391400" y="3227361"/>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a:t>
            </a:r>
          </a:p>
        </p:txBody>
      </p:sp>
      <p:sp>
        <p:nvSpPr>
          <p:cNvPr id="13327" name="Text Box 3"/>
          <p:cNvSpPr txBox="1">
            <a:spLocks noChangeArrowheads="1"/>
          </p:cNvSpPr>
          <p:nvPr/>
        </p:nvSpPr>
        <p:spPr bwMode="auto">
          <a:xfrm>
            <a:off x="7315200" y="307496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Tìm hiểu bài </a:t>
            </a:r>
          </a:p>
        </p:txBody>
      </p:sp>
      <p:sp>
        <p:nvSpPr>
          <p:cNvPr id="13328" name="Text Box 3"/>
          <p:cNvSpPr txBox="1">
            <a:spLocks noChangeArrowheads="1"/>
          </p:cNvSpPr>
          <p:nvPr/>
        </p:nvSpPr>
        <p:spPr bwMode="auto">
          <a:xfrm>
            <a:off x="2057400" y="45481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A50021"/>
                </a:solidFill>
                <a:latin typeface="Times New Roman" panose="02020603050405020304" pitchFamily="18" charset="0"/>
                <a:cs typeface="Times New Roman" panose="02020603050405020304" pitchFamily="18" charset="0"/>
              </a:rPr>
              <a:t> - Xô - phi</a:t>
            </a:r>
            <a:r>
              <a:rPr lang="en-US" altLang="en-US" sz="2800" b="1" i="1">
                <a:latin typeface="Times New Roman" panose="02020603050405020304" pitchFamily="18" charset="0"/>
                <a:cs typeface="Times New Roman" panose="02020603050405020304" pitchFamily="18" charset="0"/>
              </a:rPr>
              <a:t> </a:t>
            </a:r>
          </a:p>
        </p:txBody>
      </p:sp>
      <p:sp>
        <p:nvSpPr>
          <p:cNvPr id="13329" name="Text Box 7"/>
          <p:cNvSpPr txBox="1">
            <a:spLocks noChangeArrowheads="1"/>
          </p:cNvSpPr>
          <p:nvPr/>
        </p:nvSpPr>
        <p:spPr bwMode="auto">
          <a:xfrm>
            <a:off x="6172200" y="49037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Chứng kiến</a:t>
            </a:r>
          </a:p>
        </p:txBody>
      </p:sp>
      <p:sp>
        <p:nvSpPr>
          <p:cNvPr id="13330" name="Text Box 5"/>
          <p:cNvSpPr txBox="1">
            <a:spLocks noChangeArrowheads="1"/>
          </p:cNvSpPr>
          <p:nvPr/>
        </p:nvSpPr>
        <p:spPr bwMode="auto">
          <a:xfrm>
            <a:off x="6172200" y="437036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Tình</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cờ</a:t>
            </a:r>
            <a:endParaRPr lang="en-US" altLang="en-US" sz="2800" b="1" i="1" dirty="0">
              <a:solidFill>
                <a:srgbClr val="0000CC"/>
              </a:solidFill>
            </a:endParaRPr>
          </a:p>
        </p:txBody>
      </p:sp>
      <p:sp>
        <p:nvSpPr>
          <p:cNvPr id="13331" name="Text Box 3"/>
          <p:cNvSpPr txBox="1">
            <a:spLocks noChangeArrowheads="1"/>
          </p:cNvSpPr>
          <p:nvPr/>
        </p:nvSpPr>
        <p:spPr bwMode="auto">
          <a:xfrm>
            <a:off x="2895600" y="1524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ảo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thuật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3332" name="Text Box 7"/>
          <p:cNvSpPr txBox="1">
            <a:spLocks noChangeArrowheads="1"/>
          </p:cNvSpPr>
          <p:nvPr/>
        </p:nvSpPr>
        <p:spPr bwMode="auto">
          <a:xfrm>
            <a:off x="6172200" y="55895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Thán phục</a:t>
            </a:r>
          </a:p>
        </p:txBody>
      </p:sp>
      <p:sp>
        <p:nvSpPr>
          <p:cNvPr id="13333" name="Text Box 7"/>
          <p:cNvSpPr txBox="1">
            <a:spLocks noChangeArrowheads="1"/>
          </p:cNvSpPr>
          <p:nvPr/>
        </p:nvSpPr>
        <p:spPr bwMode="auto">
          <a:xfrm>
            <a:off x="6172200" y="61991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Đại tài</a:t>
            </a:r>
          </a:p>
        </p:txBody>
      </p:sp>
      <p:sp>
        <p:nvSpPr>
          <p:cNvPr id="26" name="Rectangle 25"/>
          <p:cNvSpPr>
            <a:spLocks noChangeArrowheads="1"/>
          </p:cNvSpPr>
          <p:nvPr/>
        </p:nvSpPr>
        <p:spPr bwMode="auto">
          <a:xfrm>
            <a:off x="1752600" y="1160906"/>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Khen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ngợi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hai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chị</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Xô</a:t>
            </a:r>
            <a:r>
              <a:rPr lang="en-US" altLang="en-US" sz="2800" b="1" i="1" dirty="0">
                <a:solidFill>
                  <a:srgbClr val="0000CC"/>
                </a:solidFill>
                <a:latin typeface="Times New Roman" panose="02020603050405020304" pitchFamily="18" charset="0"/>
                <a:cs typeface="Times New Roman" panose="02020603050405020304" pitchFamily="18" charset="0"/>
              </a:rPr>
              <a:t>-phi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những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bé</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ngoan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sẵn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sàng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giúp</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đỡ</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khác</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Chú</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Lý</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tài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ba</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hậu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rất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yêu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quý</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trẻ</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med">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linds(horizontal)">
                                      <p:cBhvr>
                                        <p:cTn id="7" dur="500"/>
                                        <p:tgtEl>
                                          <p:spTgt spid="7176"/>
                                        </p:tgtEl>
                                      </p:cBhvr>
                                    </p:animEffect>
                                  </p:childTnLst>
                                </p:cTn>
                              </p:par>
                              <p:par>
                                <p:cTn id="8" presetID="3" presetClass="entr" presetSubtype="1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linds(horizontal)">
                                      <p:cBhvr>
                                        <p:cTn id="10" dur="500"/>
                                        <p:tgtEl>
                                          <p:spTgt spid="7175"/>
                                        </p:tgtEl>
                                      </p:cBhvr>
                                    </p:animEffect>
                                  </p:childTnLst>
                                </p:cTn>
                              </p:par>
                              <p:par>
                                <p:cTn id="11" presetID="3" presetClass="entr" presetSubtype="1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blinds(horizontal)">
                                      <p:cBhvr>
                                        <p:cTn id="13" dur="5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9437"/>
            <a:ext cx="12192000" cy="4525963"/>
          </a:xfrm>
        </p:spPr>
        <p:txBody>
          <a:bodyPr/>
          <a:lstStyle/>
          <a:p>
            <a:pPr marL="0" indent="0" algn="ctr">
              <a:buNone/>
            </a:pPr>
            <a:r>
              <a:rPr lang="en-US" sz="4800" b="1" i="1" dirty="0">
                <a:solidFill>
                  <a:srgbClr val="FF0000"/>
                </a:solidFill>
                <a:latin typeface="Times New Roman" pitchFamily="18" charset="0"/>
                <a:cs typeface="Times New Roman" pitchFamily="18" charset="0"/>
              </a:rPr>
              <a:t>ÔN BÀI CŨ:</a:t>
            </a:r>
            <a:r>
              <a:rPr lang="en-US" sz="4800" b="1" i="1" dirty="0">
                <a:latin typeface="Times New Roman" pitchFamily="18" charset="0"/>
                <a:cs typeface="Times New Roman" pitchFamily="18" charset="0"/>
              </a:rPr>
              <a:t> </a:t>
            </a:r>
          </a:p>
          <a:p>
            <a:pPr marL="0" indent="0" algn="ctr">
              <a:buNone/>
            </a:pPr>
            <a:r>
              <a:rPr lang="en-US" sz="4000" dirty="0">
                <a:solidFill>
                  <a:srgbClr val="0000CC"/>
                </a:solidFill>
                <a:latin typeface="Times New Roman" pitchFamily="18" charset="0"/>
                <a:cs typeface="Times New Roman" pitchFamily="18" charset="0"/>
              </a:rPr>
              <a:t> </a:t>
            </a:r>
            <a:r>
              <a:rPr lang="en-US" sz="4400" dirty="0" err="1">
                <a:solidFill>
                  <a:srgbClr val="0000CC"/>
                </a:solidFill>
                <a:latin typeface="Times New Roman" pitchFamily="18" charset="0"/>
                <a:cs typeface="Times New Roman" pitchFamily="18" charset="0"/>
              </a:rPr>
              <a:t>Đọc</a:t>
            </a:r>
            <a:r>
              <a:rPr lang="en-US" sz="4400" dirty="0">
                <a:solidFill>
                  <a:srgbClr val="0000CC"/>
                </a:solidFill>
                <a:latin typeface="Times New Roman" pitchFamily="18" charset="0"/>
                <a:cs typeface="Times New Roman" pitchFamily="18" charset="0"/>
              </a:rPr>
              <a:t> </a:t>
            </a:r>
            <a:r>
              <a:rPr lang="en-US" sz="4400" dirty="0" err="1">
                <a:solidFill>
                  <a:srgbClr val="0000CC"/>
                </a:solidFill>
                <a:latin typeface="Times New Roman" pitchFamily="18" charset="0"/>
                <a:cs typeface="Times New Roman" pitchFamily="18" charset="0"/>
              </a:rPr>
              <a:t>thu</a:t>
            </a:r>
            <a:r>
              <a:rPr lang="vi-VN" sz="4400" dirty="0">
                <a:solidFill>
                  <a:srgbClr val="0000CC"/>
                </a:solidFill>
                <a:latin typeface="Times New Roman" pitchFamily="18" charset="0"/>
                <a:cs typeface="Times New Roman" pitchFamily="18" charset="0"/>
              </a:rPr>
              <a:t>ộc lòng bài thơ </a:t>
            </a:r>
            <a:r>
              <a:rPr lang="vi-VN" sz="4400" i="1" dirty="0">
                <a:solidFill>
                  <a:srgbClr val="FF0000"/>
                </a:solidFill>
                <a:latin typeface="Times New Roman" pitchFamily="18" charset="0"/>
                <a:cs typeface="Times New Roman" pitchFamily="18" charset="0"/>
              </a:rPr>
              <a:t>Cái cầu </a:t>
            </a:r>
            <a:r>
              <a:rPr lang="vi-VN" sz="4400" dirty="0">
                <a:solidFill>
                  <a:srgbClr val="0000CC"/>
                </a:solidFill>
                <a:latin typeface="Times New Roman" pitchFamily="18" charset="0"/>
                <a:cs typeface="Times New Roman" pitchFamily="18" charset="0"/>
              </a:rPr>
              <a:t>và nêu </a:t>
            </a:r>
            <a:r>
              <a:rPr lang="vi-VN" sz="4400" dirty="0">
                <a:solidFill>
                  <a:srgbClr val="FF0000"/>
                </a:solidFill>
                <a:latin typeface="Times New Roman" pitchFamily="18" charset="0"/>
                <a:cs typeface="Times New Roman" pitchFamily="18" charset="0"/>
              </a:rPr>
              <a:t>nội dung </a:t>
            </a:r>
            <a:r>
              <a:rPr lang="vi-VN" sz="4400" dirty="0">
                <a:solidFill>
                  <a:srgbClr val="0000CC"/>
                </a:solidFill>
                <a:latin typeface="Times New Roman" pitchFamily="18" charset="0"/>
                <a:cs typeface="Times New Roman" pitchFamily="18" charset="0"/>
              </a:rPr>
              <a:t>bài.</a:t>
            </a:r>
          </a:p>
          <a:p>
            <a:pPr marL="0" indent="0" algn="ctr">
              <a:buNone/>
            </a:pPr>
            <a:endParaRPr lang="en-US" sz="4400" dirty="0"/>
          </a:p>
        </p:txBody>
      </p:sp>
    </p:spTree>
    <p:extLst>
      <p:ext uri="{BB962C8B-B14F-4D97-AF65-F5344CB8AC3E}">
        <p14:creationId xmlns:p14="http://schemas.microsoft.com/office/powerpoint/2010/main" val="30666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876300" y="1371600"/>
            <a:ext cx="1059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Đoạn</a:t>
            </a:r>
            <a:r>
              <a:rPr lang="en-US" altLang="en-US" sz="2800" b="1" i="1" dirty="0">
                <a:solidFill>
                  <a:srgbClr val="FF0000"/>
                </a:solidFill>
                <a:latin typeface="Times New Roman" panose="02020603050405020304" pitchFamily="18" charset="0"/>
                <a:cs typeface="Times New Roman" panose="02020603050405020304" pitchFamily="18" charset="0"/>
              </a:rPr>
              <a:t> 1,2,3</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Đọc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giọng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kể</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thản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Lý</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mật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hồ</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hởi</a:t>
            </a:r>
            <a:r>
              <a:rPr lang="en-US" altLang="en-US" sz="2800" b="1" i="1" dirty="0">
                <a:latin typeface="Times New Roman" panose="02020603050405020304" pitchFamily="18" charset="0"/>
                <a:cs typeface="Times New Roman" panose="02020603050405020304" pitchFamily="18" charset="0"/>
              </a:rPr>
              <a:t>.</a:t>
            </a:r>
          </a:p>
          <a:p>
            <a:pPr>
              <a:spcBef>
                <a:spcPct val="50000"/>
              </a:spcBef>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Đoạn</a:t>
            </a:r>
            <a:r>
              <a:rPr lang="en-US" altLang="en-US" sz="2800" b="1" i="1" dirty="0">
                <a:solidFill>
                  <a:srgbClr val="FF0000"/>
                </a:solidFill>
                <a:latin typeface="Times New Roman" panose="02020603050405020304" pitchFamily="18" charset="0"/>
                <a:cs typeface="Times New Roman" panose="02020603050405020304" pitchFamily="18" charset="0"/>
              </a:rPr>
              <a:t> 4</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Đọc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nhịp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nhanh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đầy</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nhiên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bất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ngờ</a:t>
            </a:r>
            <a:r>
              <a:rPr lang="en-US" altLang="en-US" sz="2800" b="1" i="1" dirty="0">
                <a:latin typeface="Times New Roman" panose="02020603050405020304" pitchFamily="18" charset="0"/>
                <a:cs typeface="Times New Roman" panose="02020603050405020304" pitchFamily="18" charset="0"/>
              </a:rPr>
              <a:t>.</a:t>
            </a:r>
          </a:p>
          <a:p>
            <a:pPr>
              <a:spcBef>
                <a:spcPct val="50000"/>
              </a:spcBef>
            </a:pPr>
            <a:endParaRPr lang="en-US" altLang="en-US" sz="2800" i="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4740275" y="0"/>
            <a:ext cx="2863850" cy="641350"/>
          </a:xfrm>
          <a:prstGeom prst="rect">
            <a:avLst/>
          </a:prstGeom>
          <a:solidFill>
            <a:srgbClr val="FFFF00"/>
          </a:solidFill>
          <a:ln>
            <a:noFill/>
          </a:ln>
        </p:spPr>
        <p:txBody>
          <a:bodyPr wrap="none" anchor="ctr">
            <a:spAutoFit/>
          </a:bodyPr>
          <a:lstStyle>
            <a:lvl1pPr>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eaLnBrk="1" hangingPunct="1"/>
            <a:r>
              <a:rPr lang="vi-VN" altLang="en-US" sz="3600" b="1" i="1" dirty="0">
                <a:solidFill>
                  <a:srgbClr val="FF0000"/>
                </a:solidFill>
                <a:latin typeface="Times New Roman" panose="02020603050405020304" pitchFamily="18" charset="0"/>
                <a:cs typeface="Times New Roman" panose="02020603050405020304" pitchFamily="18" charset="0"/>
              </a:rPr>
              <a:t>Luyện đọc lại.</a:t>
            </a:r>
            <a:endParaRPr lang="vi-VN" altLang="en-US" sz="3600" b="1" i="1" dirty="0">
              <a:solidFill>
                <a:srgbClr val="FF0000"/>
              </a:solidFill>
            </a:endParaRPr>
          </a:p>
        </p:txBody>
      </p:sp>
      <p:sp>
        <p:nvSpPr>
          <p:cNvPr id="5" name="Rectangle 4"/>
          <p:cNvSpPr/>
          <p:nvPr/>
        </p:nvSpPr>
        <p:spPr>
          <a:xfrm>
            <a:off x="152400" y="2811720"/>
            <a:ext cx="12039600" cy="2369880"/>
          </a:xfrm>
          <a:prstGeom prst="rect">
            <a:avLst/>
          </a:prstGeom>
        </p:spPr>
        <p:txBody>
          <a:bodyPr wrap="square">
            <a:spAutoFit/>
          </a:bodyPr>
          <a:lstStyle/>
          <a:p>
            <a:pPr eaLnBrk="1" hangingPunct="1"/>
            <a:r>
              <a:rPr lang="en-US" altLang="en-US" sz="2800" b="1" i="1" dirty="0">
                <a:solidFill>
                  <a:srgbClr val="FF0000"/>
                </a:solidFill>
                <a:latin typeface="Times New Roman" panose="02020603050405020304" pitchFamily="18" charset="0"/>
                <a:cs typeface="Times New Roman" panose="02020603050405020304" pitchFamily="18" charset="0"/>
              </a:rPr>
              <a:t>4</a:t>
            </a:r>
            <a:r>
              <a:rPr lang="en-US" altLang="en-US" sz="2800" b="1" i="1" dirty="0">
                <a:solidFill>
                  <a:srgbClr val="0000CC"/>
                </a:solidFill>
                <a:latin typeface="Times New Roman" panose="02020603050405020304" pitchFamily="18" charset="0"/>
                <a:cs typeface="Times New Roman" panose="02020603050405020304" pitchFamily="18" charset="0"/>
              </a:rPr>
              <a: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Nhưng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từ</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bàn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cả</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nhà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chứng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kiến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hết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này 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khác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Xô</a:t>
            </a:r>
            <a:r>
              <a:rPr lang="en-US" altLang="en-US" sz="2800" i="1" dirty="0">
                <a:solidFill>
                  <a:srgbClr val="0000CC"/>
                </a:solidFill>
                <a:latin typeface="Times New Roman" panose="02020603050405020304" pitchFamily="18" charset="0"/>
                <a:cs typeface="Times New Roman" panose="02020603050405020304" pitchFamily="18" charset="0"/>
              </a:rPr>
              <a:t> – phi </a:t>
            </a:r>
            <a:r>
              <a:rPr lang="en-US" altLang="en-US" sz="2800" i="1" dirty="0" err="1">
                <a:solidFill>
                  <a:srgbClr val="0000CC"/>
                </a:solidFill>
                <a:latin typeface="Times New Roman" panose="02020603050405020304" pitchFamily="18" charset="0"/>
                <a:cs typeface="Times New Roman" panose="02020603050405020304" pitchFamily="18" charset="0"/>
              </a:rPr>
              <a:t>lấy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một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cái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bánh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đặt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đĩa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lại</a:t>
            </a:r>
            <a:r>
              <a:rPr lang="vi-VN" altLang="en-US" sz="2800" i="1" dirty="0">
                <a:solidFill>
                  <a:srgbClr val="0000CC"/>
                </a:solidFill>
                <a:latin typeface="Times New Roman" panose="02020603050405020304" pitchFamily="18" charset="0"/>
                <a:cs typeface="Times New Roman" panose="02020603050405020304" pitchFamily="18" charset="0"/>
              </a:rPr>
              <a:t> thành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hai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cái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mẹ</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mở</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nắp</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lọ</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đường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mét</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dải </a:t>
            </a:r>
            <a:r>
              <a:rPr lang="en-US" altLang="en-US" sz="2800" i="1" dirty="0" err="1">
                <a:solidFill>
                  <a:srgbClr val="0000CC"/>
                </a:solidFill>
                <a:latin typeface="Times New Roman" panose="02020603050405020304" pitchFamily="18" charset="0"/>
                <a:cs typeface="Times New Roman" panose="02020603050405020304" pitchFamily="18" charset="0"/>
              </a:rPr>
              <a:t>băng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đỏ</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xanh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bắn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ra.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Còn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Mác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đang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bỗng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cảm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một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khối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nóng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mềm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trên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chân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Hóa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ra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một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thỏ</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trắng</a:t>
            </a:r>
            <a:endParaRPr lang="en-US" altLang="en-US" sz="2800" i="1" dirty="0">
              <a:solidFill>
                <a:srgbClr val="0000CC"/>
              </a:solidFill>
              <a:latin typeface="Times New Roman" panose="02020603050405020304" pitchFamily="18" charset="0"/>
              <a:cs typeface="Times New Roman" panose="02020603050405020304" pitchFamily="18" charset="0"/>
            </a:endParaRPr>
          </a:p>
          <a:p>
            <a:pPr eaLnBrk="1" hangingPunct="1"/>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mắt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hồng</a:t>
            </a:r>
            <a:r>
              <a:rPr lang="en-US" altLang="en-US" sz="2800" i="1" dirty="0">
                <a:solidFill>
                  <a:srgbClr val="0000CC"/>
                </a:solidFill>
                <a:latin typeface="Times New Roman" panose="02020603050405020304" pitchFamily="18" charset="0"/>
                <a:cs typeface="Times New Roman" panose="02020603050405020304" pitchFamily="18" charset="0"/>
              </a:rPr>
              <a:t>.  </a:t>
            </a:r>
          </a:p>
        </p:txBody>
      </p:sp>
      <p:cxnSp>
        <p:nvCxnSpPr>
          <p:cNvPr id="7" name="Straight Connector 6"/>
          <p:cNvCxnSpPr/>
          <p:nvPr/>
        </p:nvCxnSpPr>
        <p:spPr>
          <a:xfrm flipH="1">
            <a:off x="1600200" y="2971800"/>
            <a:ext cx="152400" cy="334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05800" y="4343400"/>
            <a:ext cx="76200" cy="258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83820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83820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107442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a:off x="107442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a:off x="9067800" y="3810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a:off x="9067800" y="3886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a:off x="7620000" y="4191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7620000" y="4267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4114800" y="46482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4114800" y="47244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9829800" y="46482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9829800" y="47244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2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6" presetClass="entr" presetSubtype="21"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514600" y="1600200"/>
            <a:ext cx="7315200" cy="2743200"/>
          </a:xfrm>
          <a:prstGeom prst="rect">
            <a:avLst/>
          </a:prstGeom>
          <a:noFill/>
        </p:spPr>
        <p:txBody>
          <a:bodyPr wrap="square">
            <a:prstTxWarp prst="textPlain">
              <a:avLst/>
            </a:prstTxWarp>
            <a:spAutoFit/>
          </a:bodyPr>
          <a:lstStyle/>
          <a:p>
            <a:pPr algn="ctr">
              <a:defRPr/>
            </a:pPr>
            <a:r>
              <a:rPr lang="en-US" sz="4400" b="1" u="sng" dirty="0" err="1">
                <a:ln w="10541" cmpd="sng">
                  <a:solidFill>
                    <a:schemeClr val="accent1">
                      <a:shade val="88000"/>
                      <a:satMod val="110000"/>
                    </a:schemeClr>
                  </a:solidFill>
                  <a:prstDash val="solid"/>
                </a:ln>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latin typeface="Times New Roman" pitchFamily="18" charset="0"/>
                <a:cs typeface="Times New Roman" pitchFamily="18" charset="0"/>
              </a:rPr>
              <a:t> </a:t>
            </a:r>
            <a:r>
              <a:rPr lang="en-US" sz="4400" b="1" u="sng" dirty="0" err="1">
                <a:ln w="10541" cmpd="sng">
                  <a:solidFill>
                    <a:schemeClr val="accent1">
                      <a:shade val="88000"/>
                      <a:satMod val="110000"/>
                    </a:schemeClr>
                  </a:solidFill>
                  <a:prstDash val="solid"/>
                </a:ln>
                <a:latin typeface="Times New Roman" pitchFamily="18" charset="0"/>
                <a:cs typeface="Times New Roman" pitchFamily="18" charset="0"/>
              </a:rPr>
              <a:t>chuyện</a:t>
            </a:r>
            <a:endParaRPr lang="en-US" sz="4400" b="1" u="sng" dirty="0">
              <a:ln w="10541" cmpd="sng">
                <a:solidFill>
                  <a:schemeClr val="accent1">
                    <a:shade val="88000"/>
                    <a:satMod val="110000"/>
                  </a:schemeClr>
                </a:solidFill>
                <a:prstDash val="solid"/>
              </a:ln>
              <a:latin typeface="Times New Roman" pitchFamily="18" charset="0"/>
              <a:cs typeface="Times New Roman" pitchFamily="18" charset="0"/>
            </a:endParaRPr>
          </a:p>
          <a:p>
            <a:pPr algn="ctr">
              <a:defRPr/>
            </a:pPr>
            <a:r>
              <a:rPr lang="en-US" sz="4400" b="1"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NHÀ</a:t>
            </a:r>
            <a:r>
              <a:rPr lang="en-US" sz="4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ẢO</a:t>
            </a:r>
            <a:r>
              <a:rPr lang="en-US" sz="4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THUẬT</a:t>
            </a:r>
            <a:endParaRPr lang="en-US" sz="4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a:p>
            <a:pPr algn="ctr">
              <a:defRPr/>
            </a:pP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34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3581400" y="1220804"/>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3">
            <a:extLst>
              <a:ext uri="{28A0092B-C50C-407E-A947-70E740481C1C}">
                <a14:useLocalDpi xmlns:a14="http://schemas.microsoft.com/office/drawing/2010/main" val="0"/>
              </a:ext>
            </a:extLst>
          </a:blip>
          <a:srcRect b="8571"/>
          <a:stretch>
            <a:fillRect/>
          </a:stretch>
        </p:blipFill>
        <p:spPr bwMode="auto">
          <a:xfrm>
            <a:off x="6211455" y="1220804"/>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4">
            <a:extLst>
              <a:ext uri="{28A0092B-C50C-407E-A947-70E740481C1C}">
                <a14:useLocalDpi xmlns:a14="http://schemas.microsoft.com/office/drawing/2010/main" val="0"/>
              </a:ext>
            </a:extLst>
          </a:blip>
          <a:srcRect b="8824"/>
          <a:stretch>
            <a:fillRect/>
          </a:stretch>
        </p:blipFill>
        <p:spPr bwMode="auto">
          <a:xfrm>
            <a:off x="3581400" y="4065300"/>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5">
            <a:extLst>
              <a:ext uri="{28A0092B-C50C-407E-A947-70E740481C1C}">
                <a14:useLocalDpi xmlns:a14="http://schemas.microsoft.com/office/drawing/2010/main" val="0"/>
              </a:ext>
            </a:extLst>
          </a:blip>
          <a:srcRect t="8000" b="8000"/>
          <a:stretch>
            <a:fillRect/>
          </a:stretch>
        </p:blipFill>
        <p:spPr bwMode="auto">
          <a:xfrm>
            <a:off x="6211455" y="4065300"/>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76200" y="1676400"/>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8627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577953"/>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a:solidFill>
                  <a:srgbClr val="800000"/>
                </a:solidFill>
                <a:latin typeface="Times New Roman" panose="02020603050405020304" pitchFamily="18" charset="0"/>
                <a:cs typeface="Times New Roman" panose="02020603050405020304" pitchFamily="18" charset="0"/>
              </a:rPr>
              <a:t>Tranh 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590871"/>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943600" y="1371600"/>
            <a:ext cx="533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i="1" dirty="0">
                <a:solidFill>
                  <a:srgbClr val="0000FF"/>
                </a:solidFill>
                <a:latin typeface="Times New Roman" panose="02020603050405020304" pitchFamily="18" charset="0"/>
                <a:cs typeface="Times New Roman" panose="02020603050405020304" pitchFamily="18" charset="0"/>
              </a:rPr>
              <a:t> * </a:t>
            </a:r>
            <a:r>
              <a:rPr lang="vi-VN" altLang="en-US" sz="2600" i="1" dirty="0">
                <a:solidFill>
                  <a:srgbClr val="0000FF"/>
                </a:solidFill>
                <a:latin typeface="Times New Roman" panose="02020603050405020304" pitchFamily="18" charset="0"/>
                <a:cs typeface="Times New Roman" panose="02020603050405020304" pitchFamily="18" charset="0"/>
              </a:rPr>
              <a:t>Ví dụ: Tranh 1:</a:t>
            </a:r>
            <a:r>
              <a:rPr lang="vi-VN" altLang="en-US" sz="2600"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Hôm ấy khắp thành phố đâu</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đâu cũng dán những quảng cáo về buổi biểu diễn của một</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nhà ảo thuật Trung Quốc nổi tiếng. Trường tôi tổ chức cho học sinh đi xem. Riêng chị em tôi không đi vì chúng tôi</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không muốn xin tiền mẹ mua vé. Bố tôi ốm nằm viện. Mẹ tôi rất cần tiền để chữa  bệnh cho bố.</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a:solidFill>
                  <a:srgbClr val="FF0000"/>
                </a:solidFill>
              </a:rPr>
              <a:t>lời</a:t>
            </a:r>
            <a:r>
              <a:rPr lang="en-US" altLang="en-US" sz="3200" b="1" dirty="0">
                <a:solidFill>
                  <a:srgbClr val="FF0000"/>
                </a:solidFill>
              </a:rPr>
              <a:t> </a:t>
            </a:r>
            <a:r>
              <a:rPr lang="en-US" altLang="en-US" sz="3200" b="1" dirty="0" err="1">
                <a:solidFill>
                  <a:srgbClr val="FF0000"/>
                </a:solidFill>
              </a:rPr>
              <a:t>Xô</a:t>
            </a:r>
            <a:r>
              <a:rPr lang="en-US" altLang="en-US" sz="3200" b="1" dirty="0">
                <a:solidFill>
                  <a:srgbClr val="FF0000"/>
                </a:solidFill>
              </a:rPr>
              <a:t>-phi </a:t>
            </a:r>
          </a:p>
        </p:txBody>
      </p:sp>
      <p:pic>
        <p:nvPicPr>
          <p:cNvPr id="4"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1219200" y="1371600"/>
            <a:ext cx="4076699" cy="4617167"/>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400800" y="1981200"/>
            <a:ext cx="5562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i="1" dirty="0">
                <a:solidFill>
                  <a:srgbClr val="0000FF"/>
                </a:solidFill>
                <a:latin typeface="Times New Roman" panose="02020603050405020304" pitchFamily="18" charset="0"/>
                <a:cs typeface="Times New Roman" panose="02020603050405020304" pitchFamily="18" charset="0"/>
              </a:rPr>
              <a:t>* </a:t>
            </a:r>
            <a:r>
              <a:rPr lang="vi-VN" altLang="en-US" sz="2600" i="1" dirty="0">
                <a:solidFill>
                  <a:srgbClr val="0000FF"/>
                </a:solidFill>
                <a:latin typeface="Times New Roman" panose="02020603050405020304" pitchFamily="18" charset="0"/>
                <a:cs typeface="Times New Roman" panose="02020603050405020304" pitchFamily="18" charset="0"/>
              </a:rPr>
              <a:t>Ví dụ: Tranh </a:t>
            </a:r>
            <a:r>
              <a:rPr lang="vi-VN" altLang="en-US" sz="2600" i="1">
                <a:solidFill>
                  <a:srgbClr val="0000FF"/>
                </a:solidFill>
                <a:latin typeface="Times New Roman" panose="02020603050405020304" pitchFamily="18" charset="0"/>
                <a:cs typeface="Times New Roman" panose="02020603050405020304" pitchFamily="18" charset="0"/>
              </a:rPr>
              <a:t>2: </a:t>
            </a:r>
            <a:r>
              <a:rPr lang="vi-VN" altLang="en-US" sz="2600" b="1" i="1" dirty="0">
                <a:solidFill>
                  <a:srgbClr val="0000FF"/>
                </a:solidFill>
                <a:latin typeface="Times New Roman" panose="02020603050405020304" pitchFamily="18" charset="0"/>
                <a:cs typeface="Times New Roman" panose="02020603050405020304" pitchFamily="18" charset="0"/>
              </a:rPr>
              <a:t>Chiều ấy trong khi tất cả các bạn học sinh trong trường đi xem xiếc thì chị em tôi ra phố mua sữa. Tình cờ chúng tôi gặp chính nhà ảo thuật nổi</a:t>
            </a:r>
            <a:r>
              <a:rPr lang="en-US" altLang="en-US" sz="2600" b="1" i="1" dirty="0">
                <a:solidFill>
                  <a:srgbClr val="0000FF"/>
                </a:solidFill>
                <a:latin typeface="Times New Roman" panose="02020603050405020304" pitchFamily="18" charset="0"/>
                <a:cs typeface="Times New Roman" panose="02020603050405020304" pitchFamily="18" charset="0"/>
              </a:rPr>
              <a:t> </a:t>
            </a:r>
            <a:r>
              <a:rPr lang="vi-VN" altLang="en-US" sz="2600" b="1" i="1" dirty="0">
                <a:solidFill>
                  <a:srgbClr val="0000FF"/>
                </a:solidFill>
                <a:latin typeface="Times New Roman" panose="02020603050405020304" pitchFamily="18" charset="0"/>
                <a:cs typeface="Times New Roman" panose="02020603050405020304" pitchFamily="18" charset="0"/>
              </a:rPr>
              <a:t>tiếng. Chú đang lúng túng giữa đường với bao đồ đạc lỉnh kỉnh. Tôi nhận ra chú ngay vì đã nhìn thấy ảnh chú trên quảng cáo.</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a:solidFill>
                  <a:srgbClr val="FF0000"/>
                </a:solidFill>
              </a:rPr>
              <a:t>lời</a:t>
            </a:r>
            <a:r>
              <a:rPr lang="en-US" altLang="en-US" sz="3200" b="1" dirty="0">
                <a:solidFill>
                  <a:srgbClr val="FF0000"/>
                </a:solidFill>
              </a:rPr>
              <a:t> </a:t>
            </a:r>
            <a:r>
              <a:rPr lang="en-US" altLang="en-US" sz="3200" b="1" dirty="0" err="1">
                <a:solidFill>
                  <a:srgbClr val="FF0000"/>
                </a:solidFill>
              </a:rPr>
              <a:t>Mác</a:t>
            </a:r>
            <a:endParaRPr lang="en-US" altLang="en-US" sz="3200" b="1" dirty="0">
              <a:solidFill>
                <a:srgbClr val="FF0000"/>
              </a:solidFill>
            </a:endParaRPr>
          </a:p>
        </p:txBody>
      </p:sp>
      <p:pic>
        <p:nvPicPr>
          <p:cNvPr id="4" name="Picture 9" descr="0"/>
          <p:cNvPicPr>
            <a:picLocks noChangeAspect="1" noChangeArrowheads="1"/>
          </p:cNvPicPr>
          <p:nvPr/>
        </p:nvPicPr>
        <p:blipFill>
          <a:blip r:embed="rId2">
            <a:extLst>
              <a:ext uri="{28A0092B-C50C-407E-A947-70E740481C1C}">
                <a14:useLocalDpi xmlns:a14="http://schemas.microsoft.com/office/drawing/2010/main" val="0"/>
              </a:ext>
            </a:extLst>
          </a:blip>
          <a:srcRect b="8571"/>
          <a:stretch>
            <a:fillRect/>
          </a:stretch>
        </p:blipFill>
        <p:spPr bwMode="auto">
          <a:xfrm>
            <a:off x="1219200" y="1262856"/>
            <a:ext cx="4572000" cy="5214144"/>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81400" y="1220804"/>
            <a:ext cx="5105400" cy="4341796"/>
            <a:chOff x="3352800" y="840606"/>
            <a:chExt cx="5029200" cy="6551596"/>
          </a:xfrm>
        </p:grpSpPr>
        <p:pic>
          <p:nvPicPr>
            <p:cNvPr id="3"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b="9375"/>
            <a:stretch>
              <a:fillRect/>
            </a:stretch>
          </p:blipFill>
          <p:spPr bwMode="auto">
            <a:xfrm>
              <a:off x="3352800" y="840606"/>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4">
              <a:extLst>
                <a:ext uri="{28A0092B-C50C-407E-A947-70E740481C1C}">
                  <a14:useLocalDpi xmlns:a14="http://schemas.microsoft.com/office/drawing/2010/main" val="0"/>
                </a:ext>
              </a:extLst>
            </a:blip>
            <a:srcRect b="8571"/>
            <a:stretch>
              <a:fillRect/>
            </a:stretch>
          </p:blipFill>
          <p:spPr bwMode="auto">
            <a:xfrm>
              <a:off x="5943600" y="840606"/>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5">
              <a:extLst>
                <a:ext uri="{28A0092B-C50C-407E-A947-70E740481C1C}">
                  <a14:useLocalDpi xmlns:a14="http://schemas.microsoft.com/office/drawing/2010/main" val="0"/>
                </a:ext>
              </a:extLst>
            </a:blip>
            <a:srcRect b="8824"/>
            <a:stretch>
              <a:fillRect/>
            </a:stretch>
          </p:blipFill>
          <p:spPr bwMode="auto">
            <a:xfrm>
              <a:off x="3352800" y="4191802"/>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6">
              <a:extLst>
                <a:ext uri="{28A0092B-C50C-407E-A947-70E740481C1C}">
                  <a14:useLocalDpi xmlns:a14="http://schemas.microsoft.com/office/drawing/2010/main" val="0"/>
                </a:ext>
              </a:extLst>
            </a:blip>
            <a:srcRect t="8000" b="8000"/>
            <a:stretch>
              <a:fillRect/>
            </a:stretch>
          </p:blipFill>
          <p:spPr bwMode="auto">
            <a:xfrm>
              <a:off x="5943600" y="4191802"/>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76200" y="1460718"/>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7865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209871"/>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a:solidFill>
                  <a:srgbClr val="800000"/>
                </a:solidFill>
                <a:latin typeface="Times New Roman" panose="02020603050405020304" pitchFamily="18" charset="0"/>
                <a:cs typeface="Times New Roman" panose="02020603050405020304" pitchFamily="18" charset="0"/>
              </a:rPr>
              <a:t>Tranh 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191000"/>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143000" y="5628381"/>
            <a:ext cx="10127140" cy="1229619"/>
            <a:chOff x="1143000" y="5628381"/>
            <a:chExt cx="10127140" cy="1229619"/>
          </a:xfrm>
        </p:grpSpPr>
        <p:sp>
          <p:nvSpPr>
            <p:cNvPr id="13" name="Horizontal Scroll 12"/>
            <p:cNvSpPr/>
            <p:nvPr/>
          </p:nvSpPr>
          <p:spPr bwMode="auto">
            <a:xfrm>
              <a:off x="1215470" y="5628381"/>
              <a:ext cx="9982200" cy="1229619"/>
            </a:xfrm>
            <a:prstGeom prst="horizontalScroll">
              <a:avLst/>
            </a:prstGeom>
            <a:solidFill>
              <a:schemeClr val="bg1"/>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13"/>
            <p:cNvSpPr txBox="1"/>
            <p:nvPr/>
          </p:nvSpPr>
          <p:spPr>
            <a:xfrm>
              <a:off x="1143000" y="5780781"/>
              <a:ext cx="10127140"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tốt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chị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err="1">
                  <a:solidFill>
                    <a:srgbClr val="FF0000"/>
                  </a:solidFill>
                  <a:latin typeface="Times New Roman" panose="02020603050405020304" pitchFamily="18" charset="0"/>
                  <a:cs typeface="Times New Roman" panose="02020603050405020304" pitchFamily="18" charset="0"/>
                </a:rPr>
                <a:t>Xô</a:t>
              </a:r>
              <a:r>
                <a:rPr lang="en-US" sz="2800" b="1" dirty="0">
                  <a:solidFill>
                    <a:srgbClr val="FF0000"/>
                  </a:solidFill>
                  <a:latin typeface="Times New Roman" panose="02020603050405020304" pitchFamily="18" charset="0"/>
                  <a:cs typeface="Times New Roman" panose="02020603050405020304" pitchFamily="18" charset="0"/>
                </a:rPr>
                <a:t>-phi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r>
                <a:rPr lang="en-US" sz="2800" b="1" dirty="0">
                  <a:solidFill>
                    <a:srgbClr val="FF000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963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09600" y="685800"/>
            <a:ext cx="10972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err="1">
                <a:solidFill>
                  <a:srgbClr val="0000CC"/>
                </a:solidFill>
                <a:latin typeface="Times New Roman" panose="02020603050405020304" pitchFamily="18" charset="0"/>
                <a:cs typeface="Times New Roman" panose="02020603050405020304" pitchFamily="18" charset="0"/>
              </a:rPr>
              <a:t>Dặn</a:t>
            </a:r>
            <a:r>
              <a:rPr lang="en-US" altLang="en-US" sz="4000" b="1" kern="0" dirty="0">
                <a:solidFill>
                  <a:srgbClr val="0000CC"/>
                </a:solidFill>
                <a:latin typeface="Times New Roman" panose="02020603050405020304" pitchFamily="18" charset="0"/>
                <a:cs typeface="Times New Roman" panose="02020603050405020304" pitchFamily="18" charset="0"/>
              </a:rPr>
              <a:t> </a:t>
            </a:r>
            <a:r>
              <a:rPr lang="en-US" altLang="en-US" sz="4000" b="1" kern="0" dirty="0" err="1">
                <a:solidFill>
                  <a:srgbClr val="0000CC"/>
                </a:solidFill>
                <a:latin typeface="Times New Roman" panose="02020603050405020304" pitchFamily="18" charset="0"/>
                <a:cs typeface="Times New Roman" panose="02020603050405020304" pitchFamily="18" charset="0"/>
              </a:rPr>
              <a:t>dò</a:t>
            </a:r>
            <a:endParaRPr lang="en-US" altLang="en-US" sz="4000" b="1" kern="0"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609600" y="1828800"/>
            <a:ext cx="10972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Về</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đọc</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bài</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và</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học</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nội</a:t>
            </a:r>
            <a:r>
              <a:rPr lang="en-US" altLang="en-US" sz="3600" kern="0" dirty="0">
                <a:solidFill>
                  <a:srgbClr val="FF0000"/>
                </a:solidFill>
                <a:latin typeface="Times New Roman" panose="02020603050405020304" pitchFamily="18" charset="0"/>
                <a:cs typeface="Times New Roman" panose="02020603050405020304" pitchFamily="18" charset="0"/>
              </a:rPr>
              <a:t> dung </a:t>
            </a:r>
            <a:r>
              <a:rPr lang="en-US" altLang="en-US" sz="3600" kern="0" dirty="0" err="1">
                <a:solidFill>
                  <a:srgbClr val="FF0000"/>
                </a:solidFill>
                <a:latin typeface="Times New Roman" panose="02020603050405020304" pitchFamily="18" charset="0"/>
                <a:cs typeface="Times New Roman" panose="02020603050405020304" pitchFamily="18" charset="0"/>
              </a:rPr>
              <a:t>bài</a:t>
            </a:r>
            <a:r>
              <a:rPr lang="en-US" altLang="en-US" sz="3600" kern="0" dirty="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Kể</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chuyện</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cho</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người</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thân</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nghe</a:t>
            </a:r>
            <a:r>
              <a:rPr lang="en-US" altLang="en-US" sz="3600" kern="0" dirty="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Chuẩn</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bị</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bài</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kern="0" dirty="0" err="1">
                <a:solidFill>
                  <a:srgbClr val="FF0000"/>
                </a:solidFill>
                <a:latin typeface="Times New Roman" panose="02020603050405020304" pitchFamily="18" charset="0"/>
                <a:cs typeface="Times New Roman" panose="02020603050405020304" pitchFamily="18" charset="0"/>
              </a:rPr>
              <a:t>sau</a:t>
            </a:r>
            <a:r>
              <a:rPr lang="en-US" altLang="en-US" sz="3600" kern="0" dirty="0">
                <a:solidFill>
                  <a:srgbClr val="FF0000"/>
                </a:solidFill>
                <a:latin typeface="Times New Roman" panose="02020603050405020304" pitchFamily="18" charset="0"/>
                <a:cs typeface="Times New Roman" panose="02020603050405020304" pitchFamily="18" charset="0"/>
              </a:rPr>
              <a:t>: </a:t>
            </a:r>
            <a:r>
              <a:rPr lang="en-US" altLang="en-US" sz="3600" i="1" kern="0" dirty="0" err="1">
                <a:solidFill>
                  <a:srgbClr val="FF0000"/>
                </a:solidFill>
                <a:latin typeface="Times New Roman" panose="02020603050405020304" pitchFamily="18" charset="0"/>
                <a:cs typeface="Times New Roman" panose="02020603050405020304" pitchFamily="18" charset="0"/>
              </a:rPr>
              <a:t>Chương</a:t>
            </a:r>
            <a:r>
              <a:rPr lang="en-US" altLang="en-US" sz="3600" i="1" kern="0" dirty="0">
                <a:solidFill>
                  <a:srgbClr val="FF0000"/>
                </a:solidFill>
                <a:latin typeface="Times New Roman" panose="02020603050405020304" pitchFamily="18" charset="0"/>
                <a:cs typeface="Times New Roman" panose="02020603050405020304" pitchFamily="18" charset="0"/>
              </a:rPr>
              <a:t> </a:t>
            </a:r>
            <a:r>
              <a:rPr lang="en-US" altLang="en-US" sz="3600" i="1" kern="0" dirty="0" err="1">
                <a:solidFill>
                  <a:srgbClr val="FF0000"/>
                </a:solidFill>
                <a:latin typeface="Times New Roman" panose="02020603050405020304" pitchFamily="18" charset="0"/>
                <a:cs typeface="Times New Roman" panose="02020603050405020304" pitchFamily="18" charset="0"/>
              </a:rPr>
              <a:t>trình</a:t>
            </a:r>
            <a:r>
              <a:rPr lang="en-US" altLang="en-US" sz="3600" i="1" kern="0" dirty="0">
                <a:solidFill>
                  <a:srgbClr val="FF0000"/>
                </a:solidFill>
                <a:latin typeface="Times New Roman" panose="02020603050405020304" pitchFamily="18" charset="0"/>
                <a:cs typeface="Times New Roman" panose="02020603050405020304" pitchFamily="18" charset="0"/>
              </a:rPr>
              <a:t> </a:t>
            </a:r>
            <a:r>
              <a:rPr lang="en-US" altLang="en-US" sz="3600" i="1" kern="0" dirty="0" err="1">
                <a:solidFill>
                  <a:srgbClr val="FF0000"/>
                </a:solidFill>
                <a:latin typeface="Times New Roman" panose="02020603050405020304" pitchFamily="18" charset="0"/>
                <a:cs typeface="Times New Roman" panose="02020603050405020304" pitchFamily="18" charset="0"/>
              </a:rPr>
              <a:t>xiếc</a:t>
            </a:r>
            <a:r>
              <a:rPr lang="en-US" altLang="en-US" sz="3600" i="1" kern="0" dirty="0">
                <a:solidFill>
                  <a:srgbClr val="FF0000"/>
                </a:solidFill>
                <a:latin typeface="Times New Roman" panose="02020603050405020304" pitchFamily="18" charset="0"/>
                <a:cs typeface="Times New Roman" panose="02020603050405020304" pitchFamily="18" charset="0"/>
              </a:rPr>
              <a:t> </a:t>
            </a:r>
            <a:r>
              <a:rPr lang="en-US" altLang="en-US" sz="3600" i="1" kern="0" dirty="0" err="1">
                <a:solidFill>
                  <a:srgbClr val="FF0000"/>
                </a:solidFill>
                <a:latin typeface="Times New Roman" panose="02020603050405020304" pitchFamily="18" charset="0"/>
                <a:cs typeface="Times New Roman" panose="02020603050405020304" pitchFamily="18" charset="0"/>
              </a:rPr>
              <a:t>đặc</a:t>
            </a:r>
            <a:r>
              <a:rPr lang="en-US" altLang="en-US" sz="3600" i="1" kern="0" dirty="0">
                <a:solidFill>
                  <a:srgbClr val="FF0000"/>
                </a:solidFill>
                <a:latin typeface="Times New Roman" panose="02020603050405020304" pitchFamily="18" charset="0"/>
                <a:cs typeface="Times New Roman" panose="02020603050405020304" pitchFamily="18" charset="0"/>
              </a:rPr>
              <a:t> </a:t>
            </a:r>
            <a:r>
              <a:rPr lang="en-US" altLang="en-US" sz="3600" i="1" kern="0" dirty="0" err="1">
                <a:solidFill>
                  <a:srgbClr val="FF0000"/>
                </a:solidFill>
                <a:latin typeface="Times New Roman" panose="02020603050405020304" pitchFamily="18" charset="0"/>
                <a:cs typeface="Times New Roman" panose="02020603050405020304" pitchFamily="18" charset="0"/>
              </a:rPr>
              <a:t>sắc</a:t>
            </a:r>
            <a:r>
              <a:rPr lang="en-US" altLang="en-US" sz="3600" i="1" kern="0" dirty="0">
                <a:solidFill>
                  <a:srgbClr val="FF0000"/>
                </a:solidFill>
                <a:latin typeface="Times New Roman" panose="02020603050405020304" pitchFamily="18" charset="0"/>
                <a:cs typeface="Times New Roman" panose="02020603050405020304" pitchFamily="18" charset="0"/>
              </a:rPr>
              <a:t> </a:t>
            </a:r>
            <a:r>
              <a:rPr lang="en-US" altLang="en-US" sz="3600" kern="0" dirty="0">
                <a:solidFill>
                  <a:srgbClr val="FF0000"/>
                </a:solidFill>
                <a:latin typeface="Times New Roman" panose="02020603050405020304" pitchFamily="18" charset="0"/>
                <a:cs typeface="Times New Roman" panose="02020603050405020304" pitchFamily="18" charset="0"/>
              </a:rPr>
              <a:t>(</a:t>
            </a:r>
            <a:r>
              <a:rPr lang="en-US" altLang="en-US" sz="3600" kern="0" dirty="0" err="1">
                <a:solidFill>
                  <a:srgbClr val="FF0000"/>
                </a:solidFill>
                <a:latin typeface="Times New Roman" panose="02020603050405020304" pitchFamily="18" charset="0"/>
                <a:cs typeface="Times New Roman" panose="02020603050405020304" pitchFamily="18" charset="0"/>
              </a:rPr>
              <a:t>trang</a:t>
            </a:r>
            <a:r>
              <a:rPr lang="en-US" altLang="en-US" sz="3600" kern="0" dirty="0">
                <a:solidFill>
                  <a:srgbClr val="FF0000"/>
                </a:solidFill>
                <a:latin typeface="Times New Roman" panose="02020603050405020304" pitchFamily="18" charset="0"/>
                <a:cs typeface="Times New Roman" panose="02020603050405020304" pitchFamily="18" charset="0"/>
              </a:rPr>
              <a:t> 46)</a:t>
            </a:r>
          </a:p>
        </p:txBody>
      </p:sp>
    </p:spTree>
    <p:extLst>
      <p:ext uri="{BB962C8B-B14F-4D97-AF65-F5344CB8AC3E}">
        <p14:creationId xmlns:p14="http://schemas.microsoft.com/office/powerpoint/2010/main" val="18907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p>
            <a:pPr marL="0" indent="0" algn="ctr">
              <a:buNone/>
            </a:pPr>
            <a:endParaRPr lang="en-US" sz="4800" dirty="0">
              <a:solidFill>
                <a:srgbClr val="0000CC"/>
              </a:solidFill>
              <a:latin typeface="Times New Roman" panose="02020603050405020304" pitchFamily="18" charset="0"/>
              <a:cs typeface="Times New Roman" panose="02020603050405020304" pitchFamily="18" charset="0"/>
            </a:endParaRPr>
          </a:p>
          <a:p>
            <a:pPr marL="0" indent="0" algn="ctr">
              <a:buNone/>
            </a:pPr>
            <a:r>
              <a:rPr lang="en-US" sz="4800" dirty="0" err="1">
                <a:solidFill>
                  <a:srgbClr val="0000CC"/>
                </a:solidFill>
                <a:latin typeface="Times New Roman" panose="02020603050405020304" pitchFamily="18" charset="0"/>
                <a:cs typeface="Times New Roman" panose="02020603050405020304" pitchFamily="18" charset="0"/>
              </a:rPr>
              <a:t>TẠM</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BIỆT</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CÁC</a:t>
            </a:r>
            <a:r>
              <a:rPr lang="en-US" sz="4800" dirty="0">
                <a:solidFill>
                  <a:srgbClr val="0000CC"/>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2768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449683" y="381000"/>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err="1">
                <a:latin typeface="Times New Roman" panose="02020603050405020304" pitchFamily="18" charset="0"/>
                <a:cs typeface="Times New Roman" panose="02020603050405020304" pitchFamily="18" charset="0"/>
              </a:rPr>
              <a:t>Chủ</a:t>
            </a:r>
            <a:r>
              <a:rPr lang="fr-FR" altLang="en-US" sz="4400" b="1" dirty="0">
                <a:latin typeface="Times New Roman" panose="02020603050405020304" pitchFamily="18" charset="0"/>
                <a:cs typeface="Times New Roman" panose="02020603050405020304" pitchFamily="18" charset="0"/>
              </a:rPr>
              <a:t> </a:t>
            </a:r>
            <a:r>
              <a:rPr lang="fr-FR" altLang="en-US" sz="4400" b="1" dirty="0" err="1">
                <a:latin typeface="Times New Roman" panose="02020603050405020304" pitchFamily="18" charset="0"/>
                <a:cs typeface="Times New Roman" panose="02020603050405020304" pitchFamily="18" charset="0"/>
              </a:rPr>
              <a:t>điểm</a:t>
            </a:r>
            <a:r>
              <a:rPr lang="fr-FR" altLang="en-US" sz="4400" b="1" dirty="0">
                <a:latin typeface="Times New Roman" panose="02020603050405020304" pitchFamily="18" charset="0"/>
                <a:cs typeface="Times New Roman" panose="02020603050405020304" pitchFamily="18" charset="0"/>
              </a:rPr>
              <a:t>: </a:t>
            </a:r>
            <a:r>
              <a:rPr lang="fr-FR" altLang="en-US" sz="4400" b="1" dirty="0" err="1">
                <a:solidFill>
                  <a:srgbClr val="FF0000"/>
                </a:solidFill>
                <a:latin typeface="Times New Roman" panose="02020603050405020304" pitchFamily="18" charset="0"/>
                <a:cs typeface="Times New Roman" panose="02020603050405020304" pitchFamily="18" charset="0"/>
              </a:rPr>
              <a:t>Nghệ</a:t>
            </a:r>
            <a:r>
              <a:rPr lang="fr-FR" altLang="en-US" sz="4400" b="1" dirty="0">
                <a:solidFill>
                  <a:srgbClr val="FF0000"/>
                </a:solidFill>
                <a:latin typeface="Times New Roman" panose="02020603050405020304" pitchFamily="18" charset="0"/>
                <a:cs typeface="Times New Roman" panose="02020603050405020304" pitchFamily="18" charset="0"/>
              </a:rPr>
              <a:t> </a:t>
            </a:r>
            <a:r>
              <a:rPr lang="fr-FR" altLang="en-US" sz="4400" b="1" dirty="0" err="1">
                <a:solidFill>
                  <a:srgbClr val="FF0000"/>
                </a:solidFill>
                <a:latin typeface="Times New Roman" panose="02020603050405020304" pitchFamily="18" charset="0"/>
                <a:cs typeface="Times New Roman" panose="02020603050405020304" pitchFamily="18" charset="0"/>
              </a:rPr>
              <a:t>thuật</a:t>
            </a:r>
            <a:endParaRPr lang="en-US" altLang="en-US" sz="4400" dirty="0">
              <a:solidFill>
                <a:srgbClr val="FF0000"/>
              </a:solidFill>
            </a:endParaRPr>
          </a:p>
        </p:txBody>
      </p:sp>
      <p:sp>
        <p:nvSpPr>
          <p:cNvPr id="5124" name="Text Box 3"/>
          <p:cNvSpPr txBox="1">
            <a:spLocks noChangeArrowheads="1"/>
          </p:cNvSpPr>
          <p:nvPr/>
        </p:nvSpPr>
        <p:spPr bwMode="auto">
          <a:xfrm>
            <a:off x="304800" y="2209800"/>
            <a:ext cx="6324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thiếu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biểu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diễn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mục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nghệ</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chèo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thổi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kèn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đánh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đàn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vẽ</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0757" r="8334"/>
          <a:stretch/>
        </p:blipFill>
        <p:spPr>
          <a:xfrm>
            <a:off x="6781800" y="1295400"/>
            <a:ext cx="5105400" cy="5410200"/>
          </a:xfrm>
          <a:prstGeom prst="rect">
            <a:avLst/>
          </a:prstGeom>
          <a:ln w="19050">
            <a:solidFill>
              <a:schemeClr val="tx1"/>
            </a:solidFill>
          </a:ln>
        </p:spPr>
      </p:pic>
    </p:spTree>
  </p:cSld>
  <p:clrMapOvr>
    <a:masterClrMapping/>
  </p:clrMapOvr>
  <p:transition spd="me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down)">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46" name="Picture 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716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6756400"/>
            <a:ext cx="9144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o thuat 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781300" y="457201"/>
            <a:ext cx="6629400" cy="6143625"/>
          </a:xfrm>
          <a:noFill/>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2000" r="-6000" b="-29000"/>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736725" y="-76200"/>
            <a:ext cx="18415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600"/>
          </a:p>
        </p:txBody>
      </p:sp>
      <p:sp>
        <p:nvSpPr>
          <p:cNvPr id="4" name="Rectangle 3"/>
          <p:cNvSpPr/>
          <p:nvPr/>
        </p:nvSpPr>
        <p:spPr>
          <a:xfrm>
            <a:off x="0" y="642938"/>
            <a:ext cx="12192000" cy="2031325"/>
          </a:xfrm>
          <a:prstGeom prst="rect">
            <a:avLst/>
          </a:prstGeom>
        </p:spPr>
        <p:txBody>
          <a:bodyPr wrap="square">
            <a:spAutoFit/>
          </a:bodyPr>
          <a:lstStyle/>
          <a:p>
            <a:pPr algn="ctr"/>
            <a:r>
              <a:rPr lang="en-US" sz="3600" b="1" dirty="0" err="1">
                <a:solidFill>
                  <a:schemeClr val="bg1"/>
                </a:solidFill>
                <a:latin typeface="Times New Roman" pitchFamily="18" charset="0"/>
                <a:cs typeface="Times New Roman" pitchFamily="18" charset="0"/>
              </a:rPr>
              <a:t>Thứ</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hai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ngày</a:t>
            </a:r>
            <a:r>
              <a:rPr lang="en-US" sz="3600" b="1" dirty="0">
                <a:solidFill>
                  <a:schemeClr val="bg1"/>
                </a:solidFill>
                <a:latin typeface="Times New Roman" pitchFamily="18" charset="0"/>
                <a:cs typeface="Times New Roman" pitchFamily="18" charset="0"/>
              </a:rPr>
              <a:t> </a:t>
            </a:r>
            <a:r>
              <a:rPr lang="vi-VN" sz="3600" b="1" dirty="0">
                <a:solidFill>
                  <a:schemeClr val="bg1"/>
                </a:solidFill>
                <a:latin typeface="Times New Roman" pitchFamily="18" charset="0"/>
                <a:cs typeface="Times New Roman" pitchFamily="18" charset="0"/>
              </a:rPr>
              <a:t>21</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tháng</a:t>
            </a:r>
            <a:r>
              <a:rPr lang="en-US" sz="3600" b="1" dirty="0">
                <a:solidFill>
                  <a:schemeClr val="bg1"/>
                </a:solidFill>
                <a:latin typeface="Times New Roman" pitchFamily="18" charset="0"/>
                <a:cs typeface="Times New Roman" pitchFamily="18" charset="0"/>
              </a:rPr>
              <a:t> 2 </a:t>
            </a:r>
            <a:r>
              <a:rPr lang="en-US" sz="3600" b="1" err="1">
                <a:solidFill>
                  <a:schemeClr val="bg1"/>
                </a:solidFill>
                <a:latin typeface="Times New Roman" pitchFamily="18" charset="0"/>
                <a:cs typeface="Times New Roman" pitchFamily="18" charset="0"/>
              </a:rPr>
              <a:t>năm</a:t>
            </a:r>
            <a:r>
              <a:rPr lang="en-US" sz="3600" b="1">
                <a:solidFill>
                  <a:schemeClr val="bg1"/>
                </a:solidFill>
                <a:latin typeface="Times New Roman" pitchFamily="18" charset="0"/>
                <a:cs typeface="Times New Roman" pitchFamily="18" charset="0"/>
              </a:rPr>
              <a:t> </a:t>
            </a:r>
            <a:r>
              <a:rPr lang="vi-VN" sz="3600" b="1">
                <a:solidFill>
                  <a:schemeClr val="bg1"/>
                </a:solidFill>
                <a:latin typeface="Times New Roman" pitchFamily="18" charset="0"/>
                <a:cs typeface="Times New Roman" pitchFamily="18" charset="0"/>
              </a:rPr>
              <a:t>2022</a:t>
            </a:r>
            <a:endParaRPr lang="en-US" sz="3600" b="1" dirty="0">
              <a:solidFill>
                <a:schemeClr val="bg1"/>
              </a:solidFill>
              <a:latin typeface="Times New Roman" pitchFamily="18" charset="0"/>
              <a:cs typeface="Times New Roman" pitchFamily="18" charset="0"/>
            </a:endParaRPr>
          </a:p>
          <a:p>
            <a:pPr algn="ctr"/>
            <a:r>
              <a:rPr lang="en-US" sz="3600" b="1" dirty="0" err="1">
                <a:solidFill>
                  <a:schemeClr val="bg1"/>
                </a:solidFill>
                <a:latin typeface="Times New Roman" pitchFamily="18" charset="0"/>
                <a:cs typeface="Times New Roman" pitchFamily="18" charset="0"/>
              </a:rPr>
              <a:t>Tập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đọc</a:t>
            </a:r>
            <a:r>
              <a:rPr lang="en-US" sz="3600" b="1" dirty="0">
                <a:solidFill>
                  <a:schemeClr val="bg1"/>
                </a:solidFill>
                <a:latin typeface="Times New Roman" pitchFamily="18" charset="0"/>
                <a:cs typeface="Times New Roman" pitchFamily="18" charset="0"/>
              </a:rPr>
              <a:t> - </a:t>
            </a:r>
            <a:r>
              <a:rPr lang="en-US" sz="3600" b="1" dirty="0" err="1">
                <a:solidFill>
                  <a:schemeClr val="bg1"/>
                </a:solidFill>
                <a:latin typeface="Times New Roman" pitchFamily="18" charset="0"/>
                <a:cs typeface="Times New Roman" pitchFamily="18" charset="0"/>
              </a:rPr>
              <a:t>Kể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chuyện</a:t>
            </a:r>
            <a:endParaRPr lang="en-US" sz="3600" b="1" dirty="0">
              <a:solidFill>
                <a:schemeClr val="bg1"/>
              </a:solidFill>
              <a:latin typeface="Times New Roman" pitchFamily="18" charset="0"/>
              <a:cs typeface="Times New Roman" pitchFamily="18" charset="0"/>
            </a:endParaRPr>
          </a:p>
          <a:p>
            <a:pPr algn="ctr"/>
            <a:r>
              <a:rPr lang="en-US" sz="5400" b="1" dirty="0" err="1">
                <a:solidFill>
                  <a:srgbClr val="FF0000"/>
                </a:solidFill>
                <a:latin typeface="Times New Roman" pitchFamily="18" charset="0"/>
                <a:cs typeface="Times New Roman" pitchFamily="18" charset="0"/>
              </a:rPr>
              <a:t>Nhà</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ảo</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thuật</a:t>
            </a:r>
            <a:r>
              <a:rPr lang="en-US" sz="5400" b="1" dirty="0">
                <a:solidFill>
                  <a:srgbClr val="FF0000"/>
                </a:solidFill>
                <a:latin typeface="Times New Roman" pitchFamily="18" charset="0"/>
                <a:cs typeface="Times New Roman" pitchFamily="18" charset="0"/>
              </a:rPr>
              <a:t> </a:t>
            </a:r>
          </a:p>
        </p:txBody>
      </p:sp>
      <p:sp>
        <p:nvSpPr>
          <p:cNvPr id="2" name="TextBox 1"/>
          <p:cNvSpPr txBox="1"/>
          <p:nvPr/>
        </p:nvSpPr>
        <p:spPr>
          <a:xfrm>
            <a:off x="7848600" y="2602052"/>
            <a:ext cx="3962400" cy="707886"/>
          </a:xfrm>
          <a:prstGeom prst="rect">
            <a:avLst/>
          </a:prstGeom>
          <a:noFill/>
        </p:spPr>
        <p:txBody>
          <a:bodyPr wrap="square" rtlCol="0">
            <a:spAutoFit/>
          </a:bodyPr>
          <a:lstStyle/>
          <a:p>
            <a:pPr algn="ctr"/>
            <a:r>
              <a:rPr lang="en-US" sz="2000" i="1" dirty="0">
                <a:solidFill>
                  <a:schemeClr val="bg1"/>
                </a:solidFill>
              </a:rPr>
              <a:t>Theo</a:t>
            </a:r>
            <a:r>
              <a:rPr lang="en-US" sz="2000" dirty="0">
                <a:solidFill>
                  <a:schemeClr val="bg1"/>
                </a:solidFill>
              </a:rPr>
              <a:t> </a:t>
            </a:r>
            <a:r>
              <a:rPr lang="en-US" sz="2000" b="1" dirty="0" err="1">
                <a:solidFill>
                  <a:schemeClr val="bg1"/>
                </a:solidFill>
              </a:rPr>
              <a:t>BLAI-TƠN</a:t>
            </a:r>
            <a:endParaRPr lang="en-US" sz="2000" b="1" dirty="0">
              <a:solidFill>
                <a:schemeClr val="bg1"/>
              </a:solidFill>
            </a:endParaRPr>
          </a:p>
          <a:p>
            <a:pPr algn="ctr"/>
            <a:r>
              <a:rPr lang="en-US" sz="2000" dirty="0">
                <a:solidFill>
                  <a:schemeClr val="bg1"/>
                </a:solidFill>
              </a:rPr>
              <a:t>(</a:t>
            </a:r>
            <a:r>
              <a:rPr lang="en-US" sz="2000" dirty="0" err="1">
                <a:solidFill>
                  <a:schemeClr val="bg1"/>
                </a:solidFill>
              </a:rPr>
              <a:t>Lương</a:t>
            </a:r>
            <a:r>
              <a:rPr lang="en-US" sz="2000" dirty="0">
                <a:solidFill>
                  <a:schemeClr val="bg1"/>
                </a:solidFill>
              </a:rPr>
              <a:t> </a:t>
            </a:r>
            <a:r>
              <a:rPr lang="en-US" sz="2000" dirty="0" err="1">
                <a:solidFill>
                  <a:schemeClr val="bg1"/>
                </a:solidFill>
              </a:rPr>
              <a:t>Hùng</a:t>
            </a:r>
            <a:r>
              <a:rPr lang="en-US" sz="2000" dirty="0">
                <a:solidFill>
                  <a:schemeClr val="bg1"/>
                </a:solidFill>
              </a:rPr>
              <a:t> </a:t>
            </a:r>
            <a:r>
              <a:rPr lang="en-US" sz="2000" i="1" dirty="0" err="1">
                <a:solidFill>
                  <a:schemeClr val="bg1"/>
                </a:solidFill>
              </a:rPr>
              <a:t>dịch</a:t>
            </a:r>
            <a:r>
              <a:rPr lang="en-US" sz="2000" i="1"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amera.wav"/>
          </p:stSnd>
        </p:sndAc>
      </p:transition>
    </mc:Choice>
    <mc:Fallback xmlns="">
      <p:transition>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9237"/>
            <a:ext cx="10972800" cy="4525963"/>
          </a:xfrm>
        </p:spPr>
        <p:txBody>
          <a:bodyPr/>
          <a:lstStyle/>
          <a:p>
            <a:r>
              <a:rPr lang="en-US" sz="3600" b="1" dirty="0" err="1">
                <a:solidFill>
                  <a:srgbClr val="0000CC"/>
                </a:solidFill>
                <a:latin typeface="Times New Roman" panose="02020603050405020304" pitchFamily="18" charset="0"/>
                <a:cs typeface="Times New Roman" panose="02020603050405020304" pitchFamily="18" charset="0"/>
              </a:rPr>
              <a:t>Ảo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nghệ</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khéo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léo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hóa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tưởng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phép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884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38175" y="762000"/>
            <a:ext cx="109156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4400" b="1" dirty="0">
                <a:solidFill>
                  <a:srgbClr val="FF0000"/>
                </a:solidFill>
                <a:latin typeface="Times New Roman" pitchFamily="18" charset="0"/>
                <a:cs typeface="Times New Roman" pitchFamily="18" charset="0"/>
              </a:rPr>
              <a:t>Mục tiêu: </a:t>
            </a:r>
          </a:p>
          <a:p>
            <a:pPr marL="514350" indent="-514350">
              <a:buFontTx/>
              <a:buAutoNum type="arabicPeriod"/>
              <a:defRPr/>
            </a:pPr>
            <a:r>
              <a:rPr lang="vi-VN" sz="3200" dirty="0">
                <a:solidFill>
                  <a:srgbClr val="FF0000"/>
                </a:solidFill>
                <a:latin typeface="Times New Roman" pitchFamily="18" charset="0"/>
                <a:cs typeface="Times New Roman" pitchFamily="18" charset="0"/>
              </a:rPr>
              <a:t>Đọc đúng</a:t>
            </a:r>
          </a:p>
          <a:p>
            <a:pPr>
              <a:defRPr/>
            </a:pP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T</a:t>
            </a:r>
            <a:r>
              <a:rPr lang="vi-VN" sz="3200" dirty="0">
                <a:latin typeface="Times New Roman" pitchFamily="18" charset="0"/>
                <a:cs typeface="Times New Roman" pitchFamily="18" charset="0"/>
              </a:rPr>
              <a:t>ừ ngữ:</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nổi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tiếng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Xô</a:t>
            </a:r>
            <a:r>
              <a:rPr lang="en-US" sz="3200" i="1" dirty="0">
                <a:latin typeface="Times New Roman" pitchFamily="18" charset="0"/>
                <a:cs typeface="Times New Roman" pitchFamily="18" charset="0"/>
              </a:rPr>
              <a:t> – phi, </a:t>
            </a:r>
            <a:r>
              <a:rPr lang="en-US" sz="3200" i="1" dirty="0" err="1">
                <a:latin typeface="Times New Roman" pitchFamily="18" charset="0"/>
                <a:cs typeface="Times New Roman" pitchFamily="18" charset="0"/>
              </a:rPr>
              <a:t>lỉnh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kỉnh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mở</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nắp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lọ</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đường</a:t>
            </a:r>
            <a:r>
              <a:rPr lang="en-US" sz="3200" i="1" dirty="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vi-VN"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Đọc lưu loát, diễn cảm toàn bài; thể hiện rõ giọng nhân vật</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p>
          <a:p>
            <a:pPr>
              <a:defRPr/>
            </a:pPr>
            <a:r>
              <a:rPr lang="vi-VN" sz="3200" dirty="0">
                <a:solidFill>
                  <a:srgbClr val="FF0000"/>
                </a:solidFill>
                <a:latin typeface="Times New Roman" pitchFamily="18" charset="0"/>
                <a:cs typeface="Times New Roman" pitchFamily="18" charset="0"/>
              </a:rPr>
              <a:t>2. Đọc- hiểu</a:t>
            </a:r>
          </a:p>
          <a:p>
            <a:pPr>
              <a:defRPr/>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Nghĩa các từ:</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ảo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thuật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cờ</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chứng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kiến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thán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phục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đại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tài</a:t>
            </a:r>
            <a:r>
              <a:rPr lang="en-US" sz="3200" i="1" dirty="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Nội dung câu chuyện</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Kể được câu chuyện bằng lời của Xô- phi hoặc Mác</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endParaRPr lang="en-US" sz="3200" dirty="0">
              <a:latin typeface="Times New Roman" pitchFamily="18" charset="0"/>
              <a:cs typeface="Times New Roman" pitchFamily="18" charset="0"/>
            </a:endParaRPr>
          </a:p>
        </p:txBody>
      </p:sp>
      <p:pic>
        <p:nvPicPr>
          <p:cNvPr id="3" name="Picture 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63479" flipH="1">
            <a:off x="10977988" y="568804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01" y="5745937"/>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118214" y="20048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45161" flipH="1">
            <a:off x="10904428" y="13333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 y="-346166"/>
            <a:ext cx="12192000" cy="8233023"/>
          </a:xfrm>
          <a:prstGeom prst="rect">
            <a:avLst/>
          </a:prstGeom>
          <a:blipFill>
            <a:blip r:embed="rId3"/>
            <a:tile tx="0" ty="0" sx="100000" sy="100000" flip="none" algn="tl"/>
          </a:blip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Nhà ảo thuật</a:t>
            </a:r>
            <a:endParaRPr lang="en-US" altLang="en-US" sz="2300" b="1" dirty="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2.</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br>
              <a:rPr lang="vi-VN" altLang="en-US" sz="2300" dirty="0">
                <a:solidFill>
                  <a:srgbClr val="000000"/>
                </a:solidFill>
                <a:latin typeface="Times New Roman" panose="02020603050405020304" pitchFamily="18" charset="0"/>
                <a:cs typeface="Times New Roman" panose="02020603050405020304" pitchFamily="18" charset="0"/>
              </a:rPr>
            </a:b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371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371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828800" y="24384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00200" y="54102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22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1437"/>
            <a:ext cx="10972800" cy="4525963"/>
          </a:xfrm>
        </p:spPr>
        <p:txBody>
          <a:bodyPr/>
          <a:lstStyle/>
          <a:p>
            <a:pPr marL="0" indent="0">
              <a:buNone/>
            </a:pPr>
            <a:r>
              <a:rPr lang="vi-VN" altLang="en-US" sz="3600" b="1" dirty="0">
                <a:solidFill>
                  <a:srgbClr val="FF0000"/>
                </a:solidFill>
                <a:latin typeface="Times New Roman" panose="02020603050405020304" pitchFamily="18" charset="0"/>
                <a:cs typeface="Times New Roman" panose="02020603050405020304" pitchFamily="18" charset="0"/>
              </a:rPr>
              <a:t>1.</a:t>
            </a:r>
            <a:r>
              <a:rPr lang="vi-VN" altLang="en-US" sz="36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endParaRPr lang="en-US" sz="3600" dirty="0"/>
          </a:p>
        </p:txBody>
      </p:sp>
      <p:cxnSp>
        <p:nvCxnSpPr>
          <p:cNvPr id="8" name="Straight Connector 7"/>
          <p:cNvCxnSpPr/>
          <p:nvPr/>
        </p:nvCxnSpPr>
        <p:spPr>
          <a:xfrm flipH="1">
            <a:off x="3276600" y="19812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3434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4300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1&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89&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83&quot;/&gt;&lt;/object&gt;&lt;object type=&quot;3&quot; unique_id=&quot;10011&quot;&gt;&lt;property id=&quot;20148&quot; value=&quot;5&quot;/&gt;&lt;property id=&quot;20300&quot; value=&quot;Slide 8&quot;/&gt;&lt;property id=&quot;20307&quot; value=&quot;278&quot;/&gt;&lt;/object&gt;&lt;object type=&quot;3&quot; unique_id=&quot;10012&quot;&gt;&lt;property id=&quot;20148&quot; value=&quot;5&quot;/&gt;&lt;property id=&quot;20300&quot; value=&quot;Slide 9&quot;/&gt;&lt;property id=&quot;20307&quot; value=&quot;281&quot;/&gt;&lt;/object&gt;&lt;object type=&quot;3&quot; unique_id=&quot;10013&quot;&gt;&lt;property id=&quot;20148&quot; value=&quot;5&quot;/&gt;&lt;property id=&quot;20300&quot; value=&quot;Slide 10&quot;/&gt;&lt;property id=&quot;20307&quot; value=&quot;282&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80&quot;/&gt;&lt;/object&gt;&lt;object type=&quot;3&quot; unique_id=&quot;10016&quot;&gt;&lt;property id=&quot;20148&quot; value=&quot;5&quot;/&gt;&lt;property id=&quot;20300&quot; value=&quot;Slide 13&quot;/&gt;&lt;property id=&quot;20307&quot; value=&quot;284&quot;/&gt;&lt;/object&gt;&lt;object type=&quot;3&quot; unique_id=&quot;10029&quot;&gt;&lt;property id=&quot;20148&quot; value=&quot;5&quot;/&gt;&lt;property id=&quot;20300&quot; value=&quot;Slide 14&quot;/&gt;&lt;property id=&quot;20307&quot; value=&quot;276&quot;/&gt;&lt;/object&gt;&lt;/object&gt;&lt;/object&gt;&lt;/database&gt;"/>
  <p:tag name="SECTOMILLISECCONVERTED" val="1"/>
  <p:tag name="ISPRING_RESOURCE_PATHS_HASH_PRESENTER" val="aaf8f3b1825a7b08436a23728ffdb91b514971a"/>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938</TotalTime>
  <Words>2346</Words>
  <Application>Microsoft Office PowerPoint</Application>
  <PresentationFormat>Widescreen</PresentationFormat>
  <Paragraphs>146</Paragraphs>
  <Slides>27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STCaiyun</vt:lpstr>
      <vt:lpstr>Arial</vt:lpstr>
      <vt:lpstr>Calibri</vt:lpstr>
      <vt:lpstr>Gill Sans MT</vt:lpstr>
      <vt:lpstr>Times New Roman</vt:lpstr>
      <vt:lpstr>Wingdings</vt:lpstr>
      <vt:lpstr>Wingdings 2</vt:lpstr>
      <vt:lpstr>Office Theme</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Đã xảy ra hết bất ngờ này đến bất ngờ khác: Một cái bánh bỗng biến thành hai, các dải băng đủ sắc màu từ lọ đường bắn ra, một chú thỏ trắng mắt hồng bỗng nằm trên chân Mác.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SONDMANI</cp:lastModifiedBy>
  <cp:revision>209</cp:revision>
  <cp:lastPrinted>1601-01-01T00:00:00Z</cp:lastPrinted>
  <dcterms:created xsi:type="dcterms:W3CDTF">1601-01-01T00:00:00Z</dcterms:created>
  <dcterms:modified xsi:type="dcterms:W3CDTF">2022-02-18T10:56:06Z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