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64" r:id="rId3"/>
    <p:sldId id="265" r:id="rId4"/>
    <p:sldId id="274" r:id="rId5"/>
    <p:sldId id="266" r:id="rId6"/>
    <p:sldId id="262" r:id="rId7"/>
    <p:sldId id="267" r:id="rId8"/>
    <p:sldId id="261" r:id="rId9"/>
    <p:sldId id="268" r:id="rId10"/>
    <p:sldId id="269" r:id="rId11"/>
    <p:sldId id="270" r:id="rId12"/>
    <p:sldId id="271" r:id="rId13"/>
    <p:sldId id="272" r:id="rId14"/>
    <p:sldId id="258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B6CF0-59FD-4D36-B655-A2D806BF14A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48F62-BCB6-4F6B-B58C-0D6C11621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1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7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77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7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ED97-23FA-4E11-A7BA-9338F680A4BD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B13C-ED0D-4319-A1B7-D8B916EF9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0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ED97-23FA-4E11-A7BA-9338F680A4BD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B13C-ED0D-4319-A1B7-D8B916EF9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ED97-23FA-4E11-A7BA-9338F680A4BD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B13C-ED0D-4319-A1B7-D8B916EF9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92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96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ED97-23FA-4E11-A7BA-9338F680A4BD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B13C-ED0D-4319-A1B7-D8B916EF9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4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ED97-23FA-4E11-A7BA-9338F680A4BD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B13C-ED0D-4319-A1B7-D8B916EF9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7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ED97-23FA-4E11-A7BA-9338F680A4BD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B13C-ED0D-4319-A1B7-D8B916EF9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6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ED97-23FA-4E11-A7BA-9338F680A4BD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B13C-ED0D-4319-A1B7-D8B916EF9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3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ED97-23FA-4E11-A7BA-9338F680A4BD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B13C-ED0D-4319-A1B7-D8B916EF9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1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ED97-23FA-4E11-A7BA-9338F680A4BD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B13C-ED0D-4319-A1B7-D8B916EF9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2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ED97-23FA-4E11-A7BA-9338F680A4BD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B13C-ED0D-4319-A1B7-D8B916EF9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46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ED97-23FA-4E11-A7BA-9338F680A4BD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B13C-ED0D-4319-A1B7-D8B916EF9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7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3ED97-23FA-4E11-A7BA-9338F680A4BD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4B13C-ED0D-4319-A1B7-D8B916EF9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7924" y="884012"/>
            <a:ext cx="7609497" cy="25146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TRẢI NGHIỆM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120897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:a16="http://schemas.microsoft.com/office/drawing/2014/main" xmlns="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80" y="1828800"/>
            <a:ext cx="9462655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658095" y="2385031"/>
            <a:ext cx="76130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tách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riêng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bám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,…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1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:a16="http://schemas.microsoft.com/office/drawing/2014/main" xmlns="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80" y="1828800"/>
            <a:ext cx="9462655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658095" y="2357321"/>
            <a:ext cx="76130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chẳng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may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tin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cậy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lễ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tân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1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1 (216)">
            <a:extLst>
              <a:ext uri="{FF2B5EF4-FFF2-40B4-BE49-F238E27FC236}">
                <a16:creationId xmlns="" xmlns:a16="http://schemas.microsoft.com/office/drawing/2014/main" id="{397D8443-0CB9-479A-BBAA-55D0386895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0" y="533400"/>
            <a:ext cx="617220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EF0B013-E220-4939-88D5-1BE69F4096F9}"/>
              </a:ext>
            </a:extLst>
          </p:cNvPr>
          <p:cNvSpPr txBox="1"/>
          <p:nvPr/>
        </p:nvSpPr>
        <p:spPr>
          <a:xfrm>
            <a:off x="2377617" y="2960410"/>
            <a:ext cx="394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64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613772" y="837271"/>
            <a:ext cx="78721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bố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sát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kĩ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xem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đặc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đáng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nhớ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Minhthangpc.VN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55" y="2286000"/>
            <a:ext cx="6705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9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1143000" y="595514"/>
            <a:ext cx="662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bàn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tin”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Minhthangpc.VN\Desktop\z3184174237019_afd57b0473a8ec9c1ba1596ff836816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9" t="21497" r="10244" b="30501"/>
          <a:stretch/>
        </p:blipFill>
        <p:spPr bwMode="auto">
          <a:xfrm rot="16200000">
            <a:off x="2012375" y="-197428"/>
            <a:ext cx="5043055" cy="800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62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5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200401"/>
            <a:ext cx="9144000" cy="367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66480" y="1745675"/>
            <a:ext cx="1251470" cy="11430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15825" y="1845223"/>
            <a:ext cx="5950550" cy="943904"/>
          </a:xfrm>
          <a:prstGeom prst="roundRect">
            <a:avLst/>
          </a:prstGeom>
          <a:solidFill>
            <a:srgbClr val="92D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lạc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đường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xmlns="" id="{E14D4A15-BAA0-4C95-832F-EBC1362431C4}"/>
              </a:ext>
            </a:extLst>
          </p:cNvPr>
          <p:cNvSpPr txBox="1"/>
          <p:nvPr/>
        </p:nvSpPr>
        <p:spPr>
          <a:xfrm>
            <a:off x="256295" y="202066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椭圆 2730"/>
          <p:cNvSpPr/>
          <p:nvPr/>
        </p:nvSpPr>
        <p:spPr>
          <a:xfrm>
            <a:off x="331373" y="313659"/>
            <a:ext cx="659227" cy="66309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8" name="1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079" y="68233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894" y="212724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40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319083" y="995495"/>
            <a:ext cx="4365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alt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34950" y="1573213"/>
            <a:ext cx="9051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66526" y="2600463"/>
            <a:ext cx="91233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en-US" sz="3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0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.</a:t>
            </a:r>
            <a:endParaRPr lang="en-US" alt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200890" y="1713687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sát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diện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huống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nguy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lạc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phòng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tránh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0" y="4495800"/>
            <a:ext cx="9134398" cy="235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706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1 (216)">
            <a:extLst>
              <a:ext uri="{FF2B5EF4-FFF2-40B4-BE49-F238E27FC236}">
                <a16:creationId xmlns:a16="http://schemas.microsoft.com/office/drawing/2014/main" xmlns="" id="{397D8443-0CB9-479A-BBAA-55D0386895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0" y="533400"/>
            <a:ext cx="617220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F0B013-E220-4939-88D5-1BE69F4096F9}"/>
              </a:ext>
            </a:extLst>
          </p:cNvPr>
          <p:cNvSpPr txBox="1"/>
          <p:nvPr/>
        </p:nvSpPr>
        <p:spPr>
          <a:xfrm>
            <a:off x="2377617" y="2960410"/>
            <a:ext cx="394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02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z3184172490087_7590224716ac00a18a1ef03ccf67e9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0" t="11677" r="23348" b="15554"/>
          <a:stretch/>
        </p:blipFill>
        <p:spPr bwMode="auto">
          <a:xfrm rot="16200000">
            <a:off x="1142999" y="-1143001"/>
            <a:ext cx="6858001" cy="9144000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75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1 (216)">
            <a:extLst>
              <a:ext uri="{FF2B5EF4-FFF2-40B4-BE49-F238E27FC236}">
                <a16:creationId xmlns:a16="http://schemas.microsoft.com/office/drawing/2014/main" xmlns="" id="{397D8443-0CB9-479A-BBAA-55D0386895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0" y="533400"/>
            <a:ext cx="617220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F0B013-E220-4939-88D5-1BE69F4096F9}"/>
              </a:ext>
            </a:extLst>
          </p:cNvPr>
          <p:cNvSpPr txBox="1"/>
          <p:nvPr/>
        </p:nvSpPr>
        <p:spPr>
          <a:xfrm>
            <a:off x="2377617" y="2960410"/>
            <a:ext cx="394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6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-6927" y="152400"/>
            <a:ext cx="9074727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7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Thảo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luận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huống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lạc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700" dirty="0">
              <a:latin typeface="Arial" pitchFamily="34" charset="0"/>
              <a:cs typeface="Arial" pitchFamily="34" charset="0"/>
            </a:endParaRPr>
          </a:p>
          <a:p>
            <a:pPr lvl="0" algn="just">
              <a:defRPr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   -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lạc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>
              <a:defRPr/>
            </a:pPr>
            <a:r>
              <a:rPr lang="en-US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 - Chia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sẻ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phòng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tránh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lạc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>
              <a:defRPr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   -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chẳng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may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lạc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z3184173309017_c70078aa71d019f3d8912b073ba9bf3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8" t="30686" r="2876" b="30420"/>
          <a:stretch/>
        </p:blipFill>
        <p:spPr bwMode="auto">
          <a:xfrm>
            <a:off x="304800" y="1952893"/>
            <a:ext cx="8499763" cy="467650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80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:a16="http://schemas.microsoft.com/office/drawing/2014/main" xmlns="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80" y="1828800"/>
            <a:ext cx="9462655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658095" y="2301901"/>
            <a:ext cx="7613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Siêu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chợ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vui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rạp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chiếu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phim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,…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lạc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1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274</Words>
  <Application>Microsoft Office PowerPoint</Application>
  <PresentationFormat>On-screen Show (4:3)</PresentationFormat>
  <Paragraphs>27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31</cp:revision>
  <dcterms:created xsi:type="dcterms:W3CDTF">2022-02-15T08:32:18Z</dcterms:created>
  <dcterms:modified xsi:type="dcterms:W3CDTF">2022-02-20T08:37:03Z</dcterms:modified>
</cp:coreProperties>
</file>