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7" r:id="rId3"/>
  </p:sldMasterIdLst>
  <p:notesMasterIdLst>
    <p:notesMasterId r:id="rId14"/>
  </p:notesMasterIdLst>
  <p:sldIdLst>
    <p:sldId id="361" r:id="rId4"/>
    <p:sldId id="362" r:id="rId5"/>
    <p:sldId id="317" r:id="rId6"/>
    <p:sldId id="319" r:id="rId7"/>
    <p:sldId id="358" r:id="rId8"/>
    <p:sldId id="331" r:id="rId9"/>
    <p:sldId id="359" r:id="rId10"/>
    <p:sldId id="314" r:id="rId11"/>
    <p:sldId id="259" r:id="rId12"/>
    <p:sldId id="365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</a:t>
            </a:r>
            <a:r>
              <a:rPr lang="en-US" baseline="0"/>
              <a:t> cho HS đọc những bài thơ mình đã sưu tầm đc</a:t>
            </a:r>
          </a:p>
          <a:p>
            <a:r>
              <a:rPr lang="en-US" baseline="0"/>
              <a:t>Những bài thơ sau là bài để tham khảo trong trường hợp HS k tìm đc bài thơ nào hoặc để GV giới thiệu thêm cho HS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05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82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d99e989f3d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d99e989f3d_1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342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848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734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114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843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763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275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992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154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79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61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769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82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23/2/2022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5D9B0-EED8-4E68-BD96-F9237B3F7672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23/2/2022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7ED3C2-B1B4-4605-A8F7-A8FA37329FB7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59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5877" y="144379"/>
            <a:ext cx="11597249" cy="212946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4171374" y="0"/>
            <a:ext cx="6869665" cy="195386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8874" y="400718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4492" y="608935"/>
            <a:ext cx="6721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KHỦNG LONG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3084858" y="223760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7465" y="111416"/>
            <a:ext cx="11464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976914" y="2233705"/>
            <a:ext cx="685477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6.  ĐỌC</a:t>
            </a:r>
            <a:r>
              <a:rPr kumimoji="0" lang="en-US" sz="44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MỞ RỘNG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">
            <a:off x="79946" y="-515084"/>
            <a:ext cx="7192428" cy="3404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0426" y="2244987"/>
            <a:ext cx="3543754" cy="241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2815" y="2686816"/>
            <a:ext cx="2829394" cy="197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2473106" y="2686816"/>
            <a:ext cx="3543753" cy="1974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833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24470" y="2373354"/>
            <a:ext cx="2126425" cy="2117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84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49821" y="-74415"/>
            <a:ext cx="1894635" cy="12920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842;p44"/>
          <p:cNvGrpSpPr/>
          <p:nvPr/>
        </p:nvGrpSpPr>
        <p:grpSpPr>
          <a:xfrm>
            <a:off x="8631314" y="1069513"/>
            <a:ext cx="1531648" cy="927599"/>
            <a:chOff x="2235072" y="2528648"/>
            <a:chExt cx="1151585" cy="695699"/>
          </a:xfrm>
        </p:grpSpPr>
        <p:grpSp>
          <p:nvGrpSpPr>
            <p:cNvPr id="36" name="Google Shape;843;p44"/>
            <p:cNvGrpSpPr/>
            <p:nvPr/>
          </p:nvGrpSpPr>
          <p:grpSpPr>
            <a:xfrm>
              <a:off x="2235072" y="2528648"/>
              <a:ext cx="1151585" cy="572694"/>
              <a:chOff x="3745197" y="2483473"/>
              <a:chExt cx="1151585" cy="572694"/>
            </a:xfrm>
          </p:grpSpPr>
          <p:sp>
            <p:nvSpPr>
              <p:cNvPr id="38" name="Google Shape;844;p44"/>
              <p:cNvSpPr/>
              <p:nvPr/>
            </p:nvSpPr>
            <p:spPr>
              <a:xfrm>
                <a:off x="37451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845;p44"/>
              <p:cNvSpPr/>
              <p:nvPr/>
            </p:nvSpPr>
            <p:spPr>
              <a:xfrm>
                <a:off x="39152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846;p44"/>
              <p:cNvSpPr/>
              <p:nvPr/>
            </p:nvSpPr>
            <p:spPr>
              <a:xfrm>
                <a:off x="37613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847;p44"/>
              <p:cNvSpPr/>
              <p:nvPr/>
            </p:nvSpPr>
            <p:spPr>
              <a:xfrm>
                <a:off x="41339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848;p44"/>
              <p:cNvSpPr/>
              <p:nvPr/>
            </p:nvSpPr>
            <p:spPr>
              <a:xfrm>
                <a:off x="40546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849;p44"/>
              <p:cNvSpPr/>
              <p:nvPr/>
            </p:nvSpPr>
            <p:spPr>
              <a:xfrm>
                <a:off x="39873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850;p44"/>
              <p:cNvSpPr/>
              <p:nvPr/>
            </p:nvSpPr>
            <p:spPr>
              <a:xfrm>
                <a:off x="4396997" y="2483473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0"/>
                    </a:moveTo>
                    <a:lnTo>
                      <a:pt x="1335" y="1301"/>
                    </a:lnTo>
                    <a:cubicBezTo>
                      <a:pt x="367" y="2636"/>
                      <a:pt x="234" y="3169"/>
                      <a:pt x="167" y="3369"/>
                    </a:cubicBezTo>
                    <a:cubicBezTo>
                      <a:pt x="1" y="3970"/>
                      <a:pt x="67" y="4470"/>
                      <a:pt x="201" y="4871"/>
                    </a:cubicBezTo>
                    <a:cubicBezTo>
                      <a:pt x="267" y="5037"/>
                      <a:pt x="334" y="5171"/>
                      <a:pt x="434" y="5304"/>
                    </a:cubicBezTo>
                    <a:cubicBezTo>
                      <a:pt x="501" y="5404"/>
                      <a:pt x="568" y="5471"/>
                      <a:pt x="634" y="5571"/>
                    </a:cubicBezTo>
                    <a:cubicBezTo>
                      <a:pt x="834" y="5771"/>
                      <a:pt x="1068" y="5971"/>
                      <a:pt x="1368" y="6071"/>
                    </a:cubicBezTo>
                    <a:cubicBezTo>
                      <a:pt x="1635" y="6205"/>
                      <a:pt x="1969" y="6272"/>
                      <a:pt x="2302" y="6272"/>
                    </a:cubicBezTo>
                    <a:cubicBezTo>
                      <a:pt x="2636" y="6272"/>
                      <a:pt x="2936" y="6205"/>
                      <a:pt x="3236" y="6071"/>
                    </a:cubicBezTo>
                    <a:cubicBezTo>
                      <a:pt x="3503" y="5938"/>
                      <a:pt x="3770" y="5771"/>
                      <a:pt x="3970" y="5571"/>
                    </a:cubicBezTo>
                    <a:cubicBezTo>
                      <a:pt x="4037" y="5471"/>
                      <a:pt x="4103" y="5404"/>
                      <a:pt x="4170" y="5304"/>
                    </a:cubicBezTo>
                    <a:cubicBezTo>
                      <a:pt x="4237" y="5171"/>
                      <a:pt x="4337" y="5037"/>
                      <a:pt x="4404" y="4837"/>
                    </a:cubicBezTo>
                    <a:cubicBezTo>
                      <a:pt x="4537" y="4470"/>
                      <a:pt x="4604" y="3970"/>
                      <a:pt x="4404" y="3369"/>
                    </a:cubicBezTo>
                    <a:cubicBezTo>
                      <a:pt x="4370" y="3169"/>
                      <a:pt x="4204" y="2636"/>
                      <a:pt x="3236" y="1301"/>
                    </a:cubicBez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851;p44"/>
              <p:cNvSpPr/>
              <p:nvPr/>
            </p:nvSpPr>
            <p:spPr>
              <a:xfrm>
                <a:off x="4567097" y="2626842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0"/>
                      <a:pt x="234" y="4837"/>
                    </a:cubicBezTo>
                    <a:cubicBezTo>
                      <a:pt x="267" y="5038"/>
                      <a:pt x="367" y="5171"/>
                      <a:pt x="434" y="5304"/>
                    </a:cubicBezTo>
                    <a:cubicBezTo>
                      <a:pt x="501" y="5371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8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6" y="5938"/>
                      <a:pt x="3770" y="5771"/>
                      <a:pt x="3970" y="5538"/>
                    </a:cubicBezTo>
                    <a:cubicBezTo>
                      <a:pt x="4037" y="5471"/>
                      <a:pt x="4103" y="5371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0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852;p44"/>
              <p:cNvSpPr/>
              <p:nvPr/>
            </p:nvSpPr>
            <p:spPr>
              <a:xfrm>
                <a:off x="4413194" y="2788036"/>
                <a:ext cx="111797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6272" extrusionOk="0">
                    <a:moveTo>
                      <a:pt x="2302" y="1"/>
                    </a:moveTo>
                    <a:lnTo>
                      <a:pt x="1368" y="1302"/>
                    </a:lnTo>
                    <a:cubicBezTo>
                      <a:pt x="401" y="2636"/>
                      <a:pt x="234" y="3170"/>
                      <a:pt x="201" y="3336"/>
                    </a:cubicBezTo>
                    <a:cubicBezTo>
                      <a:pt x="1" y="3970"/>
                      <a:pt x="67" y="4471"/>
                      <a:pt x="234" y="4837"/>
                    </a:cubicBezTo>
                    <a:cubicBezTo>
                      <a:pt x="268" y="5038"/>
                      <a:pt x="368" y="5171"/>
                      <a:pt x="434" y="5304"/>
                    </a:cubicBezTo>
                    <a:cubicBezTo>
                      <a:pt x="501" y="5405"/>
                      <a:pt x="568" y="5471"/>
                      <a:pt x="634" y="5538"/>
                    </a:cubicBezTo>
                    <a:cubicBezTo>
                      <a:pt x="868" y="5771"/>
                      <a:pt x="1101" y="5938"/>
                      <a:pt x="1368" y="6072"/>
                    </a:cubicBezTo>
                    <a:cubicBezTo>
                      <a:pt x="1669" y="6205"/>
                      <a:pt x="1969" y="6272"/>
                      <a:pt x="2302" y="6272"/>
                    </a:cubicBezTo>
                    <a:cubicBezTo>
                      <a:pt x="2636" y="6272"/>
                      <a:pt x="2969" y="6205"/>
                      <a:pt x="3270" y="6072"/>
                    </a:cubicBezTo>
                    <a:cubicBezTo>
                      <a:pt x="3537" y="5938"/>
                      <a:pt x="3770" y="5771"/>
                      <a:pt x="3970" y="5538"/>
                    </a:cubicBezTo>
                    <a:cubicBezTo>
                      <a:pt x="4037" y="5471"/>
                      <a:pt x="4104" y="5405"/>
                      <a:pt x="4170" y="5304"/>
                    </a:cubicBezTo>
                    <a:cubicBezTo>
                      <a:pt x="4270" y="5171"/>
                      <a:pt x="4337" y="5038"/>
                      <a:pt x="4404" y="4837"/>
                    </a:cubicBezTo>
                    <a:cubicBezTo>
                      <a:pt x="4537" y="4471"/>
                      <a:pt x="4604" y="3970"/>
                      <a:pt x="4437" y="3336"/>
                    </a:cubicBezTo>
                    <a:cubicBezTo>
                      <a:pt x="4370" y="3170"/>
                      <a:pt x="4237" y="2636"/>
                      <a:pt x="3270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853;p44"/>
              <p:cNvSpPr/>
              <p:nvPr/>
            </p:nvSpPr>
            <p:spPr>
              <a:xfrm>
                <a:off x="4785787" y="272324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5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37"/>
                    </a:cubicBezTo>
                    <a:cubicBezTo>
                      <a:pt x="268" y="5037"/>
                      <a:pt x="335" y="5170"/>
                      <a:pt x="435" y="5304"/>
                    </a:cubicBezTo>
                    <a:cubicBezTo>
                      <a:pt x="501" y="5404"/>
                      <a:pt x="568" y="5471"/>
                      <a:pt x="635" y="5571"/>
                    </a:cubicBezTo>
                    <a:cubicBezTo>
                      <a:pt x="835" y="5771"/>
                      <a:pt x="1068" y="5938"/>
                      <a:pt x="1335" y="6071"/>
                    </a:cubicBezTo>
                    <a:cubicBezTo>
                      <a:pt x="1635" y="6205"/>
                      <a:pt x="1969" y="6271"/>
                      <a:pt x="2303" y="6271"/>
                    </a:cubicBezTo>
                    <a:cubicBezTo>
                      <a:pt x="2636" y="6271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0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5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854;p44"/>
              <p:cNvSpPr/>
              <p:nvPr/>
            </p:nvSpPr>
            <p:spPr>
              <a:xfrm>
                <a:off x="4706407" y="2483473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3" y="0"/>
                    </a:moveTo>
                    <a:lnTo>
                      <a:pt x="1335" y="1301"/>
                    </a:lnTo>
                    <a:cubicBezTo>
                      <a:pt x="368" y="2636"/>
                      <a:pt x="201" y="3169"/>
                      <a:pt x="168" y="3369"/>
                    </a:cubicBezTo>
                    <a:cubicBezTo>
                      <a:pt x="1" y="3970"/>
                      <a:pt x="68" y="4470"/>
                      <a:pt x="201" y="4871"/>
                    </a:cubicBezTo>
                    <a:cubicBezTo>
                      <a:pt x="268" y="5037"/>
                      <a:pt x="335" y="5171"/>
                      <a:pt x="435" y="5304"/>
                    </a:cubicBezTo>
                    <a:cubicBezTo>
                      <a:pt x="468" y="5404"/>
                      <a:pt x="535" y="5471"/>
                      <a:pt x="635" y="5571"/>
                    </a:cubicBezTo>
                    <a:cubicBezTo>
                      <a:pt x="835" y="5771"/>
                      <a:pt x="1068" y="5971"/>
                      <a:pt x="1335" y="6071"/>
                    </a:cubicBezTo>
                    <a:cubicBezTo>
                      <a:pt x="1635" y="6205"/>
                      <a:pt x="1969" y="6272"/>
                      <a:pt x="2303" y="6272"/>
                    </a:cubicBezTo>
                    <a:cubicBezTo>
                      <a:pt x="2603" y="6272"/>
                      <a:pt x="2936" y="6205"/>
                      <a:pt x="3237" y="6071"/>
                    </a:cubicBezTo>
                    <a:cubicBezTo>
                      <a:pt x="3503" y="5938"/>
                      <a:pt x="3737" y="5771"/>
                      <a:pt x="3937" y="5571"/>
                    </a:cubicBezTo>
                    <a:cubicBezTo>
                      <a:pt x="4037" y="5471"/>
                      <a:pt x="4104" y="5404"/>
                      <a:pt x="4137" y="5304"/>
                    </a:cubicBezTo>
                    <a:cubicBezTo>
                      <a:pt x="4237" y="5171"/>
                      <a:pt x="4304" y="5037"/>
                      <a:pt x="4371" y="4837"/>
                    </a:cubicBezTo>
                    <a:cubicBezTo>
                      <a:pt x="4538" y="4470"/>
                      <a:pt x="4571" y="3970"/>
                      <a:pt x="4404" y="3369"/>
                    </a:cubicBezTo>
                    <a:cubicBezTo>
                      <a:pt x="4371" y="3169"/>
                      <a:pt x="4204" y="2636"/>
                      <a:pt x="3237" y="1301"/>
                    </a:cubicBezTo>
                    <a:lnTo>
                      <a:pt x="230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855;p44"/>
              <p:cNvSpPr/>
              <p:nvPr/>
            </p:nvSpPr>
            <p:spPr>
              <a:xfrm>
                <a:off x="4639192" y="2903867"/>
                <a:ext cx="110995" cy="1523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6272" extrusionOk="0">
                    <a:moveTo>
                      <a:pt x="2302" y="1"/>
                    </a:moveTo>
                    <a:lnTo>
                      <a:pt x="1335" y="1302"/>
                    </a:lnTo>
                    <a:cubicBezTo>
                      <a:pt x="367" y="2636"/>
                      <a:pt x="200" y="3170"/>
                      <a:pt x="167" y="3370"/>
                    </a:cubicBezTo>
                    <a:cubicBezTo>
                      <a:pt x="0" y="3970"/>
                      <a:pt x="67" y="4471"/>
                      <a:pt x="200" y="4871"/>
                    </a:cubicBezTo>
                    <a:cubicBezTo>
                      <a:pt x="267" y="5038"/>
                      <a:pt x="334" y="5171"/>
                      <a:pt x="434" y="5305"/>
                    </a:cubicBezTo>
                    <a:cubicBezTo>
                      <a:pt x="501" y="5405"/>
                      <a:pt x="567" y="5471"/>
                      <a:pt x="634" y="5571"/>
                    </a:cubicBezTo>
                    <a:cubicBezTo>
                      <a:pt x="834" y="5772"/>
                      <a:pt x="1068" y="5938"/>
                      <a:pt x="1335" y="6072"/>
                    </a:cubicBezTo>
                    <a:cubicBezTo>
                      <a:pt x="1635" y="6205"/>
                      <a:pt x="1968" y="6272"/>
                      <a:pt x="2302" y="6272"/>
                    </a:cubicBezTo>
                    <a:cubicBezTo>
                      <a:pt x="2636" y="6272"/>
                      <a:pt x="2936" y="6205"/>
                      <a:pt x="3236" y="6072"/>
                    </a:cubicBezTo>
                    <a:cubicBezTo>
                      <a:pt x="3503" y="5938"/>
                      <a:pt x="3736" y="5772"/>
                      <a:pt x="3936" y="5571"/>
                    </a:cubicBezTo>
                    <a:cubicBezTo>
                      <a:pt x="4037" y="5471"/>
                      <a:pt x="4103" y="5405"/>
                      <a:pt x="4137" y="5305"/>
                    </a:cubicBezTo>
                    <a:cubicBezTo>
                      <a:pt x="4237" y="5171"/>
                      <a:pt x="4303" y="5038"/>
                      <a:pt x="4370" y="4838"/>
                    </a:cubicBezTo>
                    <a:cubicBezTo>
                      <a:pt x="4537" y="4471"/>
                      <a:pt x="4570" y="3970"/>
                      <a:pt x="4403" y="3370"/>
                    </a:cubicBezTo>
                    <a:cubicBezTo>
                      <a:pt x="4370" y="3170"/>
                      <a:pt x="4203" y="2636"/>
                      <a:pt x="3236" y="1302"/>
                    </a:cubicBezTo>
                    <a:lnTo>
                      <a:pt x="230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856;p44"/>
            <p:cNvSpPr/>
            <p:nvPr/>
          </p:nvSpPr>
          <p:spPr>
            <a:xfrm>
              <a:off x="2755374" y="3072047"/>
              <a:ext cx="110995" cy="152300"/>
            </a:xfrm>
            <a:custGeom>
              <a:avLst/>
              <a:gdLst/>
              <a:ahLst/>
              <a:cxnLst/>
              <a:rect l="l" t="t" r="r" b="b"/>
              <a:pathLst>
                <a:path w="4571" h="6272" extrusionOk="0">
                  <a:moveTo>
                    <a:pt x="2303" y="0"/>
                  </a:moveTo>
                  <a:lnTo>
                    <a:pt x="1335" y="1301"/>
                  </a:lnTo>
                  <a:cubicBezTo>
                    <a:pt x="368" y="2635"/>
                    <a:pt x="201" y="3169"/>
                    <a:pt x="168" y="3369"/>
                  </a:cubicBezTo>
                  <a:cubicBezTo>
                    <a:pt x="1" y="3970"/>
                    <a:pt x="68" y="4470"/>
                    <a:pt x="201" y="4837"/>
                  </a:cubicBezTo>
                  <a:cubicBezTo>
                    <a:pt x="268" y="5037"/>
                    <a:pt x="335" y="5170"/>
                    <a:pt x="435" y="5304"/>
                  </a:cubicBezTo>
                  <a:cubicBezTo>
                    <a:pt x="501" y="5404"/>
                    <a:pt x="568" y="5471"/>
                    <a:pt x="635" y="5571"/>
                  </a:cubicBezTo>
                  <a:cubicBezTo>
                    <a:pt x="835" y="5771"/>
                    <a:pt x="1068" y="5938"/>
                    <a:pt x="1335" y="6071"/>
                  </a:cubicBezTo>
                  <a:cubicBezTo>
                    <a:pt x="1635" y="6205"/>
                    <a:pt x="1969" y="6271"/>
                    <a:pt x="2303" y="6271"/>
                  </a:cubicBezTo>
                  <a:cubicBezTo>
                    <a:pt x="2636" y="6271"/>
                    <a:pt x="2936" y="6205"/>
                    <a:pt x="3237" y="6071"/>
                  </a:cubicBezTo>
                  <a:cubicBezTo>
                    <a:pt x="3503" y="5938"/>
                    <a:pt x="3737" y="5771"/>
                    <a:pt x="3937" y="5571"/>
                  </a:cubicBezTo>
                  <a:cubicBezTo>
                    <a:pt x="4037" y="5471"/>
                    <a:pt x="4104" y="5404"/>
                    <a:pt x="4137" y="5304"/>
                  </a:cubicBezTo>
                  <a:cubicBezTo>
                    <a:pt x="4237" y="5170"/>
                    <a:pt x="4304" y="5037"/>
                    <a:pt x="4371" y="4837"/>
                  </a:cubicBezTo>
                  <a:cubicBezTo>
                    <a:pt x="4538" y="4470"/>
                    <a:pt x="4571" y="3970"/>
                    <a:pt x="4404" y="3369"/>
                  </a:cubicBezTo>
                  <a:cubicBezTo>
                    <a:pt x="4371" y="3169"/>
                    <a:pt x="4204" y="2635"/>
                    <a:pt x="3237" y="1301"/>
                  </a:cubicBezTo>
                  <a:lnTo>
                    <a:pt x="23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255B824-8CD7-4257-BA54-7AC75B02B40B}"/>
              </a:ext>
            </a:extLst>
          </p:cNvPr>
          <p:cNvSpPr txBox="1"/>
          <p:nvPr/>
        </p:nvSpPr>
        <p:spPr>
          <a:xfrm>
            <a:off x="1055012" y="3596144"/>
            <a:ext cx="10081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72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62" y="10902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sáu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25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4413184" y="1098381"/>
            <a:ext cx="43556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noProof="0" dirty="0" err="1" smtClean="0">
                <a:solidFill>
                  <a:srgbClr val="7030A0"/>
                </a:solidFill>
                <a:latin typeface="HP001 4 hàng" pitchFamily="34" charset="0"/>
              </a:rPr>
              <a:t>Đọc</a:t>
            </a:r>
            <a:r>
              <a:rPr lang="en-US" altLang="vi-VN" sz="3600" b="1" noProof="0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 smtClean="0">
                <a:solidFill>
                  <a:srgbClr val="7030A0"/>
                </a:solidFill>
                <a:latin typeface="HP001 4 hàng" pitchFamily="34" charset="0"/>
              </a:rPr>
              <a:t>mở</a:t>
            </a:r>
            <a:r>
              <a:rPr lang="en-US" altLang="vi-VN" sz="3600" b="1" noProof="0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vi-VN" sz="3600" b="1" noProof="0" dirty="0" err="1" smtClean="0">
                <a:solidFill>
                  <a:srgbClr val="7030A0"/>
                </a:solidFill>
                <a:latin typeface="HP001 4 hàng" pitchFamily="34" charset="0"/>
              </a:rPr>
              <a:t>rộng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1875211" y="1781131"/>
            <a:ext cx="10479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Tìm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sách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báo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viết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về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vật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hoang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dã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133"/>
          <p:cNvSpPr txBox="1">
            <a:spLocks noChangeArrowheads="1"/>
          </p:cNvSpPr>
          <p:nvPr/>
        </p:nvSpPr>
        <p:spPr bwMode="auto">
          <a:xfrm>
            <a:off x="3744687" y="2481971"/>
            <a:ext cx="7590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hổ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báo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sư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tử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,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….)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829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84091" y="1924660"/>
            <a:ext cx="11623818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hoang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…).</a:t>
            </a:r>
          </a:p>
          <a:p>
            <a:pPr>
              <a:buFontTx/>
              <a:buChar char="-"/>
            </a:pP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1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9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42528" y="368988"/>
            <a:ext cx="10778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1.</a:t>
            </a:r>
            <a:r>
              <a:rPr lang="en-US" sz="3200" kern="0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sách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viết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vật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hoang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dã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(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hổ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báo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sư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tử</a:t>
            </a:r>
            <a:r>
              <a:rPr lang="en-US" sz="3200" kern="0" dirty="0">
                <a:solidFill>
                  <a:schemeClr val="bg2"/>
                </a:solidFill>
                <a:latin typeface="+mj-lt"/>
                <a:ea typeface="Arial-Rounded" pitchFamily="34" charset="0"/>
                <a:cs typeface="Arial-Rounded" pitchFamily="34" charset="0"/>
                <a:sym typeface="Arial"/>
              </a:rPr>
              <a:t>,…)</a:t>
            </a:r>
          </a:p>
        </p:txBody>
      </p:sp>
      <p:pic>
        <p:nvPicPr>
          <p:cNvPr id="4" name="Picture 3" descr="A picture containing toy, doll, clipart, vector graphics&#10;&#10;Description automatically generated">
            <a:extLst>
              <a:ext uri="{FF2B5EF4-FFF2-40B4-BE49-F238E27FC236}">
                <a16:creationId xmlns:a16="http://schemas.microsoft.com/office/drawing/2014/main" id="{799496DA-691B-4978-9FCA-48662DAD71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2300">
                        <a14:foregroundMark x1="24500" y1="23494" x2="26900" y2="66506"/>
                        <a14:foregroundMark x1="19500" y1="69518" x2="22500" y2="75783"/>
                        <a14:foregroundMark x1="13100" y1="73735" x2="23900" y2="80000"/>
                        <a14:foregroundMark x1="12000" y1="75301" x2="15100" y2="75060"/>
                        <a14:foregroundMark x1="16200" y1="77952" x2="19700" y2="81084"/>
                        <a14:foregroundMark x1="18200" y1="22892" x2="25600" y2="14096"/>
                        <a14:foregroundMark x1="25600" y1="14096" x2="30400" y2="15301"/>
                        <a14:foregroundMark x1="63100" y1="75301" x2="75900" y2="79036"/>
                        <a14:foregroundMark x1="79400" y1="79759" x2="85700" y2="76867"/>
                        <a14:foregroundMark x1="83100" y1="78434" x2="88600" y2="77952"/>
                        <a14:foregroundMark x1="81800" y1="76867" x2="88400" y2="79036"/>
                        <a14:foregroundMark x1="87500" y1="79518" x2="85100" y2="78434"/>
                        <a14:foregroundMark x1="83500" y1="78193" x2="89500" y2="79277"/>
                        <a14:foregroundMark x1="23600" y1="48795" x2="17700" y2="55422"/>
                        <a14:foregroundMark x1="17700" y1="55422" x2="16800" y2="60482"/>
                        <a14:foregroundMark x1="13800" y1="72651" x2="11600" y2="73976"/>
                        <a14:foregroundMark x1="10900" y1="75301" x2="14400" y2="71325"/>
                        <a14:foregroundMark x1="84600" y1="79759" x2="89700" y2="79036"/>
                        <a14:foregroundMark x1="33100" y1="57831" x2="31100" y2="66024"/>
                        <a14:foregroundMark x1="39200" y1="56024" x2="40300" y2="57831"/>
                        <a14:foregroundMark x1="24500" y1="53133" x2="31100" y2="55663"/>
                        <a14:foregroundMark x1="26700" y1="52048" x2="31800" y2="54699"/>
                        <a14:foregroundMark x1="80500" y1="66265" x2="80700" y2="73133"/>
                        <a14:foregroundMark x1="55000" y1="54940" x2="55000" y2="59157"/>
                        <a14:foregroundMark x1="56300" y1="51807" x2="62300" y2="55663"/>
                        <a14:foregroundMark x1="54400" y1="50482" x2="61300" y2="55422"/>
                        <a14:foregroundMark x1="61300" y1="55422" x2="62000" y2="56506"/>
                        <a14:foregroundMark x1="82400" y1="76386" x2="90700" y2="77590"/>
                        <a14:foregroundMark x1="90700" y1="77590" x2="86600" y2="79277"/>
                        <a14:foregroundMark x1="91000" y1="79277" x2="92300" y2="79518"/>
                        <a14:foregroundMark x1="91900" y1="78675" x2="91900" y2="81084"/>
                        <a14:foregroundMark x1="60700" y1="53614" x2="55000" y2="49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28" y="2175079"/>
            <a:ext cx="5642074" cy="46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mammal, big cat&#10;&#10;Description automatically generated">
            <a:extLst>
              <a:ext uri="{FF2B5EF4-FFF2-40B4-BE49-F238E27FC236}">
                <a16:creationId xmlns:a16="http://schemas.microsoft.com/office/drawing/2014/main" id="{E9314A46-0F57-4F5D-8D52-C07500F8A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7" y="371621"/>
            <a:ext cx="4965895" cy="4965895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C3DA051-3953-4D60-946D-5B1E1A975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621"/>
            <a:ext cx="4762500" cy="49658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DCACD-2758-4B2B-BC2A-CC134B8C84F9}"/>
              </a:ext>
            </a:extLst>
          </p:cNvPr>
          <p:cNvSpPr txBox="1"/>
          <p:nvPr/>
        </p:nvSpPr>
        <p:spPr>
          <a:xfrm>
            <a:off x="1720947" y="5598942"/>
            <a:ext cx="10271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tiên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2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NXB</a:t>
            </a:r>
            <a:r>
              <a:rPr lang="en-US" sz="3200" b="1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Kim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endParaRPr lang="en-US" sz="3200" b="1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0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low confidence">
            <a:extLst>
              <a:ext uri="{FF2B5EF4-FFF2-40B4-BE49-F238E27FC236}">
                <a16:creationId xmlns:a16="http://schemas.microsoft.com/office/drawing/2014/main" id="{D963E20C-1D7F-461A-ADFE-EEBA5CFAF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0309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7789871" y="2158258"/>
            <a:ext cx="450723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6226542" y="1811655"/>
            <a:ext cx="545045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khổng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lồ</a:t>
            </a:r>
            <a:endParaRPr lang="en-US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Thanh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Niên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F1F643A-C7E8-44AE-896D-A5B132CF4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458" y="0"/>
            <a:ext cx="649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391886" y="354243"/>
            <a:ext cx="1145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tin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kern="0" dirty="0">
              <a:solidFill>
                <a:srgbClr val="00206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4272F52-08A2-4607-82E9-C59BA66037C6}"/>
              </a:ext>
            </a:extLst>
          </p:cNvPr>
          <p:cNvGrpSpPr/>
          <p:nvPr/>
        </p:nvGrpSpPr>
        <p:grpSpPr>
          <a:xfrm>
            <a:off x="1237210" y="1246498"/>
            <a:ext cx="8932282" cy="2362667"/>
            <a:chOff x="1208182" y="1769012"/>
            <a:chExt cx="8932282" cy="2362667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AEFA64-63D4-45C6-B287-1641CD3C7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58795" y="2467914"/>
              <a:ext cx="2124220" cy="961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141815-5C0B-4EAA-86A9-A1D0AC25EC99}"/>
                </a:ext>
              </a:extLst>
            </p:cNvPr>
            <p:cNvCxnSpPr>
              <a:cxnSpLocks/>
            </p:cNvCxnSpPr>
            <p:nvPr/>
          </p:nvCxnSpPr>
          <p:spPr>
            <a:xfrm>
              <a:off x="6569612" y="2467914"/>
              <a:ext cx="2419641" cy="961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54222C2-3879-4E27-937A-96BBDF34D934}"/>
                </a:ext>
              </a:extLst>
            </p:cNvPr>
            <p:cNvCxnSpPr>
              <a:cxnSpLocks/>
              <a:stCxn id="13" idx="2"/>
              <a:endCxn id="14" idx="6"/>
            </p:cNvCxnSpPr>
            <p:nvPr/>
          </p:nvCxnSpPr>
          <p:spPr>
            <a:xfrm flipH="1">
              <a:off x="3939659" y="3716682"/>
              <a:ext cx="346932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2BC7BF8-4C5A-426A-9E7B-DC38C98D1DA8}"/>
                </a:ext>
              </a:extLst>
            </p:cNvPr>
            <p:cNvSpPr/>
            <p:nvPr/>
          </p:nvSpPr>
          <p:spPr>
            <a:xfrm>
              <a:off x="1208182" y="3301685"/>
              <a:ext cx="2731477" cy="82999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Thức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ăn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E51638-EB04-4ADC-A70E-34EB074CD1C7}"/>
                </a:ext>
              </a:extLst>
            </p:cNvPr>
            <p:cNvSpPr/>
            <p:nvPr/>
          </p:nvSpPr>
          <p:spPr>
            <a:xfrm>
              <a:off x="7408987" y="3301685"/>
              <a:ext cx="2731477" cy="829994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Nơi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sống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299509D-482B-409E-A050-B4D5547E6E85}"/>
                </a:ext>
              </a:extLst>
            </p:cNvPr>
            <p:cNvSpPr/>
            <p:nvPr/>
          </p:nvSpPr>
          <p:spPr>
            <a:xfrm>
              <a:off x="3939659" y="1769012"/>
              <a:ext cx="3798276" cy="82999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Tên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loài</a:t>
              </a:r>
              <a:r>
                <a:rPr lang="en-US" sz="3200" b="1" dirty="0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vật</a:t>
              </a:r>
              <a:endPara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267750" y="3912868"/>
            <a:ext cx="11677506" cy="10772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chủ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yếu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thỏ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ngựa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vằn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,..) –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Phi.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4E0F6-2AB3-47D1-BAFF-131C9EF39CB5}"/>
              </a:ext>
            </a:extLst>
          </p:cNvPr>
          <p:cNvSpPr txBox="1"/>
          <p:nvPr/>
        </p:nvSpPr>
        <p:spPr>
          <a:xfrm>
            <a:off x="267750" y="5342650"/>
            <a:ext cx="11808135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tạp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chúng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trùng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667657" y="-572814"/>
            <a:ext cx="11559185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862236" y="51955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00206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1407886" y="1298669"/>
            <a:ext cx="9908904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ìm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loài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dã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thiên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kern="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288</Words>
  <Application>Microsoft Office PowerPoint</Application>
  <PresentationFormat>Widescreen</PresentationFormat>
  <Paragraphs>32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Chewy</vt:lpstr>
      <vt:lpstr>Comfortaa</vt:lpstr>
      <vt:lpstr>Delius Unicase</vt:lpstr>
      <vt:lpstr>HP001 4 hàng</vt:lpstr>
      <vt:lpstr>Times New Roman</vt:lpstr>
      <vt:lpstr>1_Office Theme</vt:lpstr>
      <vt:lpstr>Response to Intervention: The Alphabet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30</cp:revision>
  <dcterms:created xsi:type="dcterms:W3CDTF">2021-12-12T11:29:38Z</dcterms:created>
  <dcterms:modified xsi:type="dcterms:W3CDTF">2022-02-23T08:56:46Z</dcterms:modified>
</cp:coreProperties>
</file>