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2"/>
  </p:notesMasterIdLst>
  <p:sldIdLst>
    <p:sldId id="361" r:id="rId3"/>
    <p:sldId id="317" r:id="rId4"/>
    <p:sldId id="355" r:id="rId5"/>
    <p:sldId id="319" r:id="rId6"/>
    <p:sldId id="358" r:id="rId7"/>
    <p:sldId id="331" r:id="rId8"/>
    <p:sldId id="359" r:id="rId9"/>
    <p:sldId id="314" r:id="rId10"/>
    <p:sldId id="25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611"/>
    <a:srgbClr val="E8610E"/>
    <a:srgbClr val="F271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586-1ADC-4FEC-B324-83FB7DE20755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3E1-710A-4304-BB43-3BCAD7CE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83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đọc những bài thơ mình đã sưu tầm đc</a:t>
            </a:r>
          </a:p>
          <a:p>
            <a:r>
              <a:rPr lang="en-US" baseline="0"/>
              <a:t>Những bài thơ sau là bài để tham khảo trong trường hợp HS k tìm đc bài thơ nào hoặc để GV giới thiệu thêm cho 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056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6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8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508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3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7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29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4832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167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4475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6870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63670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0317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84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0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5" r:id="rId3"/>
    <p:sldLayoutId id="2147483683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877" y="144379"/>
            <a:ext cx="11597249" cy="212946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171374" y="0"/>
            <a:ext cx="6869665" cy="195386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874" y="400718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4492" y="608935"/>
            <a:ext cx="6721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KHỦNG LONG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4858" y="223760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7465" y="111416"/>
            <a:ext cx="1146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976914" y="2233705"/>
            <a:ext cx="6854771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6.  ĐỌC</a:t>
            </a:r>
            <a:r>
              <a:rPr kumimoji="0" lang="en-US" sz="44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MỞ RỘNG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8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4091" y="1924660"/>
            <a:ext cx="11623818" cy="278900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…).</a:t>
            </a:r>
          </a:p>
          <a:p>
            <a:pPr>
              <a:buFontTx/>
              <a:buChar char="-"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14250" y="820993"/>
            <a:ext cx="6218944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</a:t>
            </a:r>
          </a:p>
        </p:txBody>
      </p:sp>
      <p:sp>
        <p:nvSpPr>
          <p:cNvPr id="4" name="18">
            <a:extLst>
              <a:ext uri="{FF2B5EF4-FFF2-40B4-BE49-F238E27FC236}">
                <a16:creationId xmlns:a16="http://schemas.microsoft.com/office/drawing/2014/main" id="{C7C44F06-46F4-4C18-92DD-8DACE7DF032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14250" y="1933291"/>
            <a:ext cx="621894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err="1">
                <a:solidFill>
                  <a:srgbClr val="70AD4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dirty="0">
                <a:solidFill>
                  <a:srgbClr val="70AD4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70AD4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altLang="zh-CN" sz="5400" b="1" dirty="0">
                <a:solidFill>
                  <a:srgbClr val="70AD4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70AD4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1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95785" y="412531"/>
            <a:ext cx="10261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 dirty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1.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Tìm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đọc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sách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báo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viết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về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động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vật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hoang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dã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(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hổ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báo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sư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tử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,…)</a:t>
            </a:r>
          </a:p>
        </p:txBody>
      </p:sp>
      <p:pic>
        <p:nvPicPr>
          <p:cNvPr id="4" name="Picture 3" descr="A picture containing toy, doll, clipart, vector graphics&#10;&#10;Description automatically generated">
            <a:extLst>
              <a:ext uri="{FF2B5EF4-FFF2-40B4-BE49-F238E27FC236}">
                <a16:creationId xmlns:a16="http://schemas.microsoft.com/office/drawing/2014/main" id="{799496DA-691B-4978-9FCA-48662DAD7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2300">
                        <a14:foregroundMark x1="24500" y1="23494" x2="26900" y2="66506"/>
                        <a14:foregroundMark x1="19500" y1="69518" x2="22500" y2="75783"/>
                        <a14:foregroundMark x1="13100" y1="73735" x2="23900" y2="80000"/>
                        <a14:foregroundMark x1="12000" y1="75301" x2="15100" y2="75060"/>
                        <a14:foregroundMark x1="16200" y1="77952" x2="19700" y2="81084"/>
                        <a14:foregroundMark x1="18200" y1="22892" x2="25600" y2="14096"/>
                        <a14:foregroundMark x1="25600" y1="14096" x2="30400" y2="15301"/>
                        <a14:foregroundMark x1="63100" y1="75301" x2="75900" y2="79036"/>
                        <a14:foregroundMark x1="79400" y1="79759" x2="85700" y2="76867"/>
                        <a14:foregroundMark x1="83100" y1="78434" x2="88600" y2="77952"/>
                        <a14:foregroundMark x1="81800" y1="76867" x2="88400" y2="79036"/>
                        <a14:foregroundMark x1="87500" y1="79518" x2="85100" y2="78434"/>
                        <a14:foregroundMark x1="83500" y1="78193" x2="89500" y2="79277"/>
                        <a14:foregroundMark x1="23600" y1="48795" x2="17700" y2="55422"/>
                        <a14:foregroundMark x1="17700" y1="55422" x2="16800" y2="60482"/>
                        <a14:foregroundMark x1="13800" y1="72651" x2="11600" y2="73976"/>
                        <a14:foregroundMark x1="10900" y1="75301" x2="14400" y2="71325"/>
                        <a14:foregroundMark x1="84600" y1="79759" x2="89700" y2="79036"/>
                        <a14:foregroundMark x1="33100" y1="57831" x2="31100" y2="66024"/>
                        <a14:foregroundMark x1="39200" y1="56024" x2="40300" y2="57831"/>
                        <a14:foregroundMark x1="24500" y1="53133" x2="31100" y2="55663"/>
                        <a14:foregroundMark x1="26700" y1="52048" x2="31800" y2="54699"/>
                        <a14:foregroundMark x1="80500" y1="66265" x2="80700" y2="73133"/>
                        <a14:foregroundMark x1="55000" y1="54940" x2="55000" y2="59157"/>
                        <a14:foregroundMark x1="56300" y1="51807" x2="62300" y2="55663"/>
                        <a14:foregroundMark x1="54400" y1="50482" x2="61300" y2="55422"/>
                        <a14:foregroundMark x1="61300" y1="55422" x2="62000" y2="56506"/>
                        <a14:foregroundMark x1="82400" y1="76386" x2="90700" y2="77590"/>
                        <a14:foregroundMark x1="90700" y1="77590" x2="86600" y2="79277"/>
                        <a14:foregroundMark x1="91000" y1="79277" x2="92300" y2="79518"/>
                        <a14:foregroundMark x1="91900" y1="78675" x2="91900" y2="81084"/>
                        <a14:foregroundMark x1="60700" y1="53614" x2="55000" y2="49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28" y="2175079"/>
            <a:ext cx="5642074" cy="468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mammal, big cat&#10;&#10;Description automatically generated">
            <a:extLst>
              <a:ext uri="{FF2B5EF4-FFF2-40B4-BE49-F238E27FC236}">
                <a16:creationId xmlns:a16="http://schemas.microsoft.com/office/drawing/2014/main" id="{E9314A46-0F57-4F5D-8D52-C07500F8A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" y="371621"/>
            <a:ext cx="4965895" cy="4965895"/>
          </a:xfrm>
          <a:prstGeom prst="rect">
            <a:avLst/>
          </a:prstGeom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C3DA051-3953-4D60-946D-5B1E1A975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1621"/>
            <a:ext cx="4762500" cy="4965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3DCACD-2758-4B2B-BC2A-CC134B8C84F9}"/>
              </a:ext>
            </a:extLst>
          </p:cNvPr>
          <p:cNvSpPr txBox="1"/>
          <p:nvPr/>
        </p:nvSpPr>
        <p:spPr>
          <a:xfrm>
            <a:off x="1720947" y="5598942"/>
            <a:ext cx="10271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NXB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Kim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3200" b="1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0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low confidence">
            <a:extLst>
              <a:ext uri="{FF2B5EF4-FFF2-40B4-BE49-F238E27FC236}">
                <a16:creationId xmlns:a16="http://schemas.microsoft.com/office/drawing/2014/main" id="{D963E20C-1D7F-461A-ADFE-EEBA5CFAF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0309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74E0F6-2AB3-47D1-BAFF-131C9EF39CB5}"/>
              </a:ext>
            </a:extLst>
          </p:cNvPr>
          <p:cNvSpPr txBox="1"/>
          <p:nvPr/>
        </p:nvSpPr>
        <p:spPr>
          <a:xfrm>
            <a:off x="7789871" y="2158258"/>
            <a:ext cx="4507232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dã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6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74E0F6-2AB3-47D1-BAFF-131C9EF39CB5}"/>
              </a:ext>
            </a:extLst>
          </p:cNvPr>
          <p:cNvSpPr txBox="1"/>
          <p:nvPr/>
        </p:nvSpPr>
        <p:spPr>
          <a:xfrm>
            <a:off x="6226542" y="1811655"/>
            <a:ext cx="5450451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Thanh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Niên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F1F643A-C7E8-44AE-896D-A5B132CF4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458" y="0"/>
            <a:ext cx="649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7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0" y="354243"/>
            <a:ext cx="1239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kern="0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272F52-08A2-4607-82E9-C59BA66037C6}"/>
              </a:ext>
            </a:extLst>
          </p:cNvPr>
          <p:cNvGrpSpPr/>
          <p:nvPr/>
        </p:nvGrpSpPr>
        <p:grpSpPr>
          <a:xfrm>
            <a:off x="1208182" y="1769012"/>
            <a:ext cx="8932282" cy="2362667"/>
            <a:chOff x="1208182" y="1769012"/>
            <a:chExt cx="8932282" cy="23626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8AEFA64-63D4-45C6-B287-1641CD3C74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8795" y="2467914"/>
              <a:ext cx="2124220" cy="9610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141815-5C0B-4EAA-86A9-A1D0AC25EC99}"/>
                </a:ext>
              </a:extLst>
            </p:cNvPr>
            <p:cNvCxnSpPr>
              <a:cxnSpLocks/>
            </p:cNvCxnSpPr>
            <p:nvPr/>
          </p:nvCxnSpPr>
          <p:spPr>
            <a:xfrm>
              <a:off x="6569612" y="2467914"/>
              <a:ext cx="2419641" cy="9610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4222C2-3879-4E27-937A-96BBDF34D934}"/>
                </a:ext>
              </a:extLst>
            </p:cNvPr>
            <p:cNvCxnSpPr>
              <a:cxnSpLocks/>
              <a:stCxn id="13" idx="2"/>
              <a:endCxn id="14" idx="6"/>
            </p:cNvCxnSpPr>
            <p:nvPr/>
          </p:nvCxnSpPr>
          <p:spPr>
            <a:xfrm flipH="1">
              <a:off x="3939659" y="3716682"/>
              <a:ext cx="34693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2BC7BF8-4C5A-426A-9E7B-DC38C98D1DA8}"/>
                </a:ext>
              </a:extLst>
            </p:cNvPr>
            <p:cNvSpPr/>
            <p:nvPr/>
          </p:nvSpPr>
          <p:spPr>
            <a:xfrm>
              <a:off x="1208182" y="3301685"/>
              <a:ext cx="2731477" cy="8299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Thức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ăn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E51638-EB04-4ADC-A70E-34EB074CD1C7}"/>
                </a:ext>
              </a:extLst>
            </p:cNvPr>
            <p:cNvSpPr/>
            <p:nvPr/>
          </p:nvSpPr>
          <p:spPr>
            <a:xfrm>
              <a:off x="7408987" y="3301685"/>
              <a:ext cx="2731477" cy="82999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Nơi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sống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99509D-482B-409E-A050-B4D5547E6E85}"/>
                </a:ext>
              </a:extLst>
            </p:cNvPr>
            <p:cNvSpPr/>
            <p:nvPr/>
          </p:nvSpPr>
          <p:spPr>
            <a:xfrm>
              <a:off x="3939659" y="1769012"/>
              <a:ext cx="3798276" cy="82999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Tên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loài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vật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68804" y="432957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49306" y="-572814"/>
            <a:ext cx="7840407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38828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60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</a:t>
            </a:r>
            <a:r>
              <a:rPr lang="en-US" sz="6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dò</a:t>
            </a:r>
            <a:endParaRPr lang="en-US" sz="60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64907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176</Words>
  <Application>Microsoft Office PowerPoint</Application>
  <PresentationFormat>Widescreen</PresentationFormat>
  <Paragraphs>26</Paragraphs>
  <Slides>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1_Office Theme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18</cp:revision>
  <dcterms:created xsi:type="dcterms:W3CDTF">2021-12-12T11:29:38Z</dcterms:created>
  <dcterms:modified xsi:type="dcterms:W3CDTF">2022-02-22T10:03:57Z</dcterms:modified>
</cp:coreProperties>
</file>