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1" r:id="rId4"/>
    <p:sldId id="373" r:id="rId5"/>
    <p:sldId id="372" r:id="rId6"/>
    <p:sldId id="369" r:id="rId7"/>
    <p:sldId id="368" r:id="rId8"/>
    <p:sldId id="284" r:id="rId9"/>
    <p:sldId id="309" r:id="rId10"/>
    <p:sldId id="347" r:id="rId11"/>
    <p:sldId id="362" r:id="rId12"/>
    <p:sldId id="366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01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90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2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3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09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04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8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43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13" y="4538188"/>
            <a:ext cx="2813206" cy="23198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032627-3A59-4AC1-A761-EF0F3B0D05FB}"/>
              </a:ext>
            </a:extLst>
          </p:cNvPr>
          <p:cNvSpPr txBox="1"/>
          <p:nvPr/>
        </p:nvSpPr>
        <p:spPr>
          <a:xfrm>
            <a:off x="2520928" y="591894"/>
            <a:ext cx="372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057069" y="1502367"/>
            <a:ext cx="1422245" cy="1660740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681755" y="355969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0A1BD2-E21E-46B2-939A-781C9F9A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25" y="1710368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B833-E2C2-4268-8CF9-A59B7B61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2" y="1710367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E0D198-2257-4DB7-836E-D8B17965245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3" y="4402789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9B7F9E-BCB7-48CA-A592-A75DAD9E9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69" y="4402789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020534" y="915059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382137" y="2079158"/>
            <a:ext cx="11060477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73206" y="1307072"/>
            <a:ext cx="10869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Qua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25375" y="306103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382137" y="2961545"/>
            <a:ext cx="1026311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48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ơn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hoạ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934269" y="1771014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mi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(41)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B8E58-8AAC-4C5D-8393-016DC8282F74}"/>
              </a:ext>
            </a:extLst>
          </p:cNvPr>
          <p:cNvSpPr txBox="1"/>
          <p:nvPr/>
        </p:nvSpPr>
        <p:spPr>
          <a:xfrm>
            <a:off x="401603" y="1358401"/>
            <a:ext cx="863599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kia những bông hoa đang nở tươi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 mi vui hót líu lo trên cành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chim vang thanh thanh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sớm mai lung linh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nhẹ rung ngàn cây lá xanh</a:t>
            </a:r>
          </a:p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chim hót rộn ràng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thánh thót nhịp nhàng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 la lá là lá la la</a:t>
            </a: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Chim-Hoa-Mi-Be-Anh-Thu (mp3cut.net)">
            <a:hlinkClick r:id="" action="ppaction://media"/>
            <a:extLst>
              <a:ext uri="{FF2B5EF4-FFF2-40B4-BE49-F238E27FC236}">
                <a16:creationId xmlns:a16="http://schemas.microsoft.com/office/drawing/2014/main" id="{914B911D-FF88-486A-B650-D60A0CA10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43" y="6041572"/>
            <a:ext cx="609600" cy="609600"/>
          </a:xfrm>
          <a:prstGeom prst="rect">
            <a:avLst/>
          </a:prstGeom>
        </p:spPr>
      </p:pic>
      <p:pic>
        <p:nvPicPr>
          <p:cNvPr id="6" name="Picture 5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2A96139E-46BB-430E-92C6-A5ACF58E1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493262"/>
            <a:ext cx="3759135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03D11-6543-4C31-807B-DD6ECAECC8C5}"/>
              </a:ext>
            </a:extLst>
          </p:cNvPr>
          <p:cNvSpPr txBox="1"/>
          <p:nvPr/>
        </p:nvSpPr>
        <p:spPr>
          <a:xfrm>
            <a:off x="1088478" y="493262"/>
            <a:ext cx="54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</a:t>
            </a:r>
          </a:p>
        </p:txBody>
      </p:sp>
      <p:pic>
        <p:nvPicPr>
          <p:cNvPr id="9" name="Picture 8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FB6C9A4-14B1-4736-A227-A33F47DD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1" y="3678556"/>
            <a:ext cx="3817784" cy="256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335110" y="1043168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027480" y="597077"/>
            <a:ext cx="318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853042" y="1548706"/>
            <a:ext cx="1990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4013690" y="3953100"/>
            <a:ext cx="1829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9980519" y="1421096"/>
            <a:ext cx="1994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851523" y="4173520"/>
            <a:ext cx="223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920D83-BAAE-4985-8896-3718737FC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64" y="1439582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43C4E-001C-415B-9F46-01A5EDBB5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190" y="1507129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D77B8-76C2-4605-80E1-05E7BF75FE8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244" y="4209292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182EA5-1EA0-444F-85B2-D469305F8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08" y="4132003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Kể-chuyện-lớp-2-_Cảm-ơn-họa-mi_-_Tuần-23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A97B34EA-6F94-44B7-B442-65060BBF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80559" y="27986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37977" y="101378"/>
            <a:ext cx="357571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543483" y="920242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6" y="2101168"/>
            <a:ext cx="786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nọ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31712" y="4454393"/>
            <a:ext cx="7662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25785" y="1358415"/>
            <a:ext cx="7868503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70600" y="3429000"/>
            <a:ext cx="7662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004F4B-909C-41D0-9818-B33C7B5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928088"/>
            <a:ext cx="3728914" cy="2346161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F37CE-0245-4E38-BC66-BB48A419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3713407"/>
            <a:ext cx="3878661" cy="248526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11453" y="90328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50875" y="2092754"/>
            <a:ext cx="7592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tung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50875" y="5004327"/>
            <a:ext cx="740514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16648" y="1230319"/>
            <a:ext cx="7861236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50875" y="4015553"/>
            <a:ext cx="740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1EA350-7BB6-4675-945A-7809B416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816451"/>
            <a:ext cx="3771993" cy="2333606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A1718-E870-4ED8-885E-699773AB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3792766"/>
            <a:ext cx="3771992" cy="2411074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510</Words>
  <Application>Microsoft Office PowerPoint</Application>
  <PresentationFormat>Widescreen</PresentationFormat>
  <Paragraphs>53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72</cp:revision>
  <dcterms:created xsi:type="dcterms:W3CDTF">2021-12-11T14:51:10Z</dcterms:created>
  <dcterms:modified xsi:type="dcterms:W3CDTF">2022-02-22T03:20:07Z</dcterms:modified>
</cp:coreProperties>
</file>