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73" r:id="rId6"/>
    <p:sldId id="263" r:id="rId7"/>
    <p:sldId id="277" r:id="rId8"/>
    <p:sldId id="274" r:id="rId9"/>
    <p:sldId id="275" r:id="rId10"/>
    <p:sldId id="288" r:id="rId11"/>
    <p:sldId id="278" r:id="rId12"/>
    <p:sldId id="276" r:id="rId13"/>
    <p:sldId id="272" r:id="rId14"/>
    <p:sldId id="28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217" y="733330"/>
            <a:ext cx="9766420" cy="61246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20,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Vận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dụng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5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" y="464442"/>
            <a:ext cx="11996502" cy="4671715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511324" y="5548804"/>
            <a:ext cx="1615705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598544" y="5532743"/>
            <a:ext cx="1336558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396098" y="5512825"/>
            <a:ext cx="1419281" cy="7298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597361" y="5504047"/>
            <a:ext cx="1397249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630598" y="5506600"/>
            <a:ext cx="1519606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0430312" y="5470621"/>
            <a:ext cx="136666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36846" y="5548804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948468" y="5546251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144965" y="5506599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983902" y="5490537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" y="-17130"/>
            <a:ext cx="12188952" cy="68562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1" y="3132306"/>
            <a:ext cx="1629625" cy="1945821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6761" y="4471663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1914" y="197701"/>
            <a:ext cx="8093413" cy="50746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118" y="398597"/>
            <a:ext cx="675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r="14657"/>
          <a:stretch/>
        </p:blipFill>
        <p:spPr>
          <a:xfrm>
            <a:off x="3042790" y="1307379"/>
            <a:ext cx="6965004" cy="3481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1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bị chia – Số chia – Thương (24)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30"/>
            <a:ext cx="976642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Số bị chia – Số chia – Thương (24)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343224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Biết tên gọi của thành phần và kết quả </a:t>
            </a:r>
            <a:r>
              <a:rPr lang="vi-VN" sz="3600">
                <a:latin typeface="+mj-lt"/>
              </a:rPr>
              <a:t>của </a:t>
            </a:r>
            <a:r>
              <a:rPr lang="vi-VN" sz="3600" smtClean="0">
                <a:latin typeface="+mj-lt"/>
              </a:rPr>
              <a:t>phé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smtClean="0">
                <a:latin typeface="+mj-lt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Củng cố cách tính kết quả của </a:t>
            </a:r>
            <a:r>
              <a:rPr lang="vi-VN" sz="3600">
                <a:latin typeface="+mj-lt"/>
              </a:rPr>
              <a:t>phép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Hình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thành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kiến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thức</a:t>
            </a:r>
            <a:endParaRPr sz="6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" y="4486241"/>
            <a:ext cx="10893176" cy="237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75" y="3962220"/>
            <a:ext cx="111561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999" y="5305697"/>
            <a:ext cx="1927101" cy="8284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100" y="5305697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8994" y="5296035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2430" y="6245270"/>
            <a:ext cx="6097270" cy="4238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0"/>
            <a:ext cx="10893175" cy="3970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118" y="0"/>
            <a:ext cx="828787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41" y="2254508"/>
            <a:ext cx="4875173" cy="206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2650764"/>
            <a:ext cx="4962312" cy="149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4" y="0"/>
            <a:ext cx="9257370" cy="959807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153097" y="2863591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79939" y="5191075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90616" y="5223393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069408" y="5223393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53099" y="3628724"/>
            <a:ext cx="1177820" cy="1562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093954" y="3628724"/>
            <a:ext cx="33865" cy="153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01312" y="3628724"/>
            <a:ext cx="899665" cy="15946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5400000">
            <a:off x="2638608" y="2122616"/>
            <a:ext cx="255464" cy="122648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657927" y="167251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8687769" y="2876813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6688340" y="5204297"/>
            <a:ext cx="183580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8725288" y="5236615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0604080" y="5236615"/>
            <a:ext cx="1514126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626919" y="3628724"/>
            <a:ext cx="972279" cy="1575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537777" y="3696101"/>
            <a:ext cx="29997" cy="1484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10372356" y="3696101"/>
            <a:ext cx="988787" cy="1540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5400000">
            <a:off x="8943697" y="2222278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8146642" y="1769524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190616" y="875899"/>
            <a:ext cx="140923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89559" y="875899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25342" y="875898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4" y="383279"/>
            <a:ext cx="6045226" cy="1850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9806" y="933651"/>
            <a:ext cx="93365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136257" y="267750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36" y="3754146"/>
            <a:ext cx="93878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cần thực hiện phép tính gì?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23" y="4370336"/>
            <a:ext cx="91350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106" y="5598038"/>
            <a:ext cx="6989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078" y="1623041"/>
            <a:ext cx="4655463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6276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4207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44950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303</Words>
  <Application>Microsoft Office PowerPoint</Application>
  <PresentationFormat>Widescreen</PresentationFormat>
  <Paragraphs>62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ba ngày 15 tháng 2 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15 tháng 2 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41</cp:revision>
  <dcterms:created xsi:type="dcterms:W3CDTF">2022-01-12T08:05:04Z</dcterms:created>
  <dcterms:modified xsi:type="dcterms:W3CDTF">2022-02-15T03:54:10Z</dcterms:modified>
</cp:coreProperties>
</file>