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77" r:id="rId6"/>
    <p:sldId id="290" r:id="rId7"/>
    <p:sldId id="297" r:id="rId8"/>
    <p:sldId id="296" r:id="rId9"/>
    <p:sldId id="291" r:id="rId10"/>
    <p:sldId id="295" r:id="rId11"/>
    <p:sldId id="28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617295"/>
            <a:ext cx="11570979" cy="29344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84935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84935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21"/>
          <p:cNvSpPr/>
          <p:nvPr/>
        </p:nvSpPr>
        <p:spPr>
          <a:xfrm>
            <a:off x="5946809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6809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6796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6796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469" y="2637322"/>
            <a:ext cx="6837064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BTT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làm Slide chào hỏi 10 - Dạy họ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87"/>
            <a:ext cx="12192001" cy="65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2824" y="1631196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193" y="2548438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CC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212" y="733330"/>
            <a:ext cx="976642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Luyện tập chung (26)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073810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các phép tính nhân, chia đã học để tính nhẩm và giải quyết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tình huống gắn với thực tiễn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17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33330"/>
            <a:ext cx="9856958" cy="63151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Luyện tập chung (26)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1.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a . Tính nhẩm: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5 = 	     5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4 = 		2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4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10 :</a:t>
            </a:r>
            <a:r>
              <a:rPr lang="en-US" sz="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 = 	    20 : 5 = 		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b.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 cm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6 = 	     5 kg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10 =          2 dm </a:t>
            </a:r>
            <a:r>
              <a:rPr lang="en-US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8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25</a:t>
            </a:r>
            <a:r>
              <a:rPr lang="en-US" sz="12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dm : 5 =	     18 l   : 2 =		  30 kg : 5 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359" y="110993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359" y="1721835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3484" y="11152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484" y="172716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7769" y="11149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769" y="175574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5514" y="3912927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5514" y="452482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2639" y="3918261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2639" y="4466799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6683" y="3888507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6924" y="4444437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19" y="142756"/>
            <a:ext cx="12142478" cy="66009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077929" y="818349"/>
            <a:ext cx="3322621" cy="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3329" y="2809074"/>
            <a:ext cx="293671" cy="819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82954" y="2809074"/>
            <a:ext cx="1049955" cy="8462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92441" y="2906829"/>
            <a:ext cx="69782" cy="8623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3040" y="2809074"/>
            <a:ext cx="910290" cy="1570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08445" y="2809074"/>
            <a:ext cx="24464" cy="137514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1191" y="2906829"/>
            <a:ext cx="851032" cy="16473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3329" y="2906829"/>
            <a:ext cx="294523" cy="2409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69304" y="2906829"/>
            <a:ext cx="2592919" cy="23348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32909" y="2809074"/>
            <a:ext cx="3422384" cy="239014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6944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172</Words>
  <Application>Microsoft Office PowerPoint</Application>
  <PresentationFormat>Widescreen</PresentationFormat>
  <Paragraphs>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năm ngày 17 tháng 2  năm 2022</vt:lpstr>
      <vt:lpstr>PowerPoint Presentation</vt:lpstr>
      <vt:lpstr>PowerPoint Presentation</vt:lpstr>
      <vt:lpstr>PowerPoint Presentation</vt:lpstr>
      <vt:lpstr>Thứ năm ngày 17 tháng 2  năm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43</cp:revision>
  <dcterms:created xsi:type="dcterms:W3CDTF">2022-01-12T08:05:04Z</dcterms:created>
  <dcterms:modified xsi:type="dcterms:W3CDTF">2022-02-15T12:49:20Z</dcterms:modified>
</cp:coreProperties>
</file>