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264" r:id="rId4"/>
    <p:sldId id="283" r:id="rId5"/>
    <p:sldId id="284" r:id="rId6"/>
    <p:sldId id="291" r:id="rId7"/>
    <p:sldId id="285" r:id="rId8"/>
    <p:sldId id="292" r:id="rId9"/>
    <p:sldId id="287" r:id="rId10"/>
    <p:sldId id="293" r:id="rId11"/>
    <p:sldId id="286" r:id="rId12"/>
    <p:sldId id="294" r:id="rId13"/>
    <p:sldId id="259" r:id="rId14"/>
    <p:sldId id="260" r:id="rId15"/>
    <p:sldId id="271" r:id="rId16"/>
    <p:sldId id="262" r:id="rId17"/>
    <p:sldId id="274" r:id="rId18"/>
    <p:sldId id="275" r:id="rId19"/>
    <p:sldId id="276" r:id="rId20"/>
    <p:sldId id="295" r:id="rId21"/>
    <p:sldId id="263" r:id="rId22"/>
    <p:sldId id="290" r:id="rId23"/>
    <p:sldId id="28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7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9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F9B7-FD5F-45C6-BB0C-C7702545ED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B6CF-63FE-498A-8A60-E60D80950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9.xml"/><Relationship Id="rId3" Type="http://schemas.openxmlformats.org/officeDocument/2006/relationships/audio" Target="../media/media9.wma"/><Relationship Id="rId7" Type="http://schemas.openxmlformats.org/officeDocument/2006/relationships/image" Target="../media/image6.jpeg"/><Relationship Id="rId12" Type="http://schemas.openxmlformats.org/officeDocument/2006/relationships/image" Target="../media/image9.jpg"/><Relationship Id="rId2" Type="http://schemas.microsoft.com/office/2007/relationships/media" Target="../media/media9.wma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0.jpg"/><Relationship Id="rId10" Type="http://schemas.openxmlformats.org/officeDocument/2006/relationships/slide" Target="slide1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1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.png"/><Relationship Id="rId3" Type="http://schemas.openxmlformats.org/officeDocument/2006/relationships/audio" Target="../media/media11.wma"/><Relationship Id="rId7" Type="http://schemas.openxmlformats.org/officeDocument/2006/relationships/image" Target="../media/image6.jpeg"/><Relationship Id="rId12" Type="http://schemas.openxmlformats.org/officeDocument/2006/relationships/slide" Target="slide11.xml"/><Relationship Id="rId2" Type="http://schemas.microsoft.com/office/2007/relationships/media" Target="../media/media11.wma"/><Relationship Id="rId1" Type="http://schemas.openxmlformats.org/officeDocument/2006/relationships/tags" Target="../tags/tag6.xml"/><Relationship Id="rId6" Type="http://schemas.openxmlformats.org/officeDocument/2006/relationships/image" Target="../media/image5.gif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slide" Target="slide1.xml"/><Relationship Id="rId1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3.wma"/><Relationship Id="rId7" Type="http://schemas.openxmlformats.org/officeDocument/2006/relationships/image" Target="../media/image15.jpg"/><Relationship Id="rId2" Type="http://schemas.microsoft.com/office/2007/relationships/media" Target="../media/media13.wma"/><Relationship Id="rId1" Type="http://schemas.openxmlformats.org/officeDocument/2006/relationships/tags" Target="../tags/tag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3.png"/><Relationship Id="rId2" Type="http://schemas.microsoft.com/office/2007/relationships/media" Target="../media/media15.wma"/><Relationship Id="rId1" Type="http://schemas.openxmlformats.org/officeDocument/2006/relationships/tags" Target="../tags/tag10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7" Type="http://schemas.openxmlformats.org/officeDocument/2006/relationships/image" Target="../media/image3.png"/><Relationship Id="rId2" Type="http://schemas.microsoft.com/office/2007/relationships/media" Target="../media/media16.wma"/><Relationship Id="rId1" Type="http://schemas.openxmlformats.org/officeDocument/2006/relationships/tags" Target="../tags/tag11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3.png"/><Relationship Id="rId2" Type="http://schemas.microsoft.com/office/2007/relationships/media" Target="../media/media17.wma"/><Relationship Id="rId1" Type="http://schemas.openxmlformats.org/officeDocument/2006/relationships/tags" Target="../tags/tag12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7" Type="http://schemas.openxmlformats.org/officeDocument/2006/relationships/image" Target="../media/image3.png"/><Relationship Id="rId2" Type="http://schemas.microsoft.com/office/2007/relationships/media" Target="../media/media18.wma"/><Relationship Id="rId1" Type="http://schemas.openxmlformats.org/officeDocument/2006/relationships/tags" Target="../tags/tag13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7" Type="http://schemas.openxmlformats.org/officeDocument/2006/relationships/image" Target="../media/image3.png"/><Relationship Id="rId2" Type="http://schemas.microsoft.com/office/2007/relationships/media" Target="../media/media19.wma"/><Relationship Id="rId1" Type="http://schemas.openxmlformats.org/officeDocument/2006/relationships/tags" Target="../tags/tag14.xml"/><Relationship Id="rId6" Type="http://schemas.openxmlformats.org/officeDocument/2006/relationships/image" Target="../media/image19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2" Type="http://schemas.microsoft.com/office/2007/relationships/media" Target="../media/media21.wma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7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12" Type="http://schemas.openxmlformats.org/officeDocument/2006/relationships/image" Target="../media/image9.jpg"/><Relationship Id="rId2" Type="http://schemas.openxmlformats.org/officeDocument/2006/relationships/audio" Target="../media/media3.wma"/><Relationship Id="rId16" Type="http://schemas.openxmlformats.org/officeDocument/2006/relationships/slide" Target="slide5.xml"/><Relationship Id="rId1" Type="http://schemas.microsoft.com/office/2007/relationships/media" Target="../media/media3.wma"/><Relationship Id="rId6" Type="http://schemas.openxmlformats.org/officeDocument/2006/relationships/image" Target="../media/image6.jpeg"/><Relationship Id="rId11" Type="http://schemas.openxmlformats.org/officeDocument/2006/relationships/image" Target="../media/image8.png"/><Relationship Id="rId5" Type="http://schemas.openxmlformats.org/officeDocument/2006/relationships/image" Target="../media/image5.gif"/><Relationship Id="rId15" Type="http://schemas.openxmlformats.org/officeDocument/2006/relationships/image" Target="../media/image10.jpg"/><Relationship Id="rId10" Type="http://schemas.openxmlformats.org/officeDocument/2006/relationships/slide" Target="slide1.xml"/><Relationship Id="rId4" Type="http://schemas.openxmlformats.org/officeDocument/2006/relationships/image" Target="../media/image4.jpeg"/><Relationship Id="rId9" Type="http://schemas.openxmlformats.org/officeDocument/2006/relationships/slide" Target="slide11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jpg"/><Relationship Id="rId3" Type="http://schemas.openxmlformats.org/officeDocument/2006/relationships/audio" Target="../media/media5.wma"/><Relationship Id="rId7" Type="http://schemas.openxmlformats.org/officeDocument/2006/relationships/image" Target="../media/image6.jpeg"/><Relationship Id="rId12" Type="http://schemas.openxmlformats.org/officeDocument/2006/relationships/image" Target="../media/image8.png"/><Relationship Id="rId17" Type="http://schemas.openxmlformats.org/officeDocument/2006/relationships/slide" Target="slide5.xml"/><Relationship Id="rId2" Type="http://schemas.microsoft.com/office/2007/relationships/media" Target="../media/media5.wma"/><Relationship Id="rId16" Type="http://schemas.openxmlformats.org/officeDocument/2006/relationships/image" Target="../media/image10.jpg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5" Type="http://schemas.openxmlformats.org/officeDocument/2006/relationships/image" Target="../media/image3.png"/><Relationship Id="rId10" Type="http://schemas.openxmlformats.org/officeDocument/2006/relationships/slide" Target="slide1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jpg"/><Relationship Id="rId3" Type="http://schemas.openxmlformats.org/officeDocument/2006/relationships/audio" Target="../media/media7.wma"/><Relationship Id="rId7" Type="http://schemas.openxmlformats.org/officeDocument/2006/relationships/image" Target="../media/image6.jpeg"/><Relationship Id="rId12" Type="http://schemas.openxmlformats.org/officeDocument/2006/relationships/image" Target="../media/image8.png"/><Relationship Id="rId2" Type="http://schemas.microsoft.com/office/2007/relationships/media" Target="../media/media7.wma"/><Relationship Id="rId16" Type="http://schemas.openxmlformats.org/officeDocument/2006/relationships/image" Target="../media/image10.jpg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5" Type="http://schemas.openxmlformats.org/officeDocument/2006/relationships/image" Target="../media/image3.png"/><Relationship Id="rId10" Type="http://schemas.openxmlformats.org/officeDocument/2006/relationships/slide" Target="slide1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434610" y="461859"/>
            <a:ext cx="3252191" cy="6049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139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139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05000" y="4950087"/>
            <a:ext cx="4542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5585" y="2058068"/>
            <a:ext cx="4352057" cy="10287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038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3038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7360" y="2924843"/>
            <a:ext cx="6087291" cy="177778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2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pc="2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endParaRPr lang="en-US" sz="1575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28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03" y="3715129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9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4859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0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726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3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3" action="ppaction://hlinksldjump"/>
            <a:extLst>
              <a:ext uri="{FF2B5EF4-FFF2-40B4-BE49-F238E27FC236}">
                <a16:creationId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1684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5171AB-3F8D-4AEC-A7DB-6E51A1DA51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27" y="1403796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0"/>
    </mc:Choice>
    <mc:Fallback xmlns="">
      <p:transition spd="slow" advTm="1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0"/>
            <a:ext cx="12192001" cy="83899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9516" y="428017"/>
            <a:ext cx="8611739" cy="11965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 </a:t>
            </a:r>
            <a:r>
              <a:rPr lang="en-US" sz="4400" u="sng" dirty="0" err="1"/>
              <a:t>Câu</a:t>
            </a:r>
            <a:r>
              <a:rPr lang="en-US" sz="4400" u="sng" dirty="0"/>
              <a:t> 4: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việc</a:t>
            </a:r>
            <a:r>
              <a:rPr lang="en-US" sz="4400" dirty="0"/>
              <a:t> </a:t>
            </a:r>
            <a:r>
              <a:rPr lang="en-US" sz="4400" dirty="0" err="1"/>
              <a:t>nghiên</a:t>
            </a:r>
            <a:r>
              <a:rPr lang="en-US" sz="4400" dirty="0"/>
              <a:t> </a:t>
            </a:r>
            <a:r>
              <a:rPr lang="en-US" sz="4400" dirty="0" err="1"/>
              <a:t>cứu</a:t>
            </a:r>
            <a:r>
              <a:rPr lang="en-US" sz="4400" dirty="0"/>
              <a:t>, </a:t>
            </a:r>
            <a:r>
              <a:rPr lang="en-US" sz="4400" dirty="0" err="1"/>
              <a:t>sáng</a:t>
            </a:r>
            <a:r>
              <a:rPr lang="en-US" sz="4400" dirty="0"/>
              <a:t> </a:t>
            </a:r>
            <a:r>
              <a:rPr lang="en-US" sz="4400" dirty="0" err="1"/>
              <a:t>chế</a:t>
            </a:r>
            <a:r>
              <a:rPr lang="en-US" sz="4400" dirty="0"/>
              <a:t>….? </a:t>
            </a:r>
            <a:endParaRPr lang="en-GB" sz="4400" dirty="0"/>
          </a:p>
        </p:txBody>
      </p:sp>
      <p:sp>
        <p:nvSpPr>
          <p:cNvPr id="5" name="sai 1"/>
          <p:cNvSpPr/>
          <p:nvPr/>
        </p:nvSpPr>
        <p:spPr>
          <a:xfrm>
            <a:off x="3728939" y="3454386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Kế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toán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sai 2"/>
          <p:cNvSpPr/>
          <p:nvPr/>
        </p:nvSpPr>
        <p:spPr>
          <a:xfrm>
            <a:off x="3728939" y="2112510"/>
            <a:ext cx="3743323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Thư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đúng"/>
          <p:cNvSpPr/>
          <p:nvPr/>
        </p:nvSpPr>
        <p:spPr>
          <a:xfrm>
            <a:off x="3728938" y="4796262"/>
            <a:ext cx="3743325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Nhà</a:t>
            </a:r>
            <a:r>
              <a:rPr lang="en-US" sz="4000" dirty="0">
                <a:solidFill>
                  <a:schemeClr val="tx1"/>
                </a:solidFill>
              </a:rPr>
              <a:t> khoa </a:t>
            </a:r>
            <a:r>
              <a:rPr lang="en-US" sz="4000" dirty="0" err="1">
                <a:solidFill>
                  <a:schemeClr val="tx1"/>
                </a:solidFill>
              </a:rPr>
              <a:t>học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hoàn thành">
            <a:hlinkClick r:id="rId5" action="ppaction://hlinksldjump"/>
          </p:cNvPr>
          <p:cNvSpPr/>
          <p:nvPr/>
        </p:nvSpPr>
        <p:spPr>
          <a:xfrm>
            <a:off x="4451055" y="5924147"/>
            <a:ext cx="229908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kết thúc">
            <a:hlinkClick r:id="" action="ppaction://hlinkshowjump?jump=endshow"/>
          </p:cNvPr>
          <p:cNvSpPr/>
          <p:nvPr/>
        </p:nvSpPr>
        <p:spPr>
          <a:xfrm>
            <a:off x="4647289" y="5916788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968786"/>
            <a:ext cx="3743325" cy="2807494"/>
          </a:xfrm>
          <a:prstGeom prst="rect">
            <a:avLst/>
          </a:prstGeom>
        </p:spPr>
      </p:pic>
      <p:pic>
        <p:nvPicPr>
          <p:cNvPr id="11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101" y="2124761"/>
            <a:ext cx="2857500" cy="197167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"/>
    </mc:Choice>
    <mc:Fallback xmlns="">
      <p:transition spd="slow" advTm="14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  <p:extLst mod="1">
    <p:ext uri="{E180D4A7-C9FB-4DFB-919C-405C955672EB}">
      <p14:showEvtLst xmlns:p14="http://schemas.microsoft.com/office/powerpoint/2010/main">
        <p14:triggerEvt type="onClick" time="10857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28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03" y="3715129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opical blue home 5 icon - Free tropical blue home icons">
            <a:hlinkClick r:id="rId9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726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3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2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4859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4E2897-2684-4700-A88D-7F4294D0E6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27" y="1403796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8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2"/>
    </mc:Choice>
    <mc:Fallback xmlns="">
      <p:transition spd="slow" advTm="22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2000" cy="7782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81" y="132170"/>
            <a:ext cx="291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SGK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tr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.VnAristote" panose="020B7200000000000000" pitchFamily="34" charset="0"/>
              </a:rPr>
              <a:t> 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06487" y="2398018"/>
            <a:ext cx="1022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6160" y="3114962"/>
            <a:ext cx="99720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58171" y="699793"/>
            <a:ext cx="9660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2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5"/>
    </mc:Choice>
    <mc:Fallback xmlns="">
      <p:transition spd="slow" advTm="36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245664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114" y="123422"/>
            <a:ext cx="1022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571121" y="1097611"/>
            <a:ext cx="9198591" cy="2074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626638" y="1356597"/>
            <a:ext cx="927021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" algn="ctr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8915"/>
            <a:ext cx="48768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581" y="3629311"/>
            <a:ext cx="4453862" cy="2969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Audio 2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13"/>
    </mc:Choice>
    <mc:Fallback xmlns="">
      <p:transition spd="slow" advTm="50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/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431384" y="1787625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3404088" y="3442783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rgbClr val="FF0000"/>
                </a:solidFill>
              </a:rPr>
              <a:t>Người đó làm việc như thế nào?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04088" y="5056999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ấy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trọng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mọi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-648237" y="2627289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76680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6680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680" y="4067034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4876" y="599312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9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9"/>
    </mc:Choice>
    <mc:Fallback xmlns="">
      <p:transition spd="slow" advTm="17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431384" y="1787625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3404088" y="3442783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3404088" y="5112114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ấy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trọng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mọi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-648237" y="2627289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76680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6680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680" y="4067034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4876" y="599312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03463" y="2239413"/>
            <a:ext cx="5389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khám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nghe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phổi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kê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thuốc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9843" y="3756713"/>
            <a:ext cx="5292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tận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1384" y="53128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mạnh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thoát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mang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niềm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vui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30" y="2530477"/>
            <a:ext cx="3305044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4A9354-EBF8-4BA5-BCFB-D95D3EE2CF2F}"/>
              </a:ext>
            </a:extLst>
          </p:cNvPr>
          <p:cNvSpPr/>
          <p:nvPr/>
        </p:nvSpPr>
        <p:spPr>
          <a:xfrm>
            <a:off x="-724914" y="5622456"/>
            <a:ext cx="120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SĨ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9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5"/>
    </mc:Choice>
    <mc:Fallback xmlns="">
      <p:transition spd="slow" advTm="4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431384" y="1787625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3404088" y="3442783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3404088" y="5056999"/>
            <a:ext cx="5797812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ấy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trọng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mọi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-648237" y="2627289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76680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6680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680" y="4067034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4876" y="599312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21414" y="1906345"/>
            <a:ext cx="574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chấm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soạn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liệu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sức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khỏe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94118" y="3407969"/>
            <a:ext cx="598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sưa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tươi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đón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hướng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sóc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coi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như</a:t>
            </a:r>
            <a:r>
              <a:rPr lang="en-US" sz="2400" b="1" dirty="0">
                <a:solidFill>
                  <a:srgbClr val="002060"/>
                </a:solidFill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mình</a:t>
            </a:r>
            <a:r>
              <a:rPr lang="en-US" sz="2400" b="1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00391" y="5261272"/>
            <a:ext cx="608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Cung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thức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uốn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dạy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dỗ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trở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453" y="2405283"/>
            <a:ext cx="3460497" cy="33326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24F208-E6D6-4985-92E5-F04301E117EA}"/>
              </a:ext>
            </a:extLst>
          </p:cNvPr>
          <p:cNvSpPr/>
          <p:nvPr/>
        </p:nvSpPr>
        <p:spPr>
          <a:xfrm>
            <a:off x="-724914" y="5622456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GIÁO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0"/>
    </mc:Choice>
    <mc:Fallback xmlns="">
      <p:transition spd="slow" advTm="6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431384" y="1787625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3404088" y="3442783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3404089" y="5056999"/>
            <a:ext cx="5833761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ấy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trọng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mọi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-648237" y="2627289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76680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6680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680" y="4067034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4876" y="599312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8786" y="1906345"/>
            <a:ext cx="5669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tin, quay </a:t>
            </a:r>
            <a:r>
              <a:rPr lang="en-US" sz="2400" b="1" dirty="0" err="1">
                <a:solidFill>
                  <a:srgbClr val="002060"/>
                </a:solidFill>
              </a:rPr>
              <a:t>phim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chụp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ảnh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tin, </a:t>
            </a:r>
            <a:r>
              <a:rPr lang="en-US" sz="2400" b="1" dirty="0" err="1">
                <a:solidFill>
                  <a:srgbClr val="002060"/>
                </a:solidFill>
              </a:rPr>
              <a:t>kiểm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36971" y="3748328"/>
            <a:ext cx="5779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Trung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lòng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nhiệt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huyết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tòi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trì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việc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6971" y="5151993"/>
            <a:ext cx="5700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Giúp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người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mọi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nắm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kịp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thời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ADA89-5838-4DA8-972B-D6C8DEBD5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511381"/>
            <a:ext cx="3300679" cy="32057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A01D1A-4A94-4F0A-9139-29B8D2E22138}"/>
              </a:ext>
            </a:extLst>
          </p:cNvPr>
          <p:cNvSpPr/>
          <p:nvPr/>
        </p:nvSpPr>
        <p:spPr>
          <a:xfrm>
            <a:off x="-724914" y="5622456"/>
            <a:ext cx="2153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 VIÊN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5"/>
    </mc:Choice>
    <mc:Fallback xmlns="">
      <p:transition spd="slow" advTm="56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9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431384" y="1787625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Freeform 3"/>
          <p:cNvSpPr/>
          <p:nvPr/>
        </p:nvSpPr>
        <p:spPr>
          <a:xfrm>
            <a:off x="3404088" y="3442783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Freeform 4"/>
          <p:cNvSpPr/>
          <p:nvPr/>
        </p:nvSpPr>
        <p:spPr>
          <a:xfrm>
            <a:off x="3404089" y="5056999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ấy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trọng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mọi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eform 6"/>
          <p:cNvSpPr/>
          <p:nvPr/>
        </p:nvSpPr>
        <p:spPr>
          <a:xfrm>
            <a:off x="-648237" y="2627289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76680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6680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680" y="4067034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4876" y="599312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8157" y="2258624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18157" y="3908908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1384" y="518344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506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CD4BF2-92C4-429F-9FA1-8C6E0476ABFE}"/>
              </a:ext>
            </a:extLst>
          </p:cNvPr>
          <p:cNvSpPr/>
          <p:nvPr/>
        </p:nvSpPr>
        <p:spPr>
          <a:xfrm>
            <a:off x="-724914" y="5717992"/>
            <a:ext cx="1460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0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86"/>
    </mc:Choice>
    <mc:Fallback xmlns="">
      <p:transition spd="slow" advTm="77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ed pencils on school board background Vector Image">
            <a:extLst>
              <a:ext uri="{FF2B5EF4-FFF2-40B4-BE49-F238E27FC236}">
                <a16:creationId xmlns:a16="http://schemas.microsoft.com/office/drawing/2014/main" id="{65A0A63E-7DF4-41DA-9A4E-865A9033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1551" r="17931" b="14884"/>
          <a:stretch/>
        </p:blipFill>
        <p:spPr bwMode="auto">
          <a:xfrm>
            <a:off x="-1524000" y="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9756" y="512396"/>
            <a:ext cx="974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-352576" y="2047741"/>
            <a:ext cx="10058402" cy="30278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vi-VN" sz="3400" i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r>
              <a:rPr lang="vi-VN" sz="34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400" i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7-10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1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1"/>
    </mc:Choice>
    <mc:Fallback xmlns="">
      <p:transition spd="slow" advTm="2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2192000" cy="7782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431384" y="1787625"/>
            <a:ext cx="5722436" cy="1403665"/>
          </a:xfrm>
          <a:custGeom>
            <a:avLst/>
            <a:gdLst>
              <a:gd name="connsiteX0" fmla="*/ 0 w 5722436"/>
              <a:gd name="connsiteY0" fmla="*/ 140367 h 1403665"/>
              <a:gd name="connsiteX1" fmla="*/ 140367 w 5722436"/>
              <a:gd name="connsiteY1" fmla="*/ 0 h 1403665"/>
              <a:gd name="connsiteX2" fmla="*/ 5582070 w 5722436"/>
              <a:gd name="connsiteY2" fmla="*/ 0 h 1403665"/>
              <a:gd name="connsiteX3" fmla="*/ 5722437 w 5722436"/>
              <a:gd name="connsiteY3" fmla="*/ 140367 h 1403665"/>
              <a:gd name="connsiteX4" fmla="*/ 5722436 w 5722436"/>
              <a:gd name="connsiteY4" fmla="*/ 1263299 h 1403665"/>
              <a:gd name="connsiteX5" fmla="*/ 5582069 w 5722436"/>
              <a:gd name="connsiteY5" fmla="*/ 1403666 h 1403665"/>
              <a:gd name="connsiteX6" fmla="*/ 140367 w 5722436"/>
              <a:gd name="connsiteY6" fmla="*/ 1403665 h 1403665"/>
              <a:gd name="connsiteX7" fmla="*/ 0 w 5722436"/>
              <a:gd name="connsiteY7" fmla="*/ 1263298 h 1403665"/>
              <a:gd name="connsiteX8" fmla="*/ 0 w 5722436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2436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82070" y="0"/>
                </a:lnTo>
                <a:cubicBezTo>
                  <a:pt x="5659593" y="0"/>
                  <a:pt x="5722437" y="62844"/>
                  <a:pt x="5722437" y="140367"/>
                </a:cubicBezTo>
                <a:cubicBezTo>
                  <a:pt x="5722437" y="514678"/>
                  <a:pt x="5722436" y="888988"/>
                  <a:pt x="5722436" y="1263299"/>
                </a:cubicBezTo>
                <a:cubicBezTo>
                  <a:pt x="5722436" y="1340822"/>
                  <a:pt x="5659592" y="1403666"/>
                  <a:pt x="5582069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404088" y="3442783"/>
            <a:ext cx="5797812" cy="1403665"/>
          </a:xfrm>
          <a:custGeom>
            <a:avLst/>
            <a:gdLst>
              <a:gd name="connsiteX0" fmla="*/ 0 w 5797812"/>
              <a:gd name="connsiteY0" fmla="*/ 140367 h 1403665"/>
              <a:gd name="connsiteX1" fmla="*/ 140367 w 5797812"/>
              <a:gd name="connsiteY1" fmla="*/ 0 h 1403665"/>
              <a:gd name="connsiteX2" fmla="*/ 5657446 w 5797812"/>
              <a:gd name="connsiteY2" fmla="*/ 0 h 1403665"/>
              <a:gd name="connsiteX3" fmla="*/ 5797813 w 5797812"/>
              <a:gd name="connsiteY3" fmla="*/ 140367 h 1403665"/>
              <a:gd name="connsiteX4" fmla="*/ 5797812 w 5797812"/>
              <a:gd name="connsiteY4" fmla="*/ 1263299 h 1403665"/>
              <a:gd name="connsiteX5" fmla="*/ 5657445 w 5797812"/>
              <a:gd name="connsiteY5" fmla="*/ 1403666 h 1403665"/>
              <a:gd name="connsiteX6" fmla="*/ 140367 w 5797812"/>
              <a:gd name="connsiteY6" fmla="*/ 1403665 h 1403665"/>
              <a:gd name="connsiteX7" fmla="*/ 0 w 5797812"/>
              <a:gd name="connsiteY7" fmla="*/ 1263298 h 1403665"/>
              <a:gd name="connsiteX8" fmla="*/ 0 w 5797812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812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657446" y="0"/>
                </a:lnTo>
                <a:cubicBezTo>
                  <a:pt x="5734969" y="0"/>
                  <a:pt x="5797813" y="62844"/>
                  <a:pt x="5797813" y="140367"/>
                </a:cubicBezTo>
                <a:cubicBezTo>
                  <a:pt x="5797813" y="514678"/>
                  <a:pt x="5797812" y="888988"/>
                  <a:pt x="5797812" y="1263299"/>
                </a:cubicBezTo>
                <a:cubicBezTo>
                  <a:pt x="5797812" y="1340822"/>
                  <a:pt x="5734968" y="1403666"/>
                  <a:pt x="5657445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04089" y="5056999"/>
            <a:ext cx="5688607" cy="1403665"/>
          </a:xfrm>
          <a:custGeom>
            <a:avLst/>
            <a:gdLst>
              <a:gd name="connsiteX0" fmla="*/ 0 w 5688607"/>
              <a:gd name="connsiteY0" fmla="*/ 140367 h 1403665"/>
              <a:gd name="connsiteX1" fmla="*/ 140367 w 5688607"/>
              <a:gd name="connsiteY1" fmla="*/ 0 h 1403665"/>
              <a:gd name="connsiteX2" fmla="*/ 5548241 w 5688607"/>
              <a:gd name="connsiteY2" fmla="*/ 0 h 1403665"/>
              <a:gd name="connsiteX3" fmla="*/ 5688608 w 5688607"/>
              <a:gd name="connsiteY3" fmla="*/ 140367 h 1403665"/>
              <a:gd name="connsiteX4" fmla="*/ 5688607 w 5688607"/>
              <a:gd name="connsiteY4" fmla="*/ 1263299 h 1403665"/>
              <a:gd name="connsiteX5" fmla="*/ 5548240 w 5688607"/>
              <a:gd name="connsiteY5" fmla="*/ 1403666 h 1403665"/>
              <a:gd name="connsiteX6" fmla="*/ 140367 w 5688607"/>
              <a:gd name="connsiteY6" fmla="*/ 1403665 h 1403665"/>
              <a:gd name="connsiteX7" fmla="*/ 0 w 5688607"/>
              <a:gd name="connsiteY7" fmla="*/ 1263298 h 1403665"/>
              <a:gd name="connsiteX8" fmla="*/ 0 w 5688607"/>
              <a:gd name="connsiteY8" fmla="*/ 140367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607" h="1403665">
                <a:moveTo>
                  <a:pt x="0" y="140367"/>
                </a:moveTo>
                <a:cubicBezTo>
                  <a:pt x="0" y="62844"/>
                  <a:pt x="62844" y="0"/>
                  <a:pt x="140367" y="0"/>
                </a:cubicBezTo>
                <a:lnTo>
                  <a:pt x="5548241" y="0"/>
                </a:lnTo>
                <a:cubicBezTo>
                  <a:pt x="5625764" y="0"/>
                  <a:pt x="5688608" y="62844"/>
                  <a:pt x="5688608" y="140367"/>
                </a:cubicBezTo>
                <a:cubicBezTo>
                  <a:pt x="5688608" y="514678"/>
                  <a:pt x="5688607" y="888988"/>
                  <a:pt x="5688607" y="1263299"/>
                </a:cubicBezTo>
                <a:cubicBezTo>
                  <a:pt x="5688607" y="1340822"/>
                  <a:pt x="5625763" y="1403666"/>
                  <a:pt x="5548240" y="1403666"/>
                </a:cubicBezTo>
                <a:lnTo>
                  <a:pt x="140367" y="1403665"/>
                </a:lnTo>
                <a:cubicBezTo>
                  <a:pt x="62844" y="1403665"/>
                  <a:pt x="0" y="1340821"/>
                  <a:pt x="0" y="1263298"/>
                </a:cubicBezTo>
                <a:lnTo>
                  <a:pt x="0" y="140367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52" tIns="56352" rIns="56352" bIns="5635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648237" y="2627289"/>
            <a:ext cx="2424916" cy="3089847"/>
          </a:xfrm>
          <a:custGeom>
            <a:avLst/>
            <a:gdLst>
              <a:gd name="connsiteX0" fmla="*/ 0 w 2424916"/>
              <a:gd name="connsiteY0" fmla="*/ 242492 h 3089847"/>
              <a:gd name="connsiteX1" fmla="*/ 242492 w 2424916"/>
              <a:gd name="connsiteY1" fmla="*/ 0 h 3089847"/>
              <a:gd name="connsiteX2" fmla="*/ 2182424 w 2424916"/>
              <a:gd name="connsiteY2" fmla="*/ 0 h 3089847"/>
              <a:gd name="connsiteX3" fmla="*/ 2424916 w 2424916"/>
              <a:gd name="connsiteY3" fmla="*/ 242492 h 3089847"/>
              <a:gd name="connsiteX4" fmla="*/ 2424916 w 2424916"/>
              <a:gd name="connsiteY4" fmla="*/ 2847355 h 3089847"/>
              <a:gd name="connsiteX5" fmla="*/ 2182424 w 2424916"/>
              <a:gd name="connsiteY5" fmla="*/ 3089847 h 3089847"/>
              <a:gd name="connsiteX6" fmla="*/ 242492 w 2424916"/>
              <a:gd name="connsiteY6" fmla="*/ 3089847 h 3089847"/>
              <a:gd name="connsiteX7" fmla="*/ 0 w 2424916"/>
              <a:gd name="connsiteY7" fmla="*/ 2847355 h 3089847"/>
              <a:gd name="connsiteX8" fmla="*/ 0 w 2424916"/>
              <a:gd name="connsiteY8" fmla="*/ 242492 h 30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16" h="3089847">
                <a:moveTo>
                  <a:pt x="0" y="242492"/>
                </a:moveTo>
                <a:cubicBezTo>
                  <a:pt x="0" y="108567"/>
                  <a:pt x="108567" y="0"/>
                  <a:pt x="242492" y="0"/>
                </a:cubicBezTo>
                <a:lnTo>
                  <a:pt x="2182424" y="0"/>
                </a:lnTo>
                <a:cubicBezTo>
                  <a:pt x="2316349" y="0"/>
                  <a:pt x="2424916" y="108567"/>
                  <a:pt x="2424916" y="242492"/>
                </a:cubicBezTo>
                <a:lnTo>
                  <a:pt x="2424916" y="2847355"/>
                </a:lnTo>
                <a:cubicBezTo>
                  <a:pt x="2424916" y="2981280"/>
                  <a:pt x="2316349" y="3089847"/>
                  <a:pt x="2182424" y="3089847"/>
                </a:cubicBezTo>
                <a:lnTo>
                  <a:pt x="242492" y="3089847"/>
                </a:lnTo>
                <a:cubicBezTo>
                  <a:pt x="108567" y="3089847"/>
                  <a:pt x="0" y="2981280"/>
                  <a:pt x="0" y="2847355"/>
                </a:cubicBezTo>
                <a:lnTo>
                  <a:pt x="0" y="242492"/>
                </a:lnTo>
                <a:close/>
              </a:path>
            </a:pathLst>
          </a:custGeom>
          <a:solidFill>
            <a:srgbClr val="12D4E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63" tIns="86263" rIns="86263" bIns="8626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ai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76680" y="2470245"/>
            <a:ext cx="1654705" cy="159678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6680" y="4067033"/>
            <a:ext cx="1627409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680" y="4067034"/>
            <a:ext cx="1627409" cy="174691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4876" y="599312"/>
            <a:ext cx="1289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8157" y="2094850"/>
            <a:ext cx="5548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</a:rPr>
              <a:t>Nghiên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cứu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nhạc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lời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18157" y="3745134"/>
            <a:ext cx="512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Say </a:t>
            </a:r>
            <a:r>
              <a:rPr lang="en-US" sz="2400" b="1" dirty="0" err="1">
                <a:solidFill>
                  <a:srgbClr val="002060"/>
                </a:solidFill>
              </a:rPr>
              <a:t>mê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chăm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siêng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1384" y="501966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200" b="1" dirty="0" err="1">
                <a:solidFill>
                  <a:srgbClr val="002060"/>
                </a:solidFill>
              </a:rPr>
              <a:t>Phục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vụ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cho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nâng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chất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lượng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cuộc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sống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hơn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vì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khi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có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âm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nhạc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tinh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thần</a:t>
            </a:r>
            <a:r>
              <a:rPr lang="en-US" sz="2200" b="1" dirty="0">
                <a:solidFill>
                  <a:srgbClr val="002060"/>
                </a:solidFill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</a:rPr>
              <a:t>người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trở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vui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vẻ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khỏe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mạnh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506" y="2627288"/>
            <a:ext cx="3172889" cy="318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CD4BF2-92C4-429F-9FA1-8C6E0476ABFE}"/>
              </a:ext>
            </a:extLst>
          </p:cNvPr>
          <p:cNvSpPr/>
          <p:nvPr/>
        </p:nvSpPr>
        <p:spPr>
          <a:xfrm>
            <a:off x="-724914" y="5717992"/>
            <a:ext cx="1460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39"/>
    </mc:Choice>
    <mc:Fallback xmlns="">
      <p:transition spd="slow" advTm="29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297" y="1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57248" y="816646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-898273" y="2111382"/>
            <a:ext cx="11670906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nghề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0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29"/>
    </mc:Choice>
    <mc:Fallback xmlns="">
      <p:transition spd="slow" advTm="58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297" y="1"/>
            <a:ext cx="12514997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57248" y="816646"/>
            <a:ext cx="1022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(7-10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373876" y="1782738"/>
            <a:ext cx="11368586" cy="37491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96455" y="1694892"/>
            <a:ext cx="1128214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vi-VN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ý: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h</a:t>
            </a:r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3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2"/>
    </mc:Choice>
    <mc:Fallback xmlns="">
      <p:transition spd="slow" advTm="2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586" y="1"/>
            <a:ext cx="12192000" cy="778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055" y="1826578"/>
            <a:ext cx="392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187" y="2748749"/>
            <a:ext cx="8816454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7-10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óc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4"/>
    </mc:Choice>
    <mc:Fallback xmlns="">
      <p:transition spd="slow" advTm="2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091916" cy="8389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515" y="1045029"/>
            <a:ext cx="3526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2"/>
                </a:solidFill>
              </a:rPr>
              <a:t>Trò</a:t>
            </a:r>
            <a:r>
              <a:rPr lang="en-US" sz="8000" dirty="0">
                <a:solidFill>
                  <a:schemeClr val="accent2"/>
                </a:solidFill>
              </a:rPr>
              <a:t> </a:t>
            </a:r>
            <a:r>
              <a:rPr lang="en-US" sz="8000" dirty="0" err="1">
                <a:solidFill>
                  <a:schemeClr val="accent2"/>
                </a:solidFill>
              </a:rPr>
              <a:t>chơi</a:t>
            </a:r>
            <a:endParaRPr lang="en-GB" sz="8000" dirty="0">
              <a:solidFill>
                <a:schemeClr val="accent2"/>
              </a:solidFill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3300883" y="4746171"/>
            <a:ext cx="2542235" cy="9361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BẮT ĐẦU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518DD-9249-428C-9F9B-B46828FEBB1A}"/>
              </a:ext>
            </a:extLst>
          </p:cNvPr>
          <p:cNvSpPr/>
          <p:nvPr/>
        </p:nvSpPr>
        <p:spPr>
          <a:xfrm>
            <a:off x="1064296" y="3429000"/>
            <a:ext cx="7015407" cy="144655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 CỬA BÍ MẬT</a:t>
            </a:r>
          </a:p>
        </p:txBody>
      </p:sp>
      <p:sp>
        <p:nvSpPr>
          <p:cNvPr id="3" name="Oval 2">
            <a:hlinkClick r:id="rId6" action="ppaction://hlinksldjump"/>
          </p:cNvPr>
          <p:cNvSpPr/>
          <p:nvPr/>
        </p:nvSpPr>
        <p:spPr>
          <a:xfrm>
            <a:off x="-1270360" y="6199797"/>
            <a:ext cx="918337" cy="850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28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7" action="ppaction://hlinksldjump"/>
            <a:extLst>
              <a:ext uri="{FF2B5EF4-FFF2-40B4-BE49-F238E27FC236}">
                <a16:creationId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1684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03" y="3715129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9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4859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0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726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3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3" action="ppaction://hlinksldjump"/>
          </p:cNvPr>
          <p:cNvSpPr/>
          <p:nvPr/>
        </p:nvSpPr>
        <p:spPr>
          <a:xfrm>
            <a:off x="4859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4D49FE-9100-4911-9CD5-A5A2163A20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27" y="1403796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Ô CỬA 1">
            <a:hlinkClick r:id="rId16" action="ppaction://hlinksldjump"/>
            <a:extLst>
              <a:ext uri="{FF2B5EF4-FFF2-40B4-BE49-F238E27FC236}">
                <a16:creationId xmlns:a16="http://schemas.microsoft.com/office/drawing/2014/main" id="{20638E23-5F97-4051-8F66-21C3B91E0BAF}"/>
              </a:ext>
            </a:extLst>
          </p:cNvPr>
          <p:cNvSpPr/>
          <p:nvPr/>
        </p:nvSpPr>
        <p:spPr>
          <a:xfrm>
            <a:off x="1684148" y="1380308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081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7"/>
    </mc:Choice>
    <mc:Fallback xmlns="">
      <p:transition spd="slow" advTm="2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5" grpId="0" animBg="1"/>
      <p:bldP spid="8" grpId="0" animBg="1"/>
    </p:bldLst>
  </p:timing>
  <p:extLst mod="1">
    <p:ext uri="{E180D4A7-C9FB-4DFB-919C-405C955672EB}">
      <p14:showEvtLst xmlns:p14="http://schemas.microsoft.com/office/powerpoint/2010/main">
        <p14:triggerEvt type="onClick" time="27187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1767" y="0"/>
            <a:ext cx="8541712" cy="22470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1:</a:t>
            </a:r>
            <a:r>
              <a:rPr lang="en-US" sz="4400" dirty="0"/>
              <a:t>   	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sớm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Cho con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3728941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Kĩ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sư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3728939" y="3667328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nhân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3728939" y="4863830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Cô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giáo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4361534" y="5929011"/>
            <a:ext cx="2314586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4565517" y="5929011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68" y="2130131"/>
            <a:ext cx="2857500" cy="1971675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9"/>
    </mc:Choice>
    <mc:Fallback xmlns="">
      <p:transition spd="slow" advTm="16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 mod="1">
    <p:ext uri="{E180D4A7-C9FB-4DFB-919C-405C955672EB}">
      <p14:showEvtLst xmlns:p14="http://schemas.microsoft.com/office/powerpoint/2010/main">
        <p14:triggerEvt type="onClick" time="13611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28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1684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03" y="3715129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10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4859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1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726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3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Ô CỬA 1">
            <a:hlinkClick r:id="rId14" action="ppaction://hlinksldjump"/>
          </p:cNvPr>
          <p:cNvSpPr/>
          <p:nvPr/>
        </p:nvSpPr>
        <p:spPr>
          <a:xfrm>
            <a:off x="4859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A2A8D-F021-4BF5-A43D-276A8A8ABD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27" y="1403796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Ô CỬA 1">
            <a:hlinkClick r:id="rId17" action="ppaction://hlinksldjump"/>
            <a:extLst>
              <a:ext uri="{FF2B5EF4-FFF2-40B4-BE49-F238E27FC236}">
                <a16:creationId xmlns:a16="http://schemas.microsoft.com/office/drawing/2014/main" id="{20638E23-5F97-4051-8F66-21C3B91E0BAF}"/>
              </a:ext>
            </a:extLst>
          </p:cNvPr>
          <p:cNvSpPr/>
          <p:nvPr/>
        </p:nvSpPr>
        <p:spPr>
          <a:xfrm>
            <a:off x="1688198" y="1403795"/>
            <a:ext cx="3186154" cy="2325128"/>
          </a:xfrm>
          <a:prstGeom prst="rect">
            <a:avLst/>
          </a:prstGeom>
          <a:solidFill>
            <a:srgbClr val="2FF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  <a:endParaRPr lang="en-GB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5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3"/>
    </mc:Choice>
    <mc:Fallback xmlns="">
      <p:transition spd="slow" advTm="1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5744" y="572363"/>
            <a:ext cx="9171296" cy="14723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Ai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Cho ta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ai 1"/>
          <p:cNvSpPr/>
          <p:nvPr/>
        </p:nvSpPr>
        <p:spPr>
          <a:xfrm>
            <a:off x="3728940" y="2470826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A.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mộc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3728940" y="477141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C.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điện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3728939" y="3618159"/>
            <a:ext cx="3579779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 B. </a:t>
            </a:r>
            <a:r>
              <a:rPr lang="en-US" sz="4000" dirty="0" err="1">
                <a:solidFill>
                  <a:schemeClr val="tx1"/>
                </a:solidFill>
              </a:rPr>
              <a:t>Bác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sĩ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4400288" y="5918752"/>
            <a:ext cx="2237079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4565516" y="5918751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56" y="2134949"/>
            <a:ext cx="2857500" cy="1971675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6"/>
    </mc:Choice>
    <mc:Fallback xmlns="">
      <p:transition spd="slow" advTm="1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 mod="1">
    <p:ext uri="{E180D4A7-C9FB-4DFB-919C-405C955672EB}">
      <p14:showEvtLst xmlns:p14="http://schemas.microsoft.com/office/powerpoint/2010/main">
        <p14:triggerEvt type="onClick" time="11996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8389918"/>
          </a:xfrm>
          <a:prstGeom prst="rect">
            <a:avLst/>
          </a:prstGeom>
        </p:spPr>
      </p:pic>
      <p:pic>
        <p:nvPicPr>
          <p:cNvPr id="3" name="Picture 4" descr="Happy Surprise GIF by Macmillan Kids - Find &amp; Share on GIPHY">
            <a:extLst>
              <a:ext uri="{FF2B5EF4-FFF2-40B4-BE49-F238E27FC236}">
                <a16:creationId xmlns:a16="http://schemas.microsoft.com/office/drawing/2014/main" id="{4F2B5E49-66AC-40F0-BE67-A571AC409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03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ọc viện Cảnh sát công bố danh sách thí sinh trúng tuyển hệ sỹ ...">
            <a:extLst>
              <a:ext uri="{FF2B5EF4-FFF2-40B4-BE49-F238E27FC236}">
                <a16:creationId xmlns:a16="http://schemas.microsoft.com/office/drawing/2014/main" id="{28144B33-65BF-4640-A164-77289FE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28" y="3715129"/>
            <a:ext cx="3175665" cy="23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Ô CỬA 1">
            <a:hlinkClick r:id="rId8" action="ppaction://hlinksldjump"/>
            <a:extLst>
              <a:ext uri="{FF2B5EF4-FFF2-40B4-BE49-F238E27FC236}">
                <a16:creationId xmlns:a16="http://schemas.microsoft.com/office/drawing/2014/main" id="{8ACAD6D9-E1AA-44A8-9A76-977097790A0A}"/>
              </a:ext>
            </a:extLst>
          </p:cNvPr>
          <p:cNvSpPr/>
          <p:nvPr/>
        </p:nvSpPr>
        <p:spPr>
          <a:xfrm>
            <a:off x="1684148" y="3715129"/>
            <a:ext cx="3186154" cy="2325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  <a:endParaRPr lang="en-GB" sz="5400" dirty="0"/>
          </a:p>
        </p:txBody>
      </p:sp>
      <p:pic>
        <p:nvPicPr>
          <p:cNvPr id="10" name="Picture 4" descr="Científico de laboratorio usando una pipeta multicanal | Foto Premium">
            <a:extLst>
              <a:ext uri="{FF2B5EF4-FFF2-40B4-BE49-F238E27FC236}">
                <a16:creationId xmlns:a16="http://schemas.microsoft.com/office/drawing/2014/main" id="{478FF032-BE5A-4AC3-A606-73EC1C8B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03" y="3715129"/>
            <a:ext cx="3183765" cy="2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Ô CỬA 1">
            <a:hlinkClick r:id="rId10" action="ppaction://hlinksldjump"/>
            <a:extLst>
              <a:ext uri="{FF2B5EF4-FFF2-40B4-BE49-F238E27FC236}">
                <a16:creationId xmlns:a16="http://schemas.microsoft.com/office/drawing/2014/main" id="{7ED130FF-6DFD-4524-9A94-6FBA89D230BC}"/>
              </a:ext>
            </a:extLst>
          </p:cNvPr>
          <p:cNvSpPr/>
          <p:nvPr/>
        </p:nvSpPr>
        <p:spPr>
          <a:xfrm>
            <a:off x="4859813" y="3715129"/>
            <a:ext cx="3186154" cy="2325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  <a:endParaRPr lang="en-GB" sz="5400" dirty="0"/>
          </a:p>
        </p:txBody>
      </p:sp>
      <p:pic>
        <p:nvPicPr>
          <p:cNvPr id="12" name="Picture 6" descr="Tropical blue home 5 icon - Free tropical blue home icons">
            <a:hlinkClick r:id="rId11" action="ppaction://hlinksldjump"/>
            <a:extLst>
              <a:ext uri="{FF2B5EF4-FFF2-40B4-BE49-F238E27FC236}">
                <a16:creationId xmlns:a16="http://schemas.microsoft.com/office/drawing/2014/main" id="{CE671ABF-1AE2-47BC-89DD-B4DA3D49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726" y="105918"/>
            <a:ext cx="1037082" cy="1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D386-CBC5-4DF5-916D-CE4D9EB6A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3" y="1403797"/>
            <a:ext cx="3187815" cy="231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Ô CỬA 1">
            <a:hlinkClick r:id="rId14" action="ppaction://hlinksldjump"/>
          </p:cNvPr>
          <p:cNvSpPr/>
          <p:nvPr/>
        </p:nvSpPr>
        <p:spPr>
          <a:xfrm>
            <a:off x="4859813" y="1404364"/>
            <a:ext cx="3186154" cy="2301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  <a:endParaRPr lang="en-GB" sz="5400" dirty="0"/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ABC267-608C-44EF-9FB8-AE2525CA5D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27" y="1403796"/>
            <a:ext cx="3186154" cy="22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7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2"/>
    </mc:Choice>
    <mc:Fallback xmlns="">
      <p:transition spd="slow" advTm="1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83899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159224" y="158348"/>
            <a:ext cx="9661086" cy="1360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   </a:t>
            </a:r>
            <a:r>
              <a:rPr lang="en-US" sz="4400" u="sng" dirty="0" err="1"/>
              <a:t>Câu</a:t>
            </a:r>
            <a:r>
              <a:rPr lang="en-US" sz="4400" u="sng" dirty="0"/>
              <a:t> 3</a:t>
            </a:r>
            <a:r>
              <a:rPr lang="en-US" sz="4400" dirty="0"/>
              <a:t>: Ai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nhiệm</a:t>
            </a:r>
            <a:r>
              <a:rPr lang="en-US" sz="4400" dirty="0"/>
              <a:t> </a:t>
            </a:r>
            <a:r>
              <a:rPr lang="en-US" sz="4400" dirty="0" err="1"/>
              <a:t>vụ</a:t>
            </a:r>
            <a:r>
              <a:rPr lang="en-US" sz="4400" dirty="0"/>
              <a:t> </a:t>
            </a:r>
            <a:r>
              <a:rPr lang="en-US" sz="4400" dirty="0" err="1"/>
              <a:t>giữ</a:t>
            </a:r>
            <a:r>
              <a:rPr lang="en-US" sz="4400" dirty="0"/>
              <a:t> </a:t>
            </a:r>
            <a:r>
              <a:rPr lang="en-US" sz="4400" dirty="0" err="1"/>
              <a:t>gìn</a:t>
            </a:r>
            <a:r>
              <a:rPr lang="en-US" sz="4400" dirty="0"/>
              <a:t>                                an </a:t>
            </a:r>
            <a:r>
              <a:rPr lang="en-US" sz="4400" dirty="0" err="1"/>
              <a:t>ninh</a:t>
            </a:r>
            <a:r>
              <a:rPr lang="en-US" sz="4400" dirty="0"/>
              <a:t> </a:t>
            </a:r>
            <a:r>
              <a:rPr lang="en-US" sz="4400" dirty="0" err="1"/>
              <a:t>trật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, an </a:t>
            </a:r>
            <a:r>
              <a:rPr lang="en-US" sz="4400" dirty="0" err="1"/>
              <a:t>toàn</a:t>
            </a:r>
            <a:r>
              <a:rPr lang="en-US" sz="4400" dirty="0"/>
              <a:t> </a:t>
            </a:r>
            <a:r>
              <a:rPr lang="en-US" sz="4400" dirty="0" err="1"/>
              <a:t>xã</a:t>
            </a:r>
            <a:r>
              <a:rPr lang="en-US" sz="4400" dirty="0"/>
              <a:t> </a:t>
            </a:r>
            <a:r>
              <a:rPr lang="en-US" sz="4400" dirty="0" err="1"/>
              <a:t>hội</a:t>
            </a:r>
            <a:r>
              <a:rPr lang="en-US" sz="4400" dirty="0"/>
              <a:t>?</a:t>
            </a:r>
            <a:endParaRPr lang="en-GB" sz="4400" dirty="0"/>
          </a:p>
        </p:txBody>
      </p:sp>
      <p:sp>
        <p:nvSpPr>
          <p:cNvPr id="4" name="sai 1"/>
          <p:cNvSpPr/>
          <p:nvPr/>
        </p:nvSpPr>
        <p:spPr>
          <a:xfrm>
            <a:off x="3565393" y="3454386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</a:t>
            </a:r>
            <a:r>
              <a:rPr lang="en-US" sz="4000" dirty="0" err="1">
                <a:solidFill>
                  <a:schemeClr val="tx1"/>
                </a:solidFill>
              </a:rPr>
              <a:t>Thợ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xây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sai 2"/>
          <p:cNvSpPr/>
          <p:nvPr/>
        </p:nvSpPr>
        <p:spPr>
          <a:xfrm>
            <a:off x="3565393" y="4771419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</a:rPr>
              <a:t>Tài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xế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đúng"/>
          <p:cNvSpPr/>
          <p:nvPr/>
        </p:nvSpPr>
        <p:spPr>
          <a:xfrm>
            <a:off x="3565392" y="2094290"/>
            <a:ext cx="3743326" cy="9727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Công</a:t>
            </a:r>
            <a:r>
              <a:rPr lang="en-US" sz="4000" dirty="0">
                <a:solidFill>
                  <a:schemeClr val="tx1"/>
                </a:solidFill>
              </a:rPr>
              <a:t> an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hoàn thành">
            <a:hlinkClick r:id="rId5" action="ppaction://hlinksldjump"/>
          </p:cNvPr>
          <p:cNvSpPr/>
          <p:nvPr/>
        </p:nvSpPr>
        <p:spPr>
          <a:xfrm>
            <a:off x="4333876" y="5912753"/>
            <a:ext cx="2206358" cy="758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Hoàn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thành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kết thúc">
            <a:hlinkClick r:id="" action="ppaction://hlinkshowjump?jump=endshow"/>
          </p:cNvPr>
          <p:cNvSpPr/>
          <p:nvPr/>
        </p:nvSpPr>
        <p:spPr>
          <a:xfrm>
            <a:off x="4483745" y="5912753"/>
            <a:ext cx="1906621" cy="7587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Kết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thúc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mặt cườ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968786"/>
            <a:ext cx="3743325" cy="2807494"/>
          </a:xfrm>
          <a:prstGeom prst="rect">
            <a:avLst/>
          </a:prstGeom>
        </p:spPr>
      </p:pic>
      <p:pic>
        <p:nvPicPr>
          <p:cNvPr id="10" name="mặt khóc"/>
          <p:cNvPicPr>
            <a:picLocks noChangeAspect="1"/>
          </p:cNvPicPr>
          <p:nvPr/>
        </p:nvPicPr>
        <p:blipFill>
          <a:blip r:embed="rId7">
            <a:clrChange>
              <a:clrFrom>
                <a:srgbClr val="DAFEFF"/>
              </a:clrFrom>
              <a:clrTo>
                <a:srgbClr val="D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386" y="2135899"/>
            <a:ext cx="2857500" cy="197167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1"/>
    </mc:Choice>
    <mc:Fallback xmlns="">
      <p:transition spd="slow" advTm="14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  <p:extLst mod="1">
    <p:ext uri="{E180D4A7-C9FB-4DFB-919C-405C955672EB}">
      <p14:showEvtLst xmlns:p14="http://schemas.microsoft.com/office/powerpoint/2010/main">
        <p14:triggerEvt type="onClick" time="11744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83&quot;/&gt;&lt;/object&gt;&lt;object type=&quot;3&quot; unique_id=&quot;10007&quot;&gt;&lt;property id=&quot;20148&quot; value=&quot;5&quot;/&gt;&lt;property id=&quot;20300&quot; value=&quot;Slide 5&quot;/&gt;&lt;property id=&quot;20307&quot; value=&quot;284&quot;/&gt;&lt;/object&gt;&lt;object type=&quot;3&quot; unique_id=&quot;10008&quot;&gt;&lt;property id=&quot;20148&quot; value=&quot;5&quot;/&gt;&lt;property id=&quot;20300&quot; value=&quot;Slide 6&quot;/&gt;&lt;property id=&quot;20307&quot; value=&quot;291&quot;/&gt;&lt;/object&gt;&lt;object type=&quot;3&quot; unique_id=&quot;10009&quot;&gt;&lt;property id=&quot;20148&quot; value=&quot;5&quot;/&gt;&lt;property id=&quot;20300&quot; value=&quot;Slide 7&quot;/&gt;&lt;property id=&quot;20307&quot; value=&quot;285&quot;/&gt;&lt;/object&gt;&lt;object type=&quot;3&quot; unique_id=&quot;10010&quot;&gt;&lt;property id=&quot;20148&quot; value=&quot;5&quot;/&gt;&lt;property id=&quot;20300&quot; value=&quot;Slide 8&quot;/&gt;&lt;property id=&quot;20307&quot; value=&quot;292&quot;/&gt;&lt;/object&gt;&lt;object type=&quot;3&quot; unique_id=&quot;10011&quot;&gt;&lt;property id=&quot;20148&quot; value=&quot;5&quot;/&gt;&lt;property id=&quot;20300&quot; value=&quot;Slide 9&quot;/&gt;&lt;property id=&quot;20307&quot; value=&quot;287&quot;/&gt;&lt;/object&gt;&lt;object type=&quot;3&quot; unique_id=&quot;10012&quot;&gt;&lt;property id=&quot;20148&quot; value=&quot;5&quot;/&gt;&lt;property id=&quot;20300&quot; value=&quot;Slide 10&quot;/&gt;&lt;property id=&quot;20307&quot; value=&quot;293&quot;/&gt;&lt;/object&gt;&lt;object type=&quot;3&quot; unique_id=&quot;10013&quot;&gt;&lt;property id=&quot;20148&quot; value=&quot;5&quot;/&gt;&lt;property id=&quot;20300&quot; value=&quot;Slide 11&quot;/&gt;&lt;property id=&quot;20307&quot; value=&quot;286&quot;/&gt;&lt;/object&gt;&lt;object type=&quot;3&quot; unique_id=&quot;10014&quot;&gt;&lt;property id=&quot;20148&quot; value=&quot;5&quot;/&gt;&lt;property id=&quot;20300&quot; value=&quot;Slide 12&quot;/&gt;&lt;property id=&quot;20307&quot; value=&quot;294&quot;/&gt;&lt;/object&gt;&lt;object type=&quot;3&quot; unique_id=&quot;10015&quot;&gt;&lt;property id=&quot;20148&quot; value=&quot;5&quot;/&gt;&lt;property id=&quot;20300&quot; value=&quot;Slide 13&quot;/&gt;&lt;property id=&quot;20307&quot; value=&quot;259&quot;/&gt;&lt;/object&gt;&lt;object type=&quot;3&quot; unique_id=&quot;10016&quot;&gt;&lt;property id=&quot;20148&quot; value=&quot;5&quot;/&gt;&lt;property id=&quot;20300&quot; value=&quot;Slide 14&quot;/&gt;&lt;property id=&quot;20307&quot; value=&quot;26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62&quot;/&gt;&lt;/object&gt;&lt;object type=&quot;3&quot; unique_id=&quot;10019&quot;&gt;&lt;property id=&quot;20148&quot; value=&quot;5&quot;/&gt;&lt;property id=&quot;20300&quot; value=&quot;Slide 17&quot;/&gt;&lt;property id=&quot;20307&quot; value=&quot;274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95&quot;/&gt;&lt;/object&gt;&lt;object type=&quot;3&quot; unique_id=&quot;10023&quot;&gt;&lt;property id=&quot;20148&quot; value=&quot;5&quot;/&gt;&lt;property id=&quot;20300&quot; value=&quot;Slide 21&quot;/&gt;&lt;property id=&quot;20307&quot; value=&quot;263&quot;/&gt;&lt;/object&gt;&lt;object type=&quot;3&quot; unique_id=&quot;10024&quot;&gt;&lt;property id=&quot;20148&quot; value=&quot;5&quot;/&gt;&lt;property id=&quot;20300&quot; value=&quot;Slide 22&quot;/&gt;&lt;property id=&quot;20307&quot; value=&quot;290&quot;/&gt;&lt;/object&gt;&lt;object type=&quot;3&quot; unique_id=&quot;10025&quot;&gt;&lt;property id=&quot;20148&quot; value=&quot;5&quot;/&gt;&lt;property id=&quot;20300&quot; value=&quot;Slide 23&quot;/&gt;&lt;property id=&quot;20307&quot; value=&quot;289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|14|1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6|22.5|2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5|15.2|1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3|13.8|2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5|2.7|6.6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9|17.5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1091</Words>
  <Application>Microsoft Office PowerPoint</Application>
  <PresentationFormat>On-screen Show (4:3)</PresentationFormat>
  <Paragraphs>136</Paragraphs>
  <Slides>23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.VnAristote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Admin</cp:lastModifiedBy>
  <cp:revision>54</cp:revision>
  <dcterms:created xsi:type="dcterms:W3CDTF">2020-04-05T06:37:26Z</dcterms:created>
  <dcterms:modified xsi:type="dcterms:W3CDTF">2022-02-12T08:43:00Z</dcterms:modified>
</cp:coreProperties>
</file>