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7" r:id="rId4"/>
    <p:sldId id="264" r:id="rId5"/>
    <p:sldId id="283" r:id="rId6"/>
    <p:sldId id="284" r:id="rId7"/>
    <p:sldId id="291" r:id="rId8"/>
    <p:sldId id="285" r:id="rId9"/>
    <p:sldId id="292" r:id="rId10"/>
    <p:sldId id="287" r:id="rId11"/>
    <p:sldId id="293" r:id="rId12"/>
    <p:sldId id="286" r:id="rId13"/>
    <p:sldId id="294" r:id="rId14"/>
    <p:sldId id="259" r:id="rId15"/>
    <p:sldId id="260" r:id="rId16"/>
    <p:sldId id="271" r:id="rId17"/>
    <p:sldId id="262" r:id="rId18"/>
    <p:sldId id="274" r:id="rId19"/>
    <p:sldId id="275" r:id="rId20"/>
    <p:sldId id="276" r:id="rId21"/>
    <p:sldId id="295" r:id="rId22"/>
    <p:sldId id="263" r:id="rId23"/>
    <p:sldId id="290" r:id="rId24"/>
    <p:sldId id="289" r:id="rId25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D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1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4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2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3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7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2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1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5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8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7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F9B7-FD5F-45C6-BB0C-C7702545ED4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gif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2.gif"/><Relationship Id="rId5" Type="http://schemas.openxmlformats.org/officeDocument/2006/relationships/slide" Target="slide5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10.xml"/><Relationship Id="rId3" Type="http://schemas.openxmlformats.org/officeDocument/2006/relationships/audio" Target="../media/media10.wma"/><Relationship Id="rId7" Type="http://schemas.openxmlformats.org/officeDocument/2006/relationships/image" Target="../media/image7.jpeg"/><Relationship Id="rId12" Type="http://schemas.openxmlformats.org/officeDocument/2006/relationships/image" Target="../media/image10.jpg"/><Relationship Id="rId2" Type="http://schemas.microsoft.com/office/2007/relationships/media" Target="../media/media10.wma"/><Relationship Id="rId1" Type="http://schemas.openxmlformats.org/officeDocument/2006/relationships/tags" Target="../tags/tag5.xml"/><Relationship Id="rId6" Type="http://schemas.openxmlformats.org/officeDocument/2006/relationships/image" Target="../media/image6.gif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1.jpeg"/><Relationship Id="rId10" Type="http://schemas.openxmlformats.org/officeDocument/2006/relationships/slide" Target="slide1.xml"/><Relationship Id="rId4" Type="http://schemas.openxmlformats.org/officeDocument/2006/relationships/slideLayout" Target="../slideLayouts/slideLayout7.xml"/><Relationship Id="rId9" Type="http://schemas.openxmlformats.org/officeDocument/2006/relationships/slide" Target="slide12.xml"/><Relationship Id="rId1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gif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12.gif"/><Relationship Id="rId5" Type="http://schemas.openxmlformats.org/officeDocument/2006/relationships/slide" Target="slide5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2.png"/><Relationship Id="rId3" Type="http://schemas.openxmlformats.org/officeDocument/2006/relationships/audio" Target="../media/media12.wma"/><Relationship Id="rId7" Type="http://schemas.openxmlformats.org/officeDocument/2006/relationships/image" Target="../media/image7.jpeg"/><Relationship Id="rId12" Type="http://schemas.openxmlformats.org/officeDocument/2006/relationships/slide" Target="slide12.xml"/><Relationship Id="rId2" Type="http://schemas.microsoft.com/office/2007/relationships/media" Target="../media/media12.wma"/><Relationship Id="rId1" Type="http://schemas.openxmlformats.org/officeDocument/2006/relationships/tags" Target="../tags/tag6.xml"/><Relationship Id="rId6" Type="http://schemas.openxmlformats.org/officeDocument/2006/relationships/image" Target="../media/image6.gif"/><Relationship Id="rId11" Type="http://schemas.openxmlformats.org/officeDocument/2006/relationships/image" Target="../media/image10.jp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7.xml"/><Relationship Id="rId9" Type="http://schemas.openxmlformats.org/officeDocument/2006/relationships/slide" Target="slide1.xml"/><Relationship Id="rId1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2" Type="http://schemas.microsoft.com/office/2007/relationships/media" Target="../media/media13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4.wma"/><Relationship Id="rId7" Type="http://schemas.openxmlformats.org/officeDocument/2006/relationships/image" Target="../media/image16.jpg"/><Relationship Id="rId2" Type="http://schemas.microsoft.com/office/2007/relationships/media" Target="../media/media14.wma"/><Relationship Id="rId1" Type="http://schemas.openxmlformats.org/officeDocument/2006/relationships/tags" Target="../tags/tag8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2" Type="http://schemas.microsoft.com/office/2007/relationships/media" Target="../media/media15.wma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7" Type="http://schemas.openxmlformats.org/officeDocument/2006/relationships/image" Target="../media/image2.png"/><Relationship Id="rId2" Type="http://schemas.microsoft.com/office/2007/relationships/media" Target="../media/media16.wma"/><Relationship Id="rId1" Type="http://schemas.openxmlformats.org/officeDocument/2006/relationships/tags" Target="../tags/tag10.xml"/><Relationship Id="rId6" Type="http://schemas.openxmlformats.org/officeDocument/2006/relationships/image" Target="../media/image17.jp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7" Type="http://schemas.openxmlformats.org/officeDocument/2006/relationships/image" Target="../media/image2.png"/><Relationship Id="rId2" Type="http://schemas.microsoft.com/office/2007/relationships/media" Target="../media/media17.wma"/><Relationship Id="rId1" Type="http://schemas.openxmlformats.org/officeDocument/2006/relationships/tags" Target="../tags/tag11.xml"/><Relationship Id="rId6" Type="http://schemas.openxmlformats.org/officeDocument/2006/relationships/image" Target="../media/image18.jp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ma"/><Relationship Id="rId7" Type="http://schemas.openxmlformats.org/officeDocument/2006/relationships/image" Target="../media/image2.png"/><Relationship Id="rId2" Type="http://schemas.microsoft.com/office/2007/relationships/media" Target="../media/media18.wma"/><Relationship Id="rId1" Type="http://schemas.openxmlformats.org/officeDocument/2006/relationships/tags" Target="../tags/tag12.xml"/><Relationship Id="rId6" Type="http://schemas.openxmlformats.org/officeDocument/2006/relationships/image" Target="../media/image19.jp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wma"/><Relationship Id="rId7" Type="http://schemas.openxmlformats.org/officeDocument/2006/relationships/image" Target="../media/image2.png"/><Relationship Id="rId2" Type="http://schemas.microsoft.com/office/2007/relationships/media" Target="../media/media19.wma"/><Relationship Id="rId1" Type="http://schemas.openxmlformats.org/officeDocument/2006/relationships/tags" Target="../tags/tag13.xml"/><Relationship Id="rId6" Type="http://schemas.openxmlformats.org/officeDocument/2006/relationships/image" Target="../media/image20.jp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wma"/><Relationship Id="rId7" Type="http://schemas.openxmlformats.org/officeDocument/2006/relationships/image" Target="../media/image2.png"/><Relationship Id="rId2" Type="http://schemas.microsoft.com/office/2007/relationships/media" Target="../media/media20.wma"/><Relationship Id="rId1" Type="http://schemas.openxmlformats.org/officeDocument/2006/relationships/tags" Target="../tags/tag14.xml"/><Relationship Id="rId6" Type="http://schemas.openxmlformats.org/officeDocument/2006/relationships/image" Target="../media/image20.jp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wma"/><Relationship Id="rId2" Type="http://schemas.microsoft.com/office/2007/relationships/media" Target="../media/media21.wma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wma"/><Relationship Id="rId2" Type="http://schemas.microsoft.com/office/2007/relationships/media" Target="../media/media22.wma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slide" Target="slide14.xml"/><Relationship Id="rId5" Type="http://schemas.openxmlformats.org/officeDocument/2006/relationships/slide" Target="slide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8.xml"/><Relationship Id="rId3" Type="http://schemas.openxmlformats.org/officeDocument/2006/relationships/slideLayout" Target="../slideLayouts/slideLayout7.xml"/><Relationship Id="rId7" Type="http://schemas.openxmlformats.org/officeDocument/2006/relationships/slide" Target="slide10.xml"/><Relationship Id="rId12" Type="http://schemas.openxmlformats.org/officeDocument/2006/relationships/image" Target="../media/image10.jpg"/><Relationship Id="rId2" Type="http://schemas.openxmlformats.org/officeDocument/2006/relationships/audio" Target="../media/media4.wma"/><Relationship Id="rId16" Type="http://schemas.openxmlformats.org/officeDocument/2006/relationships/slide" Target="slide6.xml"/><Relationship Id="rId1" Type="http://schemas.microsoft.com/office/2007/relationships/media" Target="../media/media4.wma"/><Relationship Id="rId6" Type="http://schemas.openxmlformats.org/officeDocument/2006/relationships/image" Target="../media/image7.jpeg"/><Relationship Id="rId11" Type="http://schemas.openxmlformats.org/officeDocument/2006/relationships/image" Target="../media/image9.png"/><Relationship Id="rId5" Type="http://schemas.openxmlformats.org/officeDocument/2006/relationships/image" Target="../media/image6.gif"/><Relationship Id="rId15" Type="http://schemas.openxmlformats.org/officeDocument/2006/relationships/image" Target="../media/image11.jpeg"/><Relationship Id="rId10" Type="http://schemas.openxmlformats.org/officeDocument/2006/relationships/slide" Target="slide1.xml"/><Relationship Id="rId4" Type="http://schemas.openxmlformats.org/officeDocument/2006/relationships/image" Target="../media/image5.jpeg"/><Relationship Id="rId9" Type="http://schemas.openxmlformats.org/officeDocument/2006/relationships/slide" Target="slide12.xml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gif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2.gif"/><Relationship Id="rId5" Type="http://schemas.openxmlformats.org/officeDocument/2006/relationships/slide" Target="slide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0.jpg"/><Relationship Id="rId3" Type="http://schemas.openxmlformats.org/officeDocument/2006/relationships/audio" Target="../media/media6.wma"/><Relationship Id="rId7" Type="http://schemas.openxmlformats.org/officeDocument/2006/relationships/image" Target="../media/image7.jpeg"/><Relationship Id="rId12" Type="http://schemas.openxmlformats.org/officeDocument/2006/relationships/image" Target="../media/image9.png"/><Relationship Id="rId17" Type="http://schemas.openxmlformats.org/officeDocument/2006/relationships/slide" Target="slide6.xml"/><Relationship Id="rId2" Type="http://schemas.microsoft.com/office/2007/relationships/media" Target="../media/media6.wma"/><Relationship Id="rId16" Type="http://schemas.openxmlformats.org/officeDocument/2006/relationships/image" Target="../media/image11.jpeg"/><Relationship Id="rId1" Type="http://schemas.openxmlformats.org/officeDocument/2006/relationships/tags" Target="../tags/tag3.xml"/><Relationship Id="rId6" Type="http://schemas.openxmlformats.org/officeDocument/2006/relationships/image" Target="../media/image6.gif"/><Relationship Id="rId11" Type="http://schemas.openxmlformats.org/officeDocument/2006/relationships/slide" Target="slide1.xml"/><Relationship Id="rId5" Type="http://schemas.openxmlformats.org/officeDocument/2006/relationships/image" Target="../media/image5.jpeg"/><Relationship Id="rId15" Type="http://schemas.openxmlformats.org/officeDocument/2006/relationships/image" Target="../media/image2.png"/><Relationship Id="rId10" Type="http://schemas.openxmlformats.org/officeDocument/2006/relationships/slide" Target="slide1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jpe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gif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2.gif"/><Relationship Id="rId5" Type="http://schemas.openxmlformats.org/officeDocument/2006/relationships/slide" Target="slide5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0.jpg"/><Relationship Id="rId3" Type="http://schemas.openxmlformats.org/officeDocument/2006/relationships/audio" Target="../media/media8.wma"/><Relationship Id="rId7" Type="http://schemas.openxmlformats.org/officeDocument/2006/relationships/image" Target="../media/image7.jpeg"/><Relationship Id="rId12" Type="http://schemas.openxmlformats.org/officeDocument/2006/relationships/image" Target="../media/image9.png"/><Relationship Id="rId2" Type="http://schemas.microsoft.com/office/2007/relationships/media" Target="../media/media8.wma"/><Relationship Id="rId16" Type="http://schemas.openxmlformats.org/officeDocument/2006/relationships/image" Target="../media/image11.jpeg"/><Relationship Id="rId1" Type="http://schemas.openxmlformats.org/officeDocument/2006/relationships/tags" Target="../tags/tag4.xml"/><Relationship Id="rId6" Type="http://schemas.openxmlformats.org/officeDocument/2006/relationships/image" Target="../media/image6.gif"/><Relationship Id="rId11" Type="http://schemas.openxmlformats.org/officeDocument/2006/relationships/slide" Target="slide1.xml"/><Relationship Id="rId5" Type="http://schemas.openxmlformats.org/officeDocument/2006/relationships/image" Target="../media/image5.jpeg"/><Relationship Id="rId15" Type="http://schemas.openxmlformats.org/officeDocument/2006/relationships/image" Target="../media/image2.png"/><Relationship Id="rId10" Type="http://schemas.openxmlformats.org/officeDocument/2006/relationships/slide" Target="slide1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jpeg"/><Relationship Id="rId1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F076FEA-A18C-47F4-99FD-17ACA732F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69" y="257313"/>
            <a:ext cx="9493525" cy="63290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4A42505-F819-49D5-BE24-62367B53CFE1}"/>
              </a:ext>
            </a:extLst>
          </p:cNvPr>
          <p:cNvSpPr/>
          <p:nvPr/>
        </p:nvSpPr>
        <p:spPr>
          <a:xfrm>
            <a:off x="3177983" y="2344855"/>
            <a:ext cx="60988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TẬP LÀM VĂN LỚP 3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TUẦN 22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0"/>
    </mc:Choice>
    <mc:Fallback xmlns="">
      <p:transition spd="slow" advTm="11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64776" y="158348"/>
            <a:ext cx="9661086" cy="13600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   </a:t>
            </a:r>
            <a:r>
              <a:rPr lang="en-US" sz="4400" u="sng" dirty="0" err="1"/>
              <a:t>Câu</a:t>
            </a:r>
            <a:r>
              <a:rPr lang="en-US" sz="4400" u="sng" dirty="0"/>
              <a:t> 3</a:t>
            </a:r>
            <a:r>
              <a:rPr lang="en-US" sz="4400" dirty="0"/>
              <a:t>: Ai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nhiệm</a:t>
            </a:r>
            <a:r>
              <a:rPr lang="en-US" sz="4400" dirty="0"/>
              <a:t> </a:t>
            </a:r>
            <a:r>
              <a:rPr lang="en-US" sz="4400" dirty="0" err="1"/>
              <a:t>vụ</a:t>
            </a:r>
            <a:r>
              <a:rPr lang="en-US" sz="4400" dirty="0"/>
              <a:t> </a:t>
            </a:r>
            <a:r>
              <a:rPr lang="en-US" sz="4400" dirty="0" err="1"/>
              <a:t>giữ</a:t>
            </a:r>
            <a:r>
              <a:rPr lang="en-US" sz="4400" dirty="0"/>
              <a:t> </a:t>
            </a:r>
            <a:r>
              <a:rPr lang="en-US" sz="4400" dirty="0" err="1"/>
              <a:t>gìn</a:t>
            </a:r>
            <a:r>
              <a:rPr lang="en-US" sz="4400" dirty="0"/>
              <a:t>                                an </a:t>
            </a:r>
            <a:r>
              <a:rPr lang="en-US" sz="4400" dirty="0" err="1"/>
              <a:t>ninh</a:t>
            </a:r>
            <a:r>
              <a:rPr lang="en-US" sz="4400" dirty="0"/>
              <a:t> </a:t>
            </a:r>
            <a:r>
              <a:rPr lang="en-US" sz="4400" dirty="0" err="1"/>
              <a:t>trật</a:t>
            </a:r>
            <a:r>
              <a:rPr lang="en-US" sz="4400" dirty="0"/>
              <a:t> </a:t>
            </a:r>
            <a:r>
              <a:rPr lang="en-US" sz="4400" dirty="0" err="1"/>
              <a:t>tự</a:t>
            </a:r>
            <a:r>
              <a:rPr lang="en-US" sz="4400" dirty="0"/>
              <a:t>, an </a:t>
            </a:r>
            <a:r>
              <a:rPr lang="en-US" sz="4400" dirty="0" err="1"/>
              <a:t>toàn</a:t>
            </a:r>
            <a:r>
              <a:rPr lang="en-US" sz="4400" dirty="0"/>
              <a:t> </a:t>
            </a:r>
            <a:r>
              <a:rPr lang="en-US" sz="4400" dirty="0" err="1"/>
              <a:t>xã</a:t>
            </a:r>
            <a:r>
              <a:rPr lang="en-US" sz="4400" dirty="0"/>
              <a:t> </a:t>
            </a:r>
            <a:r>
              <a:rPr lang="en-US" sz="4400" dirty="0" err="1"/>
              <a:t>hội</a:t>
            </a:r>
            <a:r>
              <a:rPr lang="en-US" sz="4400" dirty="0"/>
              <a:t>?</a:t>
            </a:r>
            <a:endParaRPr lang="en-GB" sz="4400" dirty="0"/>
          </a:p>
        </p:txBody>
      </p:sp>
      <p:sp>
        <p:nvSpPr>
          <p:cNvPr id="4" name="sai 1"/>
          <p:cNvSpPr/>
          <p:nvPr/>
        </p:nvSpPr>
        <p:spPr>
          <a:xfrm>
            <a:off x="5089393" y="3454386"/>
            <a:ext cx="3743326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B. </a:t>
            </a:r>
            <a:r>
              <a:rPr lang="en-US" sz="4000" dirty="0" err="1">
                <a:solidFill>
                  <a:schemeClr val="tx1"/>
                </a:solidFill>
              </a:rPr>
              <a:t>Thợ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xây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sai 2"/>
          <p:cNvSpPr/>
          <p:nvPr/>
        </p:nvSpPr>
        <p:spPr>
          <a:xfrm>
            <a:off x="5089393" y="4771419"/>
            <a:ext cx="3743326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C. </a:t>
            </a:r>
            <a:r>
              <a:rPr lang="en-US" sz="4000" dirty="0" err="1">
                <a:solidFill>
                  <a:schemeClr val="tx1"/>
                </a:solidFill>
              </a:rPr>
              <a:t>Tài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xế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đúng"/>
          <p:cNvSpPr/>
          <p:nvPr/>
        </p:nvSpPr>
        <p:spPr>
          <a:xfrm>
            <a:off x="5089392" y="2094290"/>
            <a:ext cx="3743326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A. </a:t>
            </a:r>
            <a:r>
              <a:rPr lang="en-US" sz="4000" dirty="0" err="1">
                <a:solidFill>
                  <a:schemeClr val="tx1"/>
                </a:solidFill>
              </a:rPr>
              <a:t>Công</a:t>
            </a:r>
            <a:r>
              <a:rPr lang="en-US" sz="4000" dirty="0">
                <a:solidFill>
                  <a:schemeClr val="tx1"/>
                </a:solidFill>
              </a:rPr>
              <a:t> an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hoàn thành">
            <a:hlinkClick r:id="rId5" action="ppaction://hlinksldjump"/>
          </p:cNvPr>
          <p:cNvSpPr/>
          <p:nvPr/>
        </p:nvSpPr>
        <p:spPr>
          <a:xfrm>
            <a:off x="5857876" y="5912752"/>
            <a:ext cx="2206358" cy="7587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Hoàn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thành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kết thúc">
            <a:hlinkClick r:id="" action="ppaction://hlinkshowjump?jump=endshow"/>
          </p:cNvPr>
          <p:cNvSpPr/>
          <p:nvPr/>
        </p:nvSpPr>
        <p:spPr>
          <a:xfrm>
            <a:off x="6007744" y="5912752"/>
            <a:ext cx="1906621" cy="7587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thúc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9" name="mặt cườ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968786"/>
            <a:ext cx="3743325" cy="2807494"/>
          </a:xfrm>
          <a:prstGeom prst="rect">
            <a:avLst/>
          </a:prstGeom>
        </p:spPr>
      </p:pic>
      <p:pic>
        <p:nvPicPr>
          <p:cNvPr id="10" name="mặt khóc"/>
          <p:cNvPicPr>
            <a:picLocks noChangeAspect="1"/>
          </p:cNvPicPr>
          <p:nvPr/>
        </p:nvPicPr>
        <p:blipFill>
          <a:blip r:embed="rId7">
            <a:clrChange>
              <a:clrFrom>
                <a:srgbClr val="DAFEFF"/>
              </a:clrFrom>
              <a:clrTo>
                <a:srgbClr val="D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386" y="2135898"/>
            <a:ext cx="2857500" cy="1971675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21"/>
    </mc:Choice>
    <mc:Fallback xmlns="">
      <p:transition spd="slow" advTm="14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  <p:extLst>
    <p:ext uri="{E180D4A7-C9FB-4DFB-919C-405C955672EB}">
      <p14:showEvtLst xmlns:p14="http://schemas.microsoft.com/office/powerpoint/2010/main">
        <p14:triggerEvt type="onClick" time="11744" objId="6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="" xmlns:a16="http://schemas.microsoft.com/office/drawing/2014/main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="" xmlns:a16="http://schemas.microsoft.com/office/drawing/2014/main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27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="" xmlns:a16="http://schemas.microsoft.com/office/drawing/2014/main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2" y="3715128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Ô CỬA 1">
            <a:hlinkClick r:id="rId9" action="ppaction://hlinksldjump"/>
            <a:extLst>
              <a:ext uri="{FF2B5EF4-FFF2-40B4-BE49-F238E27FC236}">
                <a16:creationId xmlns="" xmlns:a16="http://schemas.microsoft.com/office/drawing/2014/main" id="{7ED130FF-6DFD-4524-9A94-6FBA89D230BC}"/>
              </a:ext>
            </a:extLst>
          </p:cNvPr>
          <p:cNvSpPr/>
          <p:nvPr/>
        </p:nvSpPr>
        <p:spPr>
          <a:xfrm>
            <a:off x="6383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12" name="Picture 6" descr="Tropical blue home 5 icon - Free tropical blue home icons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2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Ô CỬA 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8ACAD6D9-E1AA-44A8-9A76-977097790A0A}"/>
              </a:ext>
            </a:extLst>
          </p:cNvPr>
          <p:cNvSpPr/>
          <p:nvPr/>
        </p:nvSpPr>
        <p:spPr>
          <a:xfrm>
            <a:off x="3208148" y="3715129"/>
            <a:ext cx="3186154" cy="23251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  <a:endParaRPr lang="en-GB" sz="5400" dirty="0"/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65171AB-3F8D-4AEC-A7DB-6E51A1DA514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27" y="1403795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15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80"/>
    </mc:Choice>
    <mc:Fallback xmlns="">
      <p:transition spd="slow" advTm="17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38991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33515" y="428017"/>
            <a:ext cx="8611739" cy="119650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    </a:t>
            </a:r>
            <a:r>
              <a:rPr lang="en-US" sz="4400" u="sng" dirty="0" err="1"/>
              <a:t>Câu</a:t>
            </a:r>
            <a:r>
              <a:rPr lang="en-US" sz="4400" u="sng" dirty="0"/>
              <a:t> 4:</a:t>
            </a:r>
            <a:r>
              <a:rPr lang="en-US" sz="4400" dirty="0"/>
              <a:t>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công</a:t>
            </a:r>
            <a:r>
              <a:rPr lang="en-US" sz="4400" dirty="0"/>
              <a:t> </a:t>
            </a:r>
            <a:r>
              <a:rPr lang="en-US" sz="4400" dirty="0" err="1"/>
              <a:t>việc</a:t>
            </a:r>
            <a:r>
              <a:rPr lang="en-US" sz="4400" dirty="0"/>
              <a:t> </a:t>
            </a:r>
            <a:r>
              <a:rPr lang="en-US" sz="4400" dirty="0" err="1"/>
              <a:t>nghiên</a:t>
            </a:r>
            <a:r>
              <a:rPr lang="en-US" sz="4400" dirty="0"/>
              <a:t> </a:t>
            </a:r>
            <a:r>
              <a:rPr lang="en-US" sz="4400" dirty="0" err="1"/>
              <a:t>cứu</a:t>
            </a:r>
            <a:r>
              <a:rPr lang="en-US" sz="4400" dirty="0"/>
              <a:t>, </a:t>
            </a:r>
            <a:r>
              <a:rPr lang="en-US" sz="4400" dirty="0" err="1"/>
              <a:t>sáng</a:t>
            </a:r>
            <a:r>
              <a:rPr lang="en-US" sz="4400" dirty="0"/>
              <a:t> </a:t>
            </a:r>
            <a:r>
              <a:rPr lang="en-US" sz="4400" dirty="0" err="1"/>
              <a:t>chế</a:t>
            </a:r>
            <a:r>
              <a:rPr lang="en-US" sz="4400" dirty="0"/>
              <a:t>….? </a:t>
            </a:r>
            <a:endParaRPr lang="en-GB" sz="4400" dirty="0"/>
          </a:p>
        </p:txBody>
      </p:sp>
      <p:sp>
        <p:nvSpPr>
          <p:cNvPr id="5" name="sai 1"/>
          <p:cNvSpPr/>
          <p:nvPr/>
        </p:nvSpPr>
        <p:spPr>
          <a:xfrm>
            <a:off x="5252938" y="3454386"/>
            <a:ext cx="3743323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B. </a:t>
            </a:r>
            <a:r>
              <a:rPr lang="en-US" sz="4000" dirty="0" err="1">
                <a:solidFill>
                  <a:schemeClr val="tx1"/>
                </a:solidFill>
              </a:rPr>
              <a:t>Kế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toán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sai 2"/>
          <p:cNvSpPr/>
          <p:nvPr/>
        </p:nvSpPr>
        <p:spPr>
          <a:xfrm>
            <a:off x="5252938" y="2112510"/>
            <a:ext cx="3743323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A. </a:t>
            </a:r>
            <a:r>
              <a:rPr lang="en-US" sz="4000" dirty="0" err="1">
                <a:solidFill>
                  <a:schemeClr val="tx1"/>
                </a:solidFill>
              </a:rPr>
              <a:t>Thư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ký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đúng"/>
          <p:cNvSpPr/>
          <p:nvPr/>
        </p:nvSpPr>
        <p:spPr>
          <a:xfrm>
            <a:off x="5252937" y="4796262"/>
            <a:ext cx="3743325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C. </a:t>
            </a:r>
            <a:r>
              <a:rPr lang="en-US" sz="4000" dirty="0" err="1">
                <a:solidFill>
                  <a:schemeClr val="tx1"/>
                </a:solidFill>
              </a:rPr>
              <a:t>Nhà</a:t>
            </a:r>
            <a:r>
              <a:rPr lang="en-US" sz="4000" dirty="0">
                <a:solidFill>
                  <a:schemeClr val="tx1"/>
                </a:solidFill>
              </a:rPr>
              <a:t> khoa </a:t>
            </a:r>
            <a:r>
              <a:rPr lang="en-US" sz="4000" dirty="0" err="1">
                <a:solidFill>
                  <a:schemeClr val="tx1"/>
                </a:solidFill>
              </a:rPr>
              <a:t>học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8" name="hoàn thành">
            <a:hlinkClick r:id="rId5" action="ppaction://hlinksldjump"/>
          </p:cNvPr>
          <p:cNvSpPr/>
          <p:nvPr/>
        </p:nvSpPr>
        <p:spPr>
          <a:xfrm>
            <a:off x="5975055" y="5924146"/>
            <a:ext cx="2299088" cy="7587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Hoàn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thành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kết thúc">
            <a:hlinkClick r:id="" action="ppaction://hlinkshowjump?jump=endshow"/>
          </p:cNvPr>
          <p:cNvSpPr/>
          <p:nvPr/>
        </p:nvSpPr>
        <p:spPr>
          <a:xfrm>
            <a:off x="6171288" y="5916787"/>
            <a:ext cx="1906621" cy="7587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thúc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0" name="mặt cườ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968786"/>
            <a:ext cx="3743325" cy="2807494"/>
          </a:xfrm>
          <a:prstGeom prst="rect">
            <a:avLst/>
          </a:prstGeom>
        </p:spPr>
      </p:pic>
      <p:pic>
        <p:nvPicPr>
          <p:cNvPr id="11" name="mặt khóc"/>
          <p:cNvPicPr>
            <a:picLocks noChangeAspect="1"/>
          </p:cNvPicPr>
          <p:nvPr/>
        </p:nvPicPr>
        <p:blipFill>
          <a:blip r:embed="rId7">
            <a:clrChange>
              <a:clrFrom>
                <a:srgbClr val="DAFEFF"/>
              </a:clrFrom>
              <a:clrTo>
                <a:srgbClr val="D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101" y="2124760"/>
            <a:ext cx="2857500" cy="1971675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9"/>
    </mc:Choice>
    <mc:Fallback xmlns="">
      <p:transition spd="slow" advTm="14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</p:bldLst>
  </p:timing>
  <p:extLst>
    <p:ext uri="{E180D4A7-C9FB-4DFB-919C-405C955672EB}">
      <p14:showEvtLst xmlns:p14="http://schemas.microsoft.com/office/powerpoint/2010/main">
        <p14:triggerEvt type="onClick" time="10857" objId="7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="" xmlns:a16="http://schemas.microsoft.com/office/drawing/2014/main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="" xmlns:a16="http://schemas.microsoft.com/office/drawing/2014/main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27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="" xmlns:a16="http://schemas.microsoft.com/office/drawing/2014/main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2" y="3715128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Tropical blue home 5 icon - Free tropical blue home icons">
            <a:hlinkClick r:id="rId9" action="ppaction://hlinksldjump"/>
            <a:extLst>
              <a:ext uri="{FF2B5EF4-FFF2-40B4-BE49-F238E27FC236}">
                <a16:creationId xmlns="" xmlns:a16="http://schemas.microsoft.com/office/drawing/2014/main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2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Ô CỬA 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ED130FF-6DFD-4524-9A94-6FBA89D230BC}"/>
              </a:ext>
            </a:extLst>
          </p:cNvPr>
          <p:cNvSpPr/>
          <p:nvPr/>
        </p:nvSpPr>
        <p:spPr>
          <a:xfrm>
            <a:off x="6383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24E2897-2684-4700-A88D-7F4294D0E63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27" y="1403795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08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02"/>
    </mc:Choice>
    <mc:Fallback xmlns="">
      <p:transition spd="slow" advTm="22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6980" y="132169"/>
            <a:ext cx="2913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.VnAristote" panose="020B7200000000000000" pitchFamily="34" charset="0"/>
              </a:rPr>
              <a:t>SGK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.VnAristote" panose="020B7200000000000000" pitchFamily="34" charset="0"/>
              </a:rPr>
              <a:t>tr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.VnAristote" panose="020B7200000000000000" pitchFamily="34" charset="0"/>
              </a:rPr>
              <a:t> 38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513" y="2398018"/>
            <a:ext cx="1022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7840" y="3114962"/>
            <a:ext cx="9972013" cy="332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arenR"/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5829" y="699792"/>
            <a:ext cx="9660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lao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2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55"/>
    </mc:Choice>
    <mc:Fallback xmlns="">
      <p:transition spd="slow" advTm="36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664"/>
            <a:ext cx="12192000" cy="778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8114" y="123421"/>
            <a:ext cx="10225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lao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52879" y="1097611"/>
            <a:ext cx="9198591" cy="2074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97362" y="1356596"/>
            <a:ext cx="9270218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sĩ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kĩ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trúc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khoa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4572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nhạc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sĩ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</a:t>
            </a:r>
            <a:endParaRPr lang="en-US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58915"/>
            <a:ext cx="48768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9" y="3629310"/>
            <a:ext cx="4453862" cy="2969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Audio 2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2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13"/>
    </mc:Choice>
    <mc:Fallback xmlns="">
      <p:transition spd="slow" advTm="50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3" grpId="0"/>
      <p:bldP spid="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hàng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ngày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>
                <a:solidFill>
                  <a:srgbClr val="FF0000"/>
                </a:solidFill>
              </a:rPr>
              <a:t>Người đó làm việc như thế nào?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928088" y="5056998"/>
            <a:ext cx="5797812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Công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ấy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quan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trọng</a:t>
            </a:r>
            <a:r>
              <a:rPr lang="en-US" sz="2400" b="1" kern="1200" dirty="0">
                <a:solidFill>
                  <a:srgbClr val="FF0000"/>
                </a:solidFill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</a:rPr>
              <a:t>cần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thiết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đối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với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mọi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891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39"/>
    </mc:Choice>
    <mc:Fallback xmlns="">
      <p:transition spd="slow" advTm="17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hàng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ngày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Freeform 4"/>
          <p:cNvSpPr/>
          <p:nvPr/>
        </p:nvSpPr>
        <p:spPr>
          <a:xfrm>
            <a:off x="4928088" y="5112113"/>
            <a:ext cx="5797812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Công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ấy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quan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trọng</a:t>
            </a:r>
            <a:r>
              <a:rPr lang="en-US" sz="2400" b="1" kern="1200" dirty="0">
                <a:solidFill>
                  <a:srgbClr val="FF0000"/>
                </a:solidFill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</a:rPr>
              <a:t>cần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thiết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đối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với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mọi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27463" y="2239412"/>
            <a:ext cx="5389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khám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bệnh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nghe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phổi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kê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thuốc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23842" y="3756712"/>
            <a:ext cx="5292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tận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tình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quan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tâm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sóc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hết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lòng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vì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bệnh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nhân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55384" y="531286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giúp</a:t>
            </a:r>
            <a:r>
              <a:rPr lang="en-US" sz="2400" b="1" dirty="0">
                <a:solidFill>
                  <a:srgbClr val="002060"/>
                </a:solidFill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khỏe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mạnh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thoát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khỏi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bệnh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tật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mang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niềm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vui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mọi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30" y="2530477"/>
            <a:ext cx="3305044" cy="3186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D4A9354-EBF8-4BA5-BCFB-D95D3EE2CF2F}"/>
              </a:ext>
            </a:extLst>
          </p:cNvPr>
          <p:cNvSpPr/>
          <p:nvPr/>
        </p:nvSpPr>
        <p:spPr>
          <a:xfrm>
            <a:off x="799086" y="5622455"/>
            <a:ext cx="120417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 SĨ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89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25"/>
    </mc:Choice>
    <mc:Fallback xmlns="">
      <p:transition spd="slow" advTm="47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  <p:bldP spid="19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hàng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ngày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Freeform 4"/>
          <p:cNvSpPr/>
          <p:nvPr/>
        </p:nvSpPr>
        <p:spPr>
          <a:xfrm>
            <a:off x="4928088" y="5056998"/>
            <a:ext cx="5797812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Công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ấy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quan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trọng</a:t>
            </a:r>
            <a:r>
              <a:rPr lang="en-US" sz="2400" b="1" kern="1200" dirty="0">
                <a:solidFill>
                  <a:srgbClr val="FF0000"/>
                </a:solidFill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</a:rPr>
              <a:t>cần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thiết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đối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với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mọi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45413" y="1906344"/>
            <a:ext cx="5744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Nghiên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cứu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giảng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chấm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soạn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án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đọc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liệu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sóc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sức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khỏe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18117" y="3407969"/>
            <a:ext cx="5981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</a:rPr>
              <a:t>Say </a:t>
            </a:r>
            <a:r>
              <a:rPr lang="en-US" sz="2400" b="1" dirty="0" err="1">
                <a:solidFill>
                  <a:srgbClr val="002060"/>
                </a:solidFill>
              </a:rPr>
              <a:t>sưa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giảng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tươi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cười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đón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nhiệt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tình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hướng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dẫn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tìm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hiểu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thức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quan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tâm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sóc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coi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như</a:t>
            </a:r>
            <a:r>
              <a:rPr lang="en-US" sz="2400" b="1" dirty="0">
                <a:solidFill>
                  <a:srgbClr val="002060"/>
                </a:solidFill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mình</a:t>
            </a:r>
            <a:r>
              <a:rPr lang="en-US" sz="2400" b="1" dirty="0">
                <a:solidFill>
                  <a:srgbClr val="002060"/>
                </a:solidFill>
              </a:rPr>
              <a:t> 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24390" y="5261271"/>
            <a:ext cx="6089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Cung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cấp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thức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uốn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nắn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dạy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dỗ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trở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hội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53" y="2405282"/>
            <a:ext cx="3460497" cy="33326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624F208-E6D6-4985-92E5-F04301E117EA}"/>
              </a:ext>
            </a:extLst>
          </p:cNvPr>
          <p:cNvSpPr/>
          <p:nvPr/>
        </p:nvSpPr>
        <p:spPr>
          <a:xfrm>
            <a:off x="799086" y="5622455"/>
            <a:ext cx="1544012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GIÁO</a:t>
            </a: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30"/>
    </mc:Choice>
    <mc:Fallback xmlns="">
      <p:transition spd="slow" advTm="68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7" grpId="0"/>
      <p:bldP spid="19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hàng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ngày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Freeform 4"/>
          <p:cNvSpPr/>
          <p:nvPr/>
        </p:nvSpPr>
        <p:spPr>
          <a:xfrm>
            <a:off x="4928088" y="5056998"/>
            <a:ext cx="5833761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Công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ấy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quan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trọng</a:t>
            </a:r>
            <a:r>
              <a:rPr lang="en-US" sz="2400" b="1" kern="1200" dirty="0">
                <a:solidFill>
                  <a:srgbClr val="FF0000"/>
                </a:solidFill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</a:rPr>
              <a:t>cần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thiết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đối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với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mọi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22785" y="1906344"/>
            <a:ext cx="5669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Tìm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kiếm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thông</a:t>
            </a:r>
            <a:r>
              <a:rPr lang="en-US" sz="2400" b="1" dirty="0">
                <a:solidFill>
                  <a:srgbClr val="002060"/>
                </a:solidFill>
              </a:rPr>
              <a:t> tin, quay </a:t>
            </a:r>
            <a:r>
              <a:rPr lang="en-US" sz="2400" b="1" dirty="0" err="1">
                <a:solidFill>
                  <a:srgbClr val="002060"/>
                </a:solidFill>
              </a:rPr>
              <a:t>phim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chụp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ảnh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tin, </a:t>
            </a:r>
            <a:r>
              <a:rPr lang="en-US" sz="2400" b="1" dirty="0" err="1">
                <a:solidFill>
                  <a:srgbClr val="002060"/>
                </a:solidFill>
              </a:rPr>
              <a:t>kiểm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tra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đánh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giá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thực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thông</a:t>
            </a:r>
            <a:r>
              <a:rPr lang="en-US" sz="2400" b="1" dirty="0">
                <a:solidFill>
                  <a:srgbClr val="002060"/>
                </a:solidFill>
              </a:rPr>
              <a:t> tin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60971" y="3748327"/>
            <a:ext cx="5779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Trung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thực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lòng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nhiệt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huyết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luôn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tìm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tòi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trì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công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việc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60971" y="5151992"/>
            <a:ext cx="57008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Giúp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mọi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mọi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nắm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được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thông</a:t>
            </a:r>
            <a:r>
              <a:rPr lang="en-US" sz="2400" b="1" dirty="0">
                <a:solidFill>
                  <a:srgbClr val="002060"/>
                </a:solidFill>
              </a:rPr>
              <a:t> tin </a:t>
            </a:r>
            <a:r>
              <a:rPr lang="en-US" sz="2400" b="1" dirty="0" err="1">
                <a:solidFill>
                  <a:srgbClr val="002060"/>
                </a:solidFill>
              </a:rPr>
              <a:t>xã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hội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kịp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thời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chính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xác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4AADA89-5838-4DA8-972B-D6C8DEBD52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1380"/>
            <a:ext cx="3300679" cy="320575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0A01D1A-4A94-4F0A-9139-29B8D2E22138}"/>
              </a:ext>
            </a:extLst>
          </p:cNvPr>
          <p:cNvSpPr/>
          <p:nvPr/>
        </p:nvSpPr>
        <p:spPr>
          <a:xfrm>
            <a:off x="799086" y="5622455"/>
            <a:ext cx="215398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 VIÊN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8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55"/>
    </mc:Choice>
    <mc:Fallback xmlns="">
      <p:transition spd="slow" advTm="56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  <p:bldP spid="19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839325" cy="73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898651" y="88901"/>
            <a:ext cx="9263063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dirty="0" err="1">
                <a:cs typeface="Times New Roman" panose="02020603050405020304" pitchFamily="18" charset="0"/>
              </a:rPr>
              <a:t>Trường</a:t>
            </a:r>
            <a:r>
              <a:rPr lang="en-US" sz="4400" dirty="0"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cs typeface="Times New Roman" panose="02020603050405020304" pitchFamily="18" charset="0"/>
              </a:rPr>
              <a:t>Tiểu</a:t>
            </a:r>
            <a:r>
              <a:rPr lang="en-US" sz="4400" dirty="0"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cs typeface="Times New Roman" panose="02020603050405020304" pitchFamily="18" charset="0"/>
              </a:rPr>
              <a:t>học</a:t>
            </a:r>
            <a:r>
              <a:rPr lang="en-US" sz="4400" dirty="0"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cs typeface="Times New Roman" panose="02020603050405020304" pitchFamily="18" charset="0"/>
              </a:rPr>
              <a:t>Ái</a:t>
            </a:r>
            <a:r>
              <a:rPr lang="en-US" sz="4400" dirty="0"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cs typeface="Times New Roman" panose="02020603050405020304" pitchFamily="18" charset="0"/>
              </a:rPr>
              <a:t>Mộ</a:t>
            </a:r>
            <a:r>
              <a:rPr lang="en-US" sz="4400" dirty="0">
                <a:cs typeface="Times New Roman" panose="02020603050405020304" pitchFamily="18" charset="0"/>
              </a:rPr>
              <a:t> 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cs typeface="Times New Roman" panose="02020603050405020304" pitchFamily="18" charset="0"/>
              </a:rPr>
              <a:t>giảng</a:t>
            </a:r>
            <a:r>
              <a:rPr lang="en-US" sz="4000" b="1" dirty="0"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cs typeface="Times New Roman" panose="02020603050405020304" pitchFamily="18" charset="0"/>
              </a:rPr>
              <a:t>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cs typeface="Times New Roman" panose="02020603050405020304" pitchFamily="18" charset="0"/>
              </a:rPr>
              <a:t>   </a:t>
            </a:r>
            <a:r>
              <a:rPr lang="en-US" sz="4000" b="1" dirty="0" err="1" smtClean="0">
                <a:cs typeface="Times New Roman" panose="02020603050405020304" pitchFamily="18" charset="0"/>
              </a:rPr>
              <a:t>P.Môn</a:t>
            </a:r>
            <a:r>
              <a:rPr lang="en-US" sz="4000" dirty="0">
                <a:cs typeface="Times New Roman" panose="02020603050405020304" pitchFamily="18" charset="0"/>
              </a:rPr>
              <a:t>:</a:t>
            </a:r>
            <a:r>
              <a:rPr lang="en-US" sz="4000" b="1" dirty="0">
                <a:cs typeface="Times New Roman" panose="02020603050405020304" pitchFamily="18" charset="0"/>
              </a:rPr>
              <a:t>   </a:t>
            </a:r>
            <a:r>
              <a:rPr lang="en-US" sz="4000" b="1" dirty="0" err="1" smtClean="0"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cs typeface="Times New Roman" panose="02020603050405020304" pitchFamily="18" charset="0"/>
              </a:rPr>
              <a:t> </a:t>
            </a:r>
            <a:endParaRPr lang="en-US" sz="4000" b="1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dirty="0" err="1">
                <a:cs typeface="Times New Roman" panose="02020603050405020304" pitchFamily="18" charset="0"/>
              </a:rPr>
              <a:t>Tuần</a:t>
            </a:r>
            <a:r>
              <a:rPr lang="en-US" sz="4000" dirty="0">
                <a:cs typeface="Times New Roman" panose="02020603050405020304" pitchFamily="18" charset="0"/>
              </a:rPr>
              <a:t>:    22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600" b="1" dirty="0">
              <a:solidFill>
                <a:srgbClr val="FF00FF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Nói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người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lao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trí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óc</a:t>
            </a:r>
            <a:endParaRPr lang="en-US" sz="40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          </a:t>
            </a:r>
            <a:r>
              <a:rPr lang="en-US" b="1" i="1" dirty="0">
                <a:cs typeface="Times New Roman" panose="02020603050405020304" pitchFamily="18" charset="0"/>
              </a:rPr>
              <a:t>GV: </a:t>
            </a:r>
            <a:r>
              <a:rPr lang="en-US" b="1" i="1" dirty="0" err="1"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Thị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Thúy</a:t>
            </a:r>
            <a:endParaRPr lang="en-US" b="1" i="1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26685"/>
      </p:ext>
    </p:extLst>
  </p:cSld>
  <p:clrMapOvr>
    <a:masterClrMapping/>
  </p:clrMapOvr>
  <p:transition spd="slow" advTm="1353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hàng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ngày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Freeform 4"/>
          <p:cNvSpPr/>
          <p:nvPr/>
        </p:nvSpPr>
        <p:spPr>
          <a:xfrm>
            <a:off x="4928088" y="5056998"/>
            <a:ext cx="5688607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Công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ấy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quan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trọng</a:t>
            </a:r>
            <a:r>
              <a:rPr lang="en-US" sz="2400" b="1" kern="1200" dirty="0">
                <a:solidFill>
                  <a:srgbClr val="FF0000"/>
                </a:solidFill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</a:rPr>
              <a:t>cần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thiết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đối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với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mọi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42156" y="2258623"/>
            <a:ext cx="5548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Nghiên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cứu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tác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nhạc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42156" y="3908907"/>
            <a:ext cx="512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</a:rPr>
              <a:t>Say </a:t>
            </a:r>
            <a:r>
              <a:rPr lang="en-US" sz="2400" b="1" dirty="0" err="1">
                <a:solidFill>
                  <a:srgbClr val="002060"/>
                </a:solidFill>
              </a:rPr>
              <a:t>mê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chỉ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siêng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năng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55384" y="5183442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200" b="1" dirty="0" err="1">
                <a:solidFill>
                  <a:srgbClr val="002060"/>
                </a:solidFill>
              </a:rPr>
              <a:t>Phục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vụ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đời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sống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tinh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thần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cho</a:t>
            </a:r>
            <a:r>
              <a:rPr lang="en-US" sz="2200" b="1" dirty="0">
                <a:solidFill>
                  <a:srgbClr val="002060"/>
                </a:solidFill>
              </a:rPr>
              <a:t> con </a:t>
            </a:r>
            <a:r>
              <a:rPr lang="en-US" sz="2200" b="1" dirty="0" err="1">
                <a:solidFill>
                  <a:srgbClr val="002060"/>
                </a:solidFill>
              </a:rPr>
              <a:t>người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nâng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cao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chất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lượng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cuộc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sống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hơn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vì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khi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có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âm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nhạc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tinh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thần</a:t>
            </a:r>
            <a:r>
              <a:rPr lang="en-US" sz="2200" b="1" dirty="0">
                <a:solidFill>
                  <a:srgbClr val="002060"/>
                </a:solidFill>
              </a:rPr>
              <a:t> con </a:t>
            </a:r>
            <a:r>
              <a:rPr lang="en-US" sz="2200" b="1" dirty="0" err="1">
                <a:solidFill>
                  <a:srgbClr val="002060"/>
                </a:solidFill>
              </a:rPr>
              <a:t>người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trở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nên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vui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vẻ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khỏe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mạnh</a:t>
            </a:r>
            <a:endParaRPr lang="en-US" sz="22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" y="2627288"/>
            <a:ext cx="3172889" cy="3186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1CD4BF2-92C4-429F-9FA1-8C6E0476ABFE}"/>
              </a:ext>
            </a:extLst>
          </p:cNvPr>
          <p:cNvSpPr/>
          <p:nvPr/>
        </p:nvSpPr>
        <p:spPr>
          <a:xfrm>
            <a:off x="799086" y="5717991"/>
            <a:ext cx="146065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 SĨ</a:t>
            </a: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03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86"/>
    </mc:Choice>
    <mc:Fallback xmlns="">
      <p:transition spd="slow" advTm="77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9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928088" y="5056998"/>
            <a:ext cx="5688607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42156" y="2094849"/>
            <a:ext cx="5548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Nghiên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cứu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tác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nhạc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42156" y="3745133"/>
            <a:ext cx="512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</a:rPr>
              <a:t>Say </a:t>
            </a:r>
            <a:r>
              <a:rPr lang="en-US" sz="2400" b="1" dirty="0" err="1">
                <a:solidFill>
                  <a:srgbClr val="002060"/>
                </a:solidFill>
              </a:rPr>
              <a:t>mê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chỉ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siêng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năng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55384" y="5019668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200" b="1" dirty="0" err="1">
                <a:solidFill>
                  <a:srgbClr val="002060"/>
                </a:solidFill>
              </a:rPr>
              <a:t>Phục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vụ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đời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sống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tinh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thần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cho</a:t>
            </a:r>
            <a:r>
              <a:rPr lang="en-US" sz="2200" b="1" dirty="0">
                <a:solidFill>
                  <a:srgbClr val="002060"/>
                </a:solidFill>
              </a:rPr>
              <a:t> con </a:t>
            </a:r>
            <a:r>
              <a:rPr lang="en-US" sz="2200" b="1" dirty="0" err="1">
                <a:solidFill>
                  <a:srgbClr val="002060"/>
                </a:solidFill>
              </a:rPr>
              <a:t>người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nâng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cao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chất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lượng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cuộc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sống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hơn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vì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khi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có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âm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nhạc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tinh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thần</a:t>
            </a:r>
            <a:r>
              <a:rPr lang="en-US" sz="2200" b="1" dirty="0">
                <a:solidFill>
                  <a:srgbClr val="002060"/>
                </a:solidFill>
              </a:rPr>
              <a:t> con </a:t>
            </a:r>
            <a:r>
              <a:rPr lang="en-US" sz="2200" b="1" dirty="0" err="1">
                <a:solidFill>
                  <a:srgbClr val="002060"/>
                </a:solidFill>
              </a:rPr>
              <a:t>người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trở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nên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vui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vẻ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khỏe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mạnh</a:t>
            </a:r>
            <a:endParaRPr lang="en-US" sz="22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" y="2627288"/>
            <a:ext cx="3172889" cy="3186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1CD4BF2-92C4-429F-9FA1-8C6E0476ABFE}"/>
              </a:ext>
            </a:extLst>
          </p:cNvPr>
          <p:cNvSpPr/>
          <p:nvPr/>
        </p:nvSpPr>
        <p:spPr>
          <a:xfrm>
            <a:off x="799086" y="5717991"/>
            <a:ext cx="146065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 SĨ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39"/>
    </mc:Choice>
    <mc:Fallback xmlns="">
      <p:transition spd="slow" advTm="29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7" y="0"/>
            <a:ext cx="12514997" cy="778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752" y="816645"/>
            <a:ext cx="10225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vừa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(7-10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625727" y="2111381"/>
            <a:ext cx="11670906" cy="398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sz="2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ý: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nghề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ấy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0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29"/>
    </mc:Choice>
    <mc:Fallback xmlns="">
      <p:transition spd="slow" advTm="58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7" y="0"/>
            <a:ext cx="12514997" cy="778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752" y="816645"/>
            <a:ext cx="10225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vừa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(7-10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0124" y="1782737"/>
            <a:ext cx="11368586" cy="37491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545" y="1694892"/>
            <a:ext cx="11282149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vi-VN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ý: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rõ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ừ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hay,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h</a:t>
            </a:r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83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32"/>
    </mc:Choice>
    <mc:Fallback xmlns="">
      <p:transition spd="slow" advTm="2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86" y="0"/>
            <a:ext cx="12192000" cy="778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8055" y="1826577"/>
            <a:ext cx="392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DẶN DÒ: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3187" y="2748748"/>
            <a:ext cx="88164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7-10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lao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óc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vở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6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84"/>
    </mc:Choice>
    <mc:Fallback xmlns="">
      <p:transition spd="slow" advTm="23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lored pencils on school board background Vector Image">
            <a:extLst>
              <a:ext uri="{FF2B5EF4-FFF2-40B4-BE49-F238E27FC236}">
                <a16:creationId xmlns="" xmlns:a16="http://schemas.microsoft.com/office/drawing/2014/main" id="{65A0A63E-7DF4-41DA-9A4E-865A90331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11551" r="17931" b="14884"/>
          <a:stretch/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4244" y="512395"/>
            <a:ext cx="9745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ập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lao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171424" y="2215166"/>
            <a:ext cx="10058402" cy="302784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vi-VN" sz="3400" i="1" u="sng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  <a:r>
              <a:rPr lang="vi-VN" sz="3400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400" i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7-10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15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1"/>
    </mc:Choice>
    <mc:Fallback xmlns="">
      <p:transition spd="slow" advTm="20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1916" cy="8389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2514" y="1045028"/>
            <a:ext cx="3526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2"/>
                </a:solidFill>
              </a:rPr>
              <a:t>Trò</a:t>
            </a:r>
            <a:r>
              <a:rPr lang="en-US" sz="8000" dirty="0">
                <a:solidFill>
                  <a:schemeClr val="accent2"/>
                </a:solidFill>
              </a:rPr>
              <a:t> </a:t>
            </a:r>
            <a:r>
              <a:rPr lang="en-US" sz="8000" dirty="0" err="1">
                <a:solidFill>
                  <a:schemeClr val="accent2"/>
                </a:solidFill>
              </a:rPr>
              <a:t>chơi</a:t>
            </a:r>
            <a:endParaRPr lang="en-GB" sz="8000" dirty="0">
              <a:solidFill>
                <a:schemeClr val="accent2"/>
              </a:solidFill>
            </a:endParaRPr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4824882" y="4746171"/>
            <a:ext cx="2542235" cy="9361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BẮT ĐẦU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4E518DD-9249-428C-9F9B-B46828FEBB1A}"/>
              </a:ext>
            </a:extLst>
          </p:cNvPr>
          <p:cNvSpPr/>
          <p:nvPr/>
        </p:nvSpPr>
        <p:spPr>
          <a:xfrm>
            <a:off x="2588295" y="3429000"/>
            <a:ext cx="701540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Ô CỬA BÍ MẬT</a:t>
            </a:r>
          </a:p>
        </p:txBody>
      </p:sp>
      <p:sp>
        <p:nvSpPr>
          <p:cNvPr id="3" name="Oval 2">
            <a:hlinkClick r:id="rId6" action="ppaction://hlinksldjump"/>
          </p:cNvPr>
          <p:cNvSpPr/>
          <p:nvPr/>
        </p:nvSpPr>
        <p:spPr>
          <a:xfrm>
            <a:off x="253640" y="6199797"/>
            <a:ext cx="918337" cy="8500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7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5"/>
    </mc:Choice>
    <mc:Fallback xmlns="">
      <p:transition spd="slow" advTm="13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="" xmlns:a16="http://schemas.microsoft.com/office/drawing/2014/main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="" xmlns:a16="http://schemas.microsoft.com/office/drawing/2014/main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27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Ô CỬA 1">
            <a:hlinkClick r:id="rId7" action="ppaction://hlinksldjump"/>
            <a:extLst>
              <a:ext uri="{FF2B5EF4-FFF2-40B4-BE49-F238E27FC236}">
                <a16:creationId xmlns="" xmlns:a16="http://schemas.microsoft.com/office/drawing/2014/main" id="{8ACAD6D9-E1AA-44A8-9A76-977097790A0A}"/>
              </a:ext>
            </a:extLst>
          </p:cNvPr>
          <p:cNvSpPr/>
          <p:nvPr/>
        </p:nvSpPr>
        <p:spPr>
          <a:xfrm>
            <a:off x="3208148" y="3715129"/>
            <a:ext cx="3186154" cy="23251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  <a:endParaRPr lang="en-GB" sz="5400" dirty="0"/>
          </a:p>
        </p:txBody>
      </p:sp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="" xmlns:a16="http://schemas.microsoft.com/office/drawing/2014/main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2" y="3715128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Ô CỬA 1">
            <a:hlinkClick r:id="rId9" action="ppaction://hlinksldjump"/>
            <a:extLst>
              <a:ext uri="{FF2B5EF4-FFF2-40B4-BE49-F238E27FC236}">
                <a16:creationId xmlns="" xmlns:a16="http://schemas.microsoft.com/office/drawing/2014/main" id="{7ED130FF-6DFD-4524-9A94-6FBA89D230BC}"/>
              </a:ext>
            </a:extLst>
          </p:cNvPr>
          <p:cNvSpPr/>
          <p:nvPr/>
        </p:nvSpPr>
        <p:spPr>
          <a:xfrm>
            <a:off x="6383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12" name="Picture 6" descr="Tropical blue home 5 icon - Free tropical blue home icons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2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Ô CỬA 1">
            <a:hlinkClick r:id="rId13" action="ppaction://hlinksldjump"/>
          </p:cNvPr>
          <p:cNvSpPr/>
          <p:nvPr/>
        </p:nvSpPr>
        <p:spPr>
          <a:xfrm>
            <a:off x="6383813" y="1404364"/>
            <a:ext cx="3186154" cy="2301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  <a:endParaRPr lang="en-GB" sz="5400" dirty="0"/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A4D49FE-9100-4911-9CD5-A5A2163A201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27" y="1403795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Ô CỬA 1">
            <a:hlinkClick r:id="rId16" action="ppaction://hlinksldjump"/>
            <a:extLst>
              <a:ext uri="{FF2B5EF4-FFF2-40B4-BE49-F238E27FC236}">
                <a16:creationId xmlns="" xmlns:a16="http://schemas.microsoft.com/office/drawing/2014/main" id="{20638E23-5F97-4051-8F66-21C3B91E0BAF}"/>
              </a:ext>
            </a:extLst>
          </p:cNvPr>
          <p:cNvSpPr/>
          <p:nvPr/>
        </p:nvSpPr>
        <p:spPr>
          <a:xfrm>
            <a:off x="3208148" y="1380308"/>
            <a:ext cx="3186154" cy="2325128"/>
          </a:xfrm>
          <a:prstGeom prst="rect">
            <a:avLst/>
          </a:prstGeom>
          <a:solidFill>
            <a:srgbClr val="2FFF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7081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97"/>
    </mc:Choice>
    <mc:Fallback xmlns="">
      <p:transition spd="slow" advTm="27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5" grpId="0" animBg="1"/>
      <p:bldP spid="8" grpId="0" animBg="1"/>
    </p:bldLst>
  </p:timing>
  <p:extLst mod="1">
    <p:ext uri="{E180D4A7-C9FB-4DFB-919C-405C955672EB}">
      <p14:showEvtLst xmlns:p14="http://schemas.microsoft.com/office/powerpoint/2010/main">
        <p14:triggerEvt type="onClick" time="27187" objId="8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75767" y="0"/>
            <a:ext cx="8541712" cy="224709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   </a:t>
            </a:r>
            <a:r>
              <a:rPr lang="en-US" sz="4400" u="sng" dirty="0" err="1"/>
              <a:t>Câu</a:t>
            </a:r>
            <a:r>
              <a:rPr lang="en-US" sz="4400" u="sng" dirty="0"/>
              <a:t> 1:</a:t>
            </a:r>
            <a:r>
              <a:rPr lang="en-US" sz="4400" dirty="0"/>
              <a:t>   	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sớm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Cho con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ai 1"/>
          <p:cNvSpPr/>
          <p:nvPr/>
        </p:nvSpPr>
        <p:spPr>
          <a:xfrm>
            <a:off x="5252940" y="2470826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A. </a:t>
            </a:r>
            <a:r>
              <a:rPr lang="en-US" sz="4000" dirty="0" err="1">
                <a:solidFill>
                  <a:schemeClr val="tx1"/>
                </a:solidFill>
              </a:rPr>
              <a:t>Kĩ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sư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sai 2"/>
          <p:cNvSpPr/>
          <p:nvPr/>
        </p:nvSpPr>
        <p:spPr>
          <a:xfrm>
            <a:off x="5252938" y="3667328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B. </a:t>
            </a:r>
            <a:r>
              <a:rPr lang="en-US" sz="4000" dirty="0" err="1">
                <a:solidFill>
                  <a:schemeClr val="tx1"/>
                </a:solidFill>
              </a:rPr>
              <a:t>Công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nhân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đúng"/>
          <p:cNvSpPr/>
          <p:nvPr/>
        </p:nvSpPr>
        <p:spPr>
          <a:xfrm>
            <a:off x="5252938" y="4863830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C. </a:t>
            </a:r>
            <a:r>
              <a:rPr lang="en-US" sz="4000" dirty="0" err="1">
                <a:solidFill>
                  <a:schemeClr val="tx1"/>
                </a:solidFill>
              </a:rPr>
              <a:t>Cô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giáo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hoàn thành">
            <a:hlinkClick r:id="rId5" action="ppaction://hlinksldjump"/>
          </p:cNvPr>
          <p:cNvSpPr/>
          <p:nvPr/>
        </p:nvSpPr>
        <p:spPr>
          <a:xfrm>
            <a:off x="5885534" y="5929010"/>
            <a:ext cx="2314586" cy="7587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Hoàn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thành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kết thúc">
            <a:hlinkClick r:id="" action="ppaction://hlinkshowjump?jump=endshow"/>
          </p:cNvPr>
          <p:cNvSpPr/>
          <p:nvPr/>
        </p:nvSpPr>
        <p:spPr>
          <a:xfrm>
            <a:off x="6089516" y="5929010"/>
            <a:ext cx="1906621" cy="7587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thúc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9" name="mặt cườ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968786"/>
            <a:ext cx="3743325" cy="2807494"/>
          </a:xfrm>
          <a:prstGeom prst="rect">
            <a:avLst/>
          </a:prstGeom>
        </p:spPr>
      </p:pic>
      <p:pic>
        <p:nvPicPr>
          <p:cNvPr id="10" name="mặt khóc"/>
          <p:cNvPicPr>
            <a:picLocks noChangeAspect="1"/>
          </p:cNvPicPr>
          <p:nvPr/>
        </p:nvPicPr>
        <p:blipFill>
          <a:blip r:embed="rId7">
            <a:clrChange>
              <a:clrFrom>
                <a:srgbClr val="DAFEFF"/>
              </a:clrFrom>
              <a:clrTo>
                <a:srgbClr val="D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368" y="2130130"/>
            <a:ext cx="2857500" cy="1971675"/>
          </a:xfrm>
          <a:prstGeom prst="rect">
            <a:avLst/>
          </a:prstGeom>
        </p:spPr>
      </p:pic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4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39"/>
    </mc:Choice>
    <mc:Fallback xmlns="">
      <p:transition spd="slow" advTm="16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  <p:extLst>
    <p:ext uri="{E180D4A7-C9FB-4DFB-919C-405C955672EB}">
      <p14:showEvtLst xmlns:p14="http://schemas.microsoft.com/office/powerpoint/2010/main">
        <p14:triggerEvt type="onClick" time="13611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="" xmlns:a16="http://schemas.microsoft.com/office/drawing/2014/main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="" xmlns:a16="http://schemas.microsoft.com/office/drawing/2014/main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27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Ô CỬA 1">
            <a:hlinkClick r:id="rId8" action="ppaction://hlinksldjump"/>
            <a:extLst>
              <a:ext uri="{FF2B5EF4-FFF2-40B4-BE49-F238E27FC236}">
                <a16:creationId xmlns="" xmlns:a16="http://schemas.microsoft.com/office/drawing/2014/main" id="{8ACAD6D9-E1AA-44A8-9A76-977097790A0A}"/>
              </a:ext>
            </a:extLst>
          </p:cNvPr>
          <p:cNvSpPr/>
          <p:nvPr/>
        </p:nvSpPr>
        <p:spPr>
          <a:xfrm>
            <a:off x="3208148" y="3715129"/>
            <a:ext cx="3186154" cy="23251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  <a:endParaRPr lang="en-GB" sz="5400" dirty="0"/>
          </a:p>
        </p:txBody>
      </p:sp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="" xmlns:a16="http://schemas.microsoft.com/office/drawing/2014/main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2" y="3715128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Ô CỬA 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7ED130FF-6DFD-4524-9A94-6FBA89D230BC}"/>
              </a:ext>
            </a:extLst>
          </p:cNvPr>
          <p:cNvSpPr/>
          <p:nvPr/>
        </p:nvSpPr>
        <p:spPr>
          <a:xfrm>
            <a:off x="6383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12" name="Picture 6" descr="Tropical blue home 5 icon - Free tropical blue home icons">
            <a:hlinkClick r:id="rId11" action="ppaction://hlinksldjump"/>
            <a:extLst>
              <a:ext uri="{FF2B5EF4-FFF2-40B4-BE49-F238E27FC236}">
                <a16:creationId xmlns="" xmlns:a16="http://schemas.microsoft.com/office/drawing/2014/main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2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Ô CỬA 1">
            <a:hlinkClick r:id="rId14" action="ppaction://hlinksldjump"/>
          </p:cNvPr>
          <p:cNvSpPr/>
          <p:nvPr/>
        </p:nvSpPr>
        <p:spPr>
          <a:xfrm>
            <a:off x="6383813" y="1404364"/>
            <a:ext cx="3186154" cy="2301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  <a:endParaRPr lang="en-GB" sz="5400" dirty="0"/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7FA2A8D-F021-4BF5-A43D-276A8A8ABD2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27" y="1403795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Ô CỬA 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20638E23-5F97-4051-8F66-21C3B91E0BAF}"/>
              </a:ext>
            </a:extLst>
          </p:cNvPr>
          <p:cNvSpPr/>
          <p:nvPr/>
        </p:nvSpPr>
        <p:spPr>
          <a:xfrm>
            <a:off x="3212198" y="1403795"/>
            <a:ext cx="3186154" cy="2325128"/>
          </a:xfrm>
          <a:prstGeom prst="rect">
            <a:avLst/>
          </a:prstGeom>
          <a:solidFill>
            <a:srgbClr val="2FFF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</a:t>
            </a:r>
            <a:endParaRPr lang="en-GB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5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3"/>
    </mc:Choice>
    <mc:Fallback xmlns="">
      <p:transition spd="slow" advTm="10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69744" y="572363"/>
            <a:ext cx="9171296" cy="147233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Ai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</a:t>
            </a: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Cho ta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ai 1"/>
          <p:cNvSpPr/>
          <p:nvPr/>
        </p:nvSpPr>
        <p:spPr>
          <a:xfrm>
            <a:off x="5252939" y="2470826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A. </a:t>
            </a:r>
            <a:r>
              <a:rPr lang="en-US" sz="4000" dirty="0" err="1">
                <a:solidFill>
                  <a:schemeClr val="tx1"/>
                </a:solidFill>
              </a:rPr>
              <a:t>Thợ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mộc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sai 2"/>
          <p:cNvSpPr/>
          <p:nvPr/>
        </p:nvSpPr>
        <p:spPr>
          <a:xfrm>
            <a:off x="5252939" y="4771419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C. </a:t>
            </a:r>
            <a:r>
              <a:rPr lang="en-US" sz="4000" dirty="0" err="1">
                <a:solidFill>
                  <a:schemeClr val="tx1"/>
                </a:solidFill>
              </a:rPr>
              <a:t>Thợ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điện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đúng"/>
          <p:cNvSpPr/>
          <p:nvPr/>
        </p:nvSpPr>
        <p:spPr>
          <a:xfrm>
            <a:off x="5252938" y="3618159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B. </a:t>
            </a:r>
            <a:r>
              <a:rPr lang="en-US" sz="4000" dirty="0" err="1">
                <a:solidFill>
                  <a:schemeClr val="tx1"/>
                </a:solidFill>
              </a:rPr>
              <a:t>Bác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sĩ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hoàn thành">
            <a:hlinkClick r:id="rId5" action="ppaction://hlinksldjump"/>
          </p:cNvPr>
          <p:cNvSpPr/>
          <p:nvPr/>
        </p:nvSpPr>
        <p:spPr>
          <a:xfrm>
            <a:off x="5924287" y="5918751"/>
            <a:ext cx="2237079" cy="7587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Hoàn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thành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kết thúc">
            <a:hlinkClick r:id="" action="ppaction://hlinkshowjump?jump=endshow"/>
          </p:cNvPr>
          <p:cNvSpPr/>
          <p:nvPr/>
        </p:nvSpPr>
        <p:spPr>
          <a:xfrm>
            <a:off x="6089515" y="5918750"/>
            <a:ext cx="1906621" cy="7587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thúc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9" name="mặt cườ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968786"/>
            <a:ext cx="3743325" cy="2807494"/>
          </a:xfrm>
          <a:prstGeom prst="rect">
            <a:avLst/>
          </a:prstGeom>
        </p:spPr>
      </p:pic>
      <p:pic>
        <p:nvPicPr>
          <p:cNvPr id="10" name="mặt khóc"/>
          <p:cNvPicPr>
            <a:picLocks noChangeAspect="1"/>
          </p:cNvPicPr>
          <p:nvPr/>
        </p:nvPicPr>
        <p:blipFill>
          <a:blip r:embed="rId7">
            <a:clrChange>
              <a:clrFrom>
                <a:srgbClr val="DAFEFF"/>
              </a:clrFrom>
              <a:clrTo>
                <a:srgbClr val="D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356" y="2134948"/>
            <a:ext cx="2857500" cy="1971675"/>
          </a:xfrm>
          <a:prstGeom prst="rect">
            <a:avLst/>
          </a:prstGeom>
        </p:spPr>
      </p:pic>
      <p:pic>
        <p:nvPicPr>
          <p:cNvPr id="22" name="Audio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6"/>
    </mc:Choice>
    <mc:Fallback xmlns="">
      <p:transition spd="slow" advTm="15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  <p:extLst>
    <p:ext uri="{E180D4A7-C9FB-4DFB-919C-405C955672EB}">
      <p14:showEvtLst xmlns:p14="http://schemas.microsoft.com/office/powerpoint/2010/main">
        <p14:triggerEvt type="onClick" time="11996" objId="6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="" xmlns:a16="http://schemas.microsoft.com/office/drawing/2014/main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="" xmlns:a16="http://schemas.microsoft.com/office/drawing/2014/main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27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Ô CỬA 1">
            <a:hlinkClick r:id="rId8" action="ppaction://hlinksldjump"/>
            <a:extLst>
              <a:ext uri="{FF2B5EF4-FFF2-40B4-BE49-F238E27FC236}">
                <a16:creationId xmlns="" xmlns:a16="http://schemas.microsoft.com/office/drawing/2014/main" id="{8ACAD6D9-E1AA-44A8-9A76-977097790A0A}"/>
              </a:ext>
            </a:extLst>
          </p:cNvPr>
          <p:cNvSpPr/>
          <p:nvPr/>
        </p:nvSpPr>
        <p:spPr>
          <a:xfrm>
            <a:off x="3208148" y="3715129"/>
            <a:ext cx="3186154" cy="23251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  <a:endParaRPr lang="en-GB" sz="5400" dirty="0"/>
          </a:p>
        </p:txBody>
      </p:sp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="" xmlns:a16="http://schemas.microsoft.com/office/drawing/2014/main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2" y="3715128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Ô CỬA 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7ED130FF-6DFD-4524-9A94-6FBA89D230BC}"/>
              </a:ext>
            </a:extLst>
          </p:cNvPr>
          <p:cNvSpPr/>
          <p:nvPr/>
        </p:nvSpPr>
        <p:spPr>
          <a:xfrm>
            <a:off x="6383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12" name="Picture 6" descr="Tropical blue home 5 icon - Free tropical blue home icons">
            <a:hlinkClick r:id="rId11" action="ppaction://hlinksldjump"/>
            <a:extLst>
              <a:ext uri="{FF2B5EF4-FFF2-40B4-BE49-F238E27FC236}">
                <a16:creationId xmlns="" xmlns:a16="http://schemas.microsoft.com/office/drawing/2014/main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2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Ô CỬA 1">
            <a:hlinkClick r:id="rId14" action="ppaction://hlinksldjump"/>
          </p:cNvPr>
          <p:cNvSpPr/>
          <p:nvPr/>
        </p:nvSpPr>
        <p:spPr>
          <a:xfrm>
            <a:off x="6383813" y="1404364"/>
            <a:ext cx="3186154" cy="2301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  <a:endParaRPr lang="en-GB" sz="5400" dirty="0"/>
          </a:p>
        </p:txBody>
      </p: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5ABC267-608C-44EF-9FB8-AE2525CA5D9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27" y="1403795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274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62"/>
    </mc:Choice>
    <mc:Fallback xmlns="">
      <p:transition spd="slow" advTm="15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4&quot;/&gt;&lt;/object&gt;&lt;object type=&quot;3&quot; unique_id=&quot;10006&quot;&gt;&lt;property id=&quot;20148&quot; value=&quot;5&quot;/&gt;&lt;property id=&quot;20300&quot; value=&quot;Slide 4&quot;/&gt;&lt;property id=&quot;20307&quot; value=&quot;283&quot;/&gt;&lt;/object&gt;&lt;object type=&quot;3&quot; unique_id=&quot;10007&quot;&gt;&lt;property id=&quot;20148&quot; value=&quot;5&quot;/&gt;&lt;property id=&quot;20300&quot; value=&quot;Slide 5&quot;/&gt;&lt;property id=&quot;20307&quot; value=&quot;284&quot;/&gt;&lt;/object&gt;&lt;object type=&quot;3&quot; unique_id=&quot;10008&quot;&gt;&lt;property id=&quot;20148&quot; value=&quot;5&quot;/&gt;&lt;property id=&quot;20300&quot; value=&quot;Slide 6&quot;/&gt;&lt;property id=&quot;20307&quot; value=&quot;291&quot;/&gt;&lt;/object&gt;&lt;object type=&quot;3&quot; unique_id=&quot;10009&quot;&gt;&lt;property id=&quot;20148&quot; value=&quot;5&quot;/&gt;&lt;property id=&quot;20300&quot; value=&quot;Slide 7&quot;/&gt;&lt;property id=&quot;20307&quot; value=&quot;285&quot;/&gt;&lt;/object&gt;&lt;object type=&quot;3&quot; unique_id=&quot;10010&quot;&gt;&lt;property id=&quot;20148&quot; value=&quot;5&quot;/&gt;&lt;property id=&quot;20300&quot; value=&quot;Slide 8&quot;/&gt;&lt;property id=&quot;20307&quot; value=&quot;292&quot;/&gt;&lt;/object&gt;&lt;object type=&quot;3&quot; unique_id=&quot;10011&quot;&gt;&lt;property id=&quot;20148&quot; value=&quot;5&quot;/&gt;&lt;property id=&quot;20300&quot; value=&quot;Slide 9&quot;/&gt;&lt;property id=&quot;20307&quot; value=&quot;287&quot;/&gt;&lt;/object&gt;&lt;object type=&quot;3&quot; unique_id=&quot;10012&quot;&gt;&lt;property id=&quot;20148&quot; value=&quot;5&quot;/&gt;&lt;property id=&quot;20300&quot; value=&quot;Slide 10&quot;/&gt;&lt;property id=&quot;20307&quot; value=&quot;293&quot;/&gt;&lt;/object&gt;&lt;object type=&quot;3&quot; unique_id=&quot;10013&quot;&gt;&lt;property id=&quot;20148&quot; value=&quot;5&quot;/&gt;&lt;property id=&quot;20300&quot; value=&quot;Slide 11&quot;/&gt;&lt;property id=&quot;20307&quot; value=&quot;286&quot;/&gt;&lt;/object&gt;&lt;object type=&quot;3&quot; unique_id=&quot;10014&quot;&gt;&lt;property id=&quot;20148&quot; value=&quot;5&quot;/&gt;&lt;property id=&quot;20300&quot; value=&quot;Slide 12&quot;/&gt;&lt;property id=&quot;20307&quot; value=&quot;294&quot;/&gt;&lt;/object&gt;&lt;object type=&quot;3&quot; unique_id=&quot;10015&quot;&gt;&lt;property id=&quot;20148&quot; value=&quot;5&quot;/&gt;&lt;property id=&quot;20300&quot; value=&quot;Slide 13&quot;/&gt;&lt;property id=&quot;20307&quot; value=&quot;259&quot;/&gt;&lt;/object&gt;&lt;object type=&quot;3&quot; unique_id=&quot;10016&quot;&gt;&lt;property id=&quot;20148&quot; value=&quot;5&quot;/&gt;&lt;property id=&quot;20300&quot; value=&quot;Slide 14&quot;/&gt;&lt;property id=&quot;20307&quot; value=&quot;26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62&quot;/&gt;&lt;/object&gt;&lt;object type=&quot;3&quot; unique_id=&quot;10019&quot;&gt;&lt;property id=&quot;20148&quot; value=&quot;5&quot;/&gt;&lt;property id=&quot;20300&quot; value=&quot;Slide 17&quot;/&gt;&lt;property id=&quot;20307&quot; value=&quot;274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object type=&quot;3&quot; unique_id=&quot;10021&quot;&gt;&lt;property id=&quot;20148&quot; value=&quot;5&quot;/&gt;&lt;property id=&quot;20300&quot; value=&quot;Slide 19&quot;/&gt;&lt;property id=&quot;20307&quot; value=&quot;276&quot;/&gt;&lt;/object&gt;&lt;object type=&quot;3&quot; unique_id=&quot;10022&quot;&gt;&lt;property id=&quot;20148&quot; value=&quot;5&quot;/&gt;&lt;property id=&quot;20300&quot; value=&quot;Slide 20&quot;/&gt;&lt;property id=&quot;20307&quot; value=&quot;295&quot;/&gt;&lt;/object&gt;&lt;object type=&quot;3&quot; unique_id=&quot;10023&quot;&gt;&lt;property id=&quot;20148&quot; value=&quot;5&quot;/&gt;&lt;property id=&quot;20300&quot; value=&quot;Slide 21&quot;/&gt;&lt;property id=&quot;20307&quot; value=&quot;263&quot;/&gt;&lt;/object&gt;&lt;object type=&quot;3&quot; unique_id=&quot;10024&quot;&gt;&lt;property id=&quot;20148&quot; value=&quot;5&quot;/&gt;&lt;property id=&quot;20300&quot; value=&quot;Slide 22&quot;/&gt;&lt;property id=&quot;20307&quot; value=&quot;290&quot;/&gt;&lt;/object&gt;&lt;object type=&quot;3&quot; unique_id=&quot;10025&quot;&gt;&lt;property id=&quot;20148&quot; value=&quot;5&quot;/&gt;&lt;property id=&quot;20300&quot; value=&quot;Slide 23&quot;/&gt;&lt;property id=&quot;20307&quot; value=&quot;289&quot;/&gt;&lt;/object&gt;&lt;/object&gt;&lt;object type=&quot;8&quot; unique_id=&quot;10050&quot;&gt;&lt;/object&gt;&lt;/object&gt;&lt;/database&gt;"/>
  <p:tag name="MMPROD_NEXTUNIQUEID" val="10009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2|14|1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6.6|22.5|2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5|15.2|18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0.3|13.8|25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0.3|13.8|25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8.5|2.7|6.6|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9.9|17.5|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1100</Words>
  <Application>Microsoft Office PowerPoint</Application>
  <PresentationFormat>Widescreen</PresentationFormat>
  <Paragraphs>141</Paragraphs>
  <Slides>24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.VnAristote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8.1 Version 2</dc:creator>
  <cp:lastModifiedBy>AutoBVT</cp:lastModifiedBy>
  <cp:revision>54</cp:revision>
  <dcterms:created xsi:type="dcterms:W3CDTF">2020-04-05T06:37:26Z</dcterms:created>
  <dcterms:modified xsi:type="dcterms:W3CDTF">2022-02-14T00:45:18Z</dcterms:modified>
</cp:coreProperties>
</file>