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9" r:id="rId2"/>
  </p:sldMasterIdLst>
  <p:notesMasterIdLst>
    <p:notesMasterId r:id="rId16"/>
  </p:notesMasterIdLst>
  <p:sldIdLst>
    <p:sldId id="369" r:id="rId3"/>
    <p:sldId id="284" r:id="rId4"/>
    <p:sldId id="370" r:id="rId5"/>
    <p:sldId id="371" r:id="rId6"/>
    <p:sldId id="367" r:id="rId7"/>
    <p:sldId id="347" r:id="rId8"/>
    <p:sldId id="362" r:id="rId9"/>
    <p:sldId id="314" r:id="rId10"/>
    <p:sldId id="366" r:id="rId11"/>
    <p:sldId id="280" r:id="rId12"/>
    <p:sldId id="363" r:id="rId13"/>
    <p:sldId id="266" r:id="rId14"/>
    <p:sldId id="35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2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6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94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1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5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4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55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9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17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6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3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6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69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142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788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26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652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750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873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92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0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985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137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230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730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2569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382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217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054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10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3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3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728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71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5155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3029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167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260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274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020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9536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72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955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2788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2118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0066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41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36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5146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520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2390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02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74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4490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7620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0407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1693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6965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7865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7422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9750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6035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5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5719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8673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8708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8393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161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7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4" r:id="rId2"/>
    <p:sldLayoutId id="2147483743" r:id="rId3"/>
    <p:sldLayoutId id="2147483741" r:id="rId4"/>
    <p:sldLayoutId id="2147483733" r:id="rId5"/>
    <p:sldLayoutId id="2147483725" r:id="rId6"/>
    <p:sldLayoutId id="2147483742" r:id="rId7"/>
    <p:sldLayoutId id="2147483730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740" r:id="rId15"/>
    <p:sldLayoutId id="2147483739" r:id="rId16"/>
    <p:sldLayoutId id="2147483738" r:id="rId17"/>
    <p:sldLayoutId id="2147483737" r:id="rId18"/>
    <p:sldLayoutId id="2147483736" r:id="rId19"/>
    <p:sldLayoutId id="2147483735" r:id="rId20"/>
    <p:sldLayoutId id="2147483734" r:id="rId21"/>
    <p:sldLayoutId id="2147483732" r:id="rId22"/>
    <p:sldLayoutId id="2147483731" r:id="rId23"/>
    <p:sldLayoutId id="2147483729" r:id="rId24"/>
    <p:sldLayoutId id="2147483728" r:id="rId25"/>
    <p:sldLayoutId id="2147483727" r:id="rId26"/>
    <p:sldLayoutId id="2147483726" r:id="rId27"/>
    <p:sldLayoutId id="2147483656" r:id="rId28"/>
    <p:sldLayoutId id="2147483657" r:id="rId29"/>
    <p:sldLayoutId id="2147483658" r:id="rId30"/>
    <p:sldLayoutId id="2147483659" r:id="rId31"/>
    <p:sldLayoutId id="2147483660" r:id="rId32"/>
    <p:sldLayoutId id="214748374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64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1" r:id="rId32"/>
    <p:sldLayoutId id="2147483792" r:id="rId33"/>
    <p:sldLayoutId id="2147483793" r:id="rId34"/>
    <p:sldLayoutId id="2147483794" r:id="rId35"/>
    <p:sldLayoutId id="2147483795" r:id="rId36"/>
    <p:sldLayoutId id="2147483796" r:id="rId37"/>
    <p:sldLayoutId id="2147483797" r:id="rId38"/>
    <p:sldLayoutId id="2147483798" r:id="rId39"/>
    <p:sldLayoutId id="2147483799" r:id="rId40"/>
    <p:sldLayoutId id="2147483800" r:id="rId41"/>
    <p:sldLayoutId id="2147483801" r:id="rId42"/>
    <p:sldLayoutId id="2147483802" r:id="rId43"/>
    <p:sldLayoutId id="2147483803" r:id="rId44"/>
    <p:sldLayoutId id="2147483804" r:id="rId45"/>
    <p:sldLayoutId id="2147483805" r:id="rId46"/>
    <p:sldLayoutId id="2147483806" r:id="rId47"/>
    <p:sldLayoutId id="2147483807" r:id="rId48"/>
    <p:sldLayoutId id="2147483808" r:id="rId49"/>
    <p:sldLayoutId id="2147483809" r:id="rId50"/>
    <p:sldLayoutId id="2147483810" r:id="rId51"/>
    <p:sldLayoutId id="2147483811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960804" y="0"/>
            <a:ext cx="7229709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6334" y="708978"/>
            <a:ext cx="4655666" cy="104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655162" y="242241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4997" y="325411"/>
            <a:ext cx="15318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097011" y="2160111"/>
            <a:ext cx="6508085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NÓI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NGHE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E4E0E3-CA72-471A-8E61-87D76453BB43}"/>
              </a:ext>
            </a:extLst>
          </p:cNvPr>
          <p:cNvSpPr/>
          <p:nvPr/>
        </p:nvSpPr>
        <p:spPr>
          <a:xfrm>
            <a:off x="532621" y="1640254"/>
            <a:ext cx="9973024" cy="823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D7972-4DE7-4BFC-8FAE-33E4F9480D8F}"/>
              </a:ext>
            </a:extLst>
          </p:cNvPr>
          <p:cNvSpPr/>
          <p:nvPr/>
        </p:nvSpPr>
        <p:spPr>
          <a:xfrm>
            <a:off x="532621" y="2587115"/>
            <a:ext cx="11469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cha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E81A8B-3984-46A4-8AA4-6FE20064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54" y="3709605"/>
            <a:ext cx="4163325" cy="3133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448204" y="640875"/>
            <a:ext cx="3864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2176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740557" y="577918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206833" y="166566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41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043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1967220" y="1102237"/>
            <a:ext cx="870946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573650" y="875615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1692323" y="2166726"/>
            <a:ext cx="873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TÍCH CÂY KHOAI LANG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44347" y="594514"/>
            <a:ext cx="45303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69" y="1573213"/>
            <a:ext cx="1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1856" y="1573213"/>
            <a:ext cx="10985678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tích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khoai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lang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từng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dựa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gợi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dưới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3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- 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Bồi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thiên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cỏ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90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15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56" y="726500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Kể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chuyện</a:t>
            </a: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khoai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lang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(33)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3349" y="29678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614945" y="3390853"/>
            <a:ext cx="457120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6455797" y="3430537"/>
            <a:ext cx="473619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525719" y="6127979"/>
            <a:ext cx="476543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may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6455797" y="6137731"/>
            <a:ext cx="480313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3E0D4-9772-4B2F-8BEC-E1289EEA4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45" y="1424698"/>
            <a:ext cx="4571203" cy="19661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D41EDC-3A31-4392-B0B9-321A3D925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660" y="1568622"/>
            <a:ext cx="4498307" cy="1901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D6839C-2F6E-45BC-AED5-D320C9307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37" y="4171575"/>
            <a:ext cx="4781218" cy="19661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084069-1292-45F3-BD59-0A2DF9BBD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660" y="4221850"/>
            <a:ext cx="4781218" cy="18689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0" y="86178"/>
            <a:ext cx="1166379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4727846" y="1097580"/>
            <a:ext cx="653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uyển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1781043" y="597779"/>
            <a:ext cx="467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khoai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lang</a:t>
            </a:r>
            <a:endParaRPr lang="en-US" sz="32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7AAD69D-C2B4-43AF-955E-AADABCF7267A}"/>
              </a:ext>
            </a:extLst>
          </p:cNvPr>
          <p:cNvSpPr txBox="1"/>
          <p:nvPr/>
        </p:nvSpPr>
        <p:spPr>
          <a:xfrm>
            <a:off x="4125787" y="1583931"/>
            <a:ext cx="786850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A11AF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4236333" y="4252016"/>
            <a:ext cx="7456649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ra.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A11AF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5886A-A7CC-49A4-8D16-1399C83C804D}"/>
              </a:ext>
            </a:extLst>
          </p:cNvPr>
          <p:cNvSpPr txBox="1"/>
          <p:nvPr/>
        </p:nvSpPr>
        <p:spPr>
          <a:xfrm>
            <a:off x="4015241" y="922449"/>
            <a:ext cx="8429434" cy="60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4300"/>
              </a:lnSpc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1FA7F-2A29-4F1B-A70F-9AFE38CCD399}"/>
              </a:ext>
            </a:extLst>
          </p:cNvPr>
          <p:cNvSpPr txBox="1"/>
          <p:nvPr/>
        </p:nvSpPr>
        <p:spPr>
          <a:xfrm>
            <a:off x="4125787" y="3174798"/>
            <a:ext cx="7868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BF62C8-71FA-4EAB-94DE-39C32DD89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1" y="729944"/>
            <a:ext cx="3817530" cy="2405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6C648F-B59F-45C4-9132-55672D611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92" y="3339690"/>
            <a:ext cx="3850349" cy="2596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0" y="86178"/>
            <a:ext cx="1166379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7AAD69D-C2B4-43AF-955E-AADABCF7267A}"/>
              </a:ext>
            </a:extLst>
          </p:cNvPr>
          <p:cNvSpPr txBox="1"/>
          <p:nvPr/>
        </p:nvSpPr>
        <p:spPr>
          <a:xfrm>
            <a:off x="3982421" y="1742609"/>
            <a:ext cx="740514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A11AF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3954655" y="4974979"/>
            <a:ext cx="7405142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A11AF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5886A-A7CC-49A4-8D16-1399C83C804D}"/>
              </a:ext>
            </a:extLst>
          </p:cNvPr>
          <p:cNvSpPr txBox="1"/>
          <p:nvPr/>
        </p:nvSpPr>
        <p:spPr>
          <a:xfrm>
            <a:off x="3901452" y="858232"/>
            <a:ext cx="7886297" cy="60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may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1FA7F-2A29-4F1B-A70F-9AFE38CCD399}"/>
              </a:ext>
            </a:extLst>
          </p:cNvPr>
          <p:cNvSpPr txBox="1"/>
          <p:nvPr/>
        </p:nvSpPr>
        <p:spPr>
          <a:xfrm>
            <a:off x="3982421" y="3792766"/>
            <a:ext cx="7405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6391B-E17F-47B3-BCA1-3D83D79B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9" y="917780"/>
            <a:ext cx="3818763" cy="2394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E9D1B7-E717-4880-A9CE-F23F41A01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80" y="3792766"/>
            <a:ext cx="3818763" cy="2364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0" y="86178"/>
            <a:ext cx="1166379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7EB9B27-6AAE-493A-8457-6E5DF624B6AA}"/>
              </a:ext>
            </a:extLst>
          </p:cNvPr>
          <p:cNvSpPr txBox="1"/>
          <p:nvPr/>
        </p:nvSpPr>
        <p:spPr>
          <a:xfrm>
            <a:off x="279633" y="3391183"/>
            <a:ext cx="34572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B9CC94-7856-4D9A-8BA7-138DD7B0664F}"/>
              </a:ext>
            </a:extLst>
          </p:cNvPr>
          <p:cNvSpPr txBox="1"/>
          <p:nvPr/>
        </p:nvSpPr>
        <p:spPr>
          <a:xfrm>
            <a:off x="4977256" y="3360077"/>
            <a:ext cx="42016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8E8EDD-F381-40EA-ACA0-44B6CE48FF5C}"/>
              </a:ext>
            </a:extLst>
          </p:cNvPr>
          <p:cNvSpPr txBox="1"/>
          <p:nvPr/>
        </p:nvSpPr>
        <p:spPr>
          <a:xfrm>
            <a:off x="2748937" y="5971664"/>
            <a:ext cx="36729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may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229A27-5D44-4022-9BBB-3A38530CBDF0}"/>
              </a:ext>
            </a:extLst>
          </p:cNvPr>
          <p:cNvSpPr txBox="1"/>
          <p:nvPr/>
        </p:nvSpPr>
        <p:spPr>
          <a:xfrm>
            <a:off x="7793950" y="5965448"/>
            <a:ext cx="3919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7C035B9-131C-4DB6-BB8F-CEE36B44E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83" y="1541275"/>
            <a:ext cx="3061443" cy="1910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1071049-91C9-4334-AF3D-13F93A2BF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163" y="1430827"/>
            <a:ext cx="3249289" cy="1990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0725D7-627F-4749-909B-F74BACE79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121" y="4088490"/>
            <a:ext cx="3259076" cy="1966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88EEDF2-0651-451E-8091-93211151C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4068" y="4176677"/>
            <a:ext cx="3274806" cy="1877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Kể-chuyện-lớp-2-_Sự-tích-cây-khoai-lang_-_-Tuần-22_-sách-Kết-nối-tri-thức-với-cuộc-sống_">
            <a:hlinkClick r:id="" action="ppaction://media"/>
            <a:extLst>
              <a:ext uri="{FF2B5EF4-FFF2-40B4-BE49-F238E27FC236}">
                <a16:creationId xmlns:a16="http://schemas.microsoft.com/office/drawing/2014/main" id="{60FBB8A7-E04D-446B-98C1-C1C028DBB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8351" y="5954976"/>
            <a:ext cx="609600" cy="609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290249" y="173984"/>
            <a:ext cx="6893169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5287750" y="903023"/>
            <a:ext cx="653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uyển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783151" y="859297"/>
            <a:ext cx="467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khoai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lang</a:t>
            </a:r>
            <a:endParaRPr lang="en-US" sz="32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F24EBDC9-9185-4ECB-A135-ED66ACA1D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60" y="5116185"/>
            <a:ext cx="2157739" cy="17793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EB9B27-6AAE-493A-8457-6E5DF624B6AA}"/>
              </a:ext>
            </a:extLst>
          </p:cNvPr>
          <p:cNvSpPr txBox="1"/>
          <p:nvPr/>
        </p:nvSpPr>
        <p:spPr>
          <a:xfrm>
            <a:off x="1291973" y="3143645"/>
            <a:ext cx="34572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B9CC94-7856-4D9A-8BA7-138DD7B0664F}"/>
              </a:ext>
            </a:extLst>
          </p:cNvPr>
          <p:cNvSpPr txBox="1"/>
          <p:nvPr/>
        </p:nvSpPr>
        <p:spPr>
          <a:xfrm>
            <a:off x="5251486" y="3143645"/>
            <a:ext cx="43303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8E8EDD-F381-40EA-ACA0-44B6CE48FF5C}"/>
              </a:ext>
            </a:extLst>
          </p:cNvPr>
          <p:cNvSpPr txBox="1"/>
          <p:nvPr/>
        </p:nvSpPr>
        <p:spPr>
          <a:xfrm>
            <a:off x="3881118" y="5965448"/>
            <a:ext cx="36729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may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229A27-5D44-4022-9BBB-3A38530CBDF0}"/>
              </a:ext>
            </a:extLst>
          </p:cNvPr>
          <p:cNvSpPr txBox="1"/>
          <p:nvPr/>
        </p:nvSpPr>
        <p:spPr>
          <a:xfrm>
            <a:off x="7793950" y="5965448"/>
            <a:ext cx="3919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7C035B9-131C-4DB6-BB8F-CEE36B44E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623" y="1293737"/>
            <a:ext cx="3061443" cy="1910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1071049-91C9-4334-AF3D-13F93A2BF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409" y="1404741"/>
            <a:ext cx="3259074" cy="1856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0725D7-627F-4749-909B-F74BACE79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302" y="4082274"/>
            <a:ext cx="3259076" cy="1966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88EEDF2-0651-451E-8091-93211151C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6772" y="4127868"/>
            <a:ext cx="3274806" cy="1877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BF943C-E75D-4230-BB3C-35D77E239E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71953" y="3874650"/>
            <a:ext cx="1159806" cy="1354293"/>
          </a:xfrm>
          <a:prstGeom prst="rect">
            <a:avLst/>
          </a:prstGeom>
        </p:spPr>
      </p:pic>
      <p:sp>
        <p:nvSpPr>
          <p:cNvPr id="30" name="Freeform 24">
            <a:extLst>
              <a:ext uri="{FF2B5EF4-FFF2-40B4-BE49-F238E27FC236}">
                <a16:creationId xmlns:a16="http://schemas.microsoft.com/office/drawing/2014/main" id="{2AFB548E-8F6F-4D5C-8A26-ED39F71B5DAF}"/>
              </a:ext>
            </a:extLst>
          </p:cNvPr>
          <p:cNvSpPr>
            <a:spLocks noEditPoints="1"/>
          </p:cNvSpPr>
          <p:nvPr/>
        </p:nvSpPr>
        <p:spPr bwMode="auto">
          <a:xfrm rot="19130807">
            <a:off x="1451928" y="4566407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4288503" y="952784"/>
            <a:ext cx="653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uyển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1231759" y="568725"/>
            <a:ext cx="467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khoai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lang</a:t>
            </a:r>
            <a:endParaRPr lang="en-US" sz="32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232492" y="70290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902186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622</Words>
  <Application>Microsoft Office PowerPoint</Application>
  <PresentationFormat>Widescreen</PresentationFormat>
  <Paragraphs>62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SimSun</vt:lpstr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Times New Roman</vt:lpstr>
      <vt:lpstr>思源黑体 CN Bold</vt:lpstr>
      <vt:lpstr>Office Theme</vt:lpstr>
      <vt:lpstr>6_Office Theme</vt:lpstr>
      <vt:lpstr>PowerPoint Presentation</vt:lpstr>
      <vt:lpstr>PowerPoint Presentation</vt:lpstr>
      <vt:lpstr>PowerPoint Presentation</vt:lpstr>
      <vt:lpstr>Thứ ba ngày 15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55</cp:revision>
  <dcterms:created xsi:type="dcterms:W3CDTF">2021-12-11T14:51:10Z</dcterms:created>
  <dcterms:modified xsi:type="dcterms:W3CDTF">2022-02-12T03:26:56Z</dcterms:modified>
</cp:coreProperties>
</file>