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3" r:id="rId2"/>
    <p:sldMasterId id="2147483739" r:id="rId3"/>
  </p:sldMasterIdLst>
  <p:notesMasterIdLst>
    <p:notesMasterId r:id="rId37"/>
  </p:notesMasterIdLst>
  <p:sldIdLst>
    <p:sldId id="423" r:id="rId4"/>
    <p:sldId id="384" r:id="rId5"/>
    <p:sldId id="408" r:id="rId6"/>
    <p:sldId id="263" r:id="rId7"/>
    <p:sldId id="422" r:id="rId8"/>
    <p:sldId id="265" r:id="rId9"/>
    <p:sldId id="320" r:id="rId10"/>
    <p:sldId id="270" r:id="rId11"/>
    <p:sldId id="411" r:id="rId12"/>
    <p:sldId id="412" r:id="rId13"/>
    <p:sldId id="373" r:id="rId14"/>
    <p:sldId id="413" r:id="rId15"/>
    <p:sldId id="414" r:id="rId16"/>
    <p:sldId id="424" r:id="rId17"/>
    <p:sldId id="277" r:id="rId18"/>
    <p:sldId id="425" r:id="rId19"/>
    <p:sldId id="426" r:id="rId20"/>
    <p:sldId id="343" r:id="rId21"/>
    <p:sldId id="427" r:id="rId22"/>
    <p:sldId id="372" r:id="rId23"/>
    <p:sldId id="391" r:id="rId24"/>
    <p:sldId id="284" r:id="rId25"/>
    <p:sldId id="285" r:id="rId26"/>
    <p:sldId id="287" r:id="rId27"/>
    <p:sldId id="420" r:id="rId28"/>
    <p:sldId id="380" r:id="rId29"/>
    <p:sldId id="291" r:id="rId30"/>
    <p:sldId id="428" r:id="rId31"/>
    <p:sldId id="293" r:id="rId32"/>
    <p:sldId id="257" r:id="rId33"/>
    <p:sldId id="359" r:id="rId34"/>
    <p:sldId id="332" r:id="rId35"/>
    <p:sldId id="351" r:id="rId36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B8083E"/>
    <a:srgbClr val="F34A07"/>
    <a:srgbClr val="117D09"/>
    <a:srgbClr val="A2D668"/>
    <a:srgbClr val="FFFFFF"/>
    <a:srgbClr val="F8EFEC"/>
    <a:srgbClr val="FFFF66"/>
    <a:srgbClr val="FFD5D7"/>
    <a:srgbClr val="F1F4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0A2C57-DB7E-4669-89C8-BEC40E8934D3}" v="195" dt="2021-06-19T09:32:21.1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12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microsoft.com/office/2016/11/relationships/changesInfo" Target="changesInfos/changesInfo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mx" userId="c1fc7825-eae9-448b-ba73-d94bf9c012d0" providerId="ADAL" clId="{540A2C57-DB7E-4669-89C8-BEC40E8934D3}"/>
    <pc:docChg chg="undo custSel addSld delSld modSld sldOrd">
      <pc:chgData name="linhmx" userId="c1fc7825-eae9-448b-ba73-d94bf9c012d0" providerId="ADAL" clId="{540A2C57-DB7E-4669-89C8-BEC40E8934D3}" dt="2021-06-19T09:32:30.807" v="3585" actId="478"/>
      <pc:docMkLst>
        <pc:docMk/>
      </pc:docMkLst>
      <pc:sldChg chg="delSp add del mod delAnim modAnim">
        <pc:chgData name="linhmx" userId="c1fc7825-eae9-448b-ba73-d94bf9c012d0" providerId="ADAL" clId="{540A2C57-DB7E-4669-89C8-BEC40E8934D3}" dt="2021-06-19T01:31:15.850" v="3524" actId="47"/>
        <pc:sldMkLst>
          <pc:docMk/>
          <pc:sldMk cId="0" sldId="256"/>
        </pc:sldMkLst>
        <pc:spChg chg="del">
          <ac:chgData name="linhmx" userId="c1fc7825-eae9-448b-ba73-d94bf9c012d0" providerId="ADAL" clId="{540A2C57-DB7E-4669-89C8-BEC40E8934D3}" dt="2021-06-19T01:30:23.990" v="3522" actId="478"/>
          <ac:spMkLst>
            <pc:docMk/>
            <pc:sldMk cId="0" sldId="256"/>
            <ac:spMk id="17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0:17.270" v="3519" actId="478"/>
          <ac:spMkLst>
            <pc:docMk/>
            <pc:sldMk cId="0" sldId="256"/>
            <ac:spMk id="20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0:21.726" v="3521" actId="478"/>
          <ac:spMkLst>
            <pc:docMk/>
            <pc:sldMk cId="0" sldId="256"/>
            <ac:spMk id="29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0:15.477" v="3518" actId="478"/>
          <ac:spMkLst>
            <pc:docMk/>
            <pc:sldMk cId="0" sldId="256"/>
            <ac:spMk id="30" creationId="{00000000-0000-0000-0000-000000000000}"/>
          </ac:spMkLst>
        </pc:spChg>
        <pc:grpChg chg="del">
          <ac:chgData name="linhmx" userId="c1fc7825-eae9-448b-ba73-d94bf9c012d0" providerId="ADAL" clId="{540A2C57-DB7E-4669-89C8-BEC40E8934D3}" dt="2021-06-19T01:30:19.678" v="3520" actId="478"/>
          <ac:grpSpMkLst>
            <pc:docMk/>
            <pc:sldMk cId="0" sldId="256"/>
            <ac:grpSpMk id="19" creationId="{00000000-0000-0000-0000-000000000000}"/>
          </ac:grpSpMkLst>
        </pc:grpChg>
        <pc:grpChg chg="del">
          <ac:chgData name="linhmx" userId="c1fc7825-eae9-448b-ba73-d94bf9c012d0" providerId="ADAL" clId="{540A2C57-DB7E-4669-89C8-BEC40E8934D3}" dt="2021-06-19T01:30:15.477" v="3518" actId="478"/>
          <ac:grpSpMkLst>
            <pc:docMk/>
            <pc:sldMk cId="0" sldId="256"/>
            <ac:grpSpMk id="28" creationId="{00000000-0000-0000-0000-000000000000}"/>
          </ac:grpSpMkLst>
        </pc:grpChg>
      </pc:sldChg>
      <pc:sldChg chg="addSp delSp modSp mod modAnim">
        <pc:chgData name="linhmx" userId="c1fc7825-eae9-448b-ba73-d94bf9c012d0" providerId="ADAL" clId="{540A2C57-DB7E-4669-89C8-BEC40E8934D3}" dt="2021-06-19T01:32:24.359" v="3545" actId="404"/>
        <pc:sldMkLst>
          <pc:docMk/>
          <pc:sldMk cId="0" sldId="259"/>
        </pc:sldMkLst>
        <pc:spChg chg="add mod">
          <ac:chgData name="linhmx" userId="c1fc7825-eae9-448b-ba73-d94bf9c012d0" providerId="ADAL" clId="{540A2C57-DB7E-4669-89C8-BEC40E8934D3}" dt="2021-06-19T01:32:24.359" v="3545" actId="404"/>
          <ac:spMkLst>
            <pc:docMk/>
            <pc:sldMk cId="0" sldId="259"/>
            <ac:spMk id="12" creationId="{C724A5B3-4FC6-4B1B-B3FD-8E41D1104C1F}"/>
          </ac:spMkLst>
        </pc:spChg>
        <pc:spChg chg="del">
          <ac:chgData name="linhmx" userId="c1fc7825-eae9-448b-ba73-d94bf9c012d0" providerId="ADAL" clId="{540A2C57-DB7E-4669-89C8-BEC40E8934D3}" dt="2021-06-19T01:32:06.311" v="3535" actId="478"/>
          <ac:spMkLst>
            <pc:docMk/>
            <pc:sldMk cId="0" sldId="259"/>
            <ac:spMk id="5128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2:02.980" v="3533" actId="478"/>
          <ac:spMkLst>
            <pc:docMk/>
            <pc:sldMk cId="0" sldId="259"/>
            <ac:spMk id="5129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2:04.943" v="3534" actId="478"/>
          <ac:spMkLst>
            <pc:docMk/>
            <pc:sldMk cId="0" sldId="259"/>
            <ac:spMk id="5130" creationId="{00000000-0000-0000-0000-000000000000}"/>
          </ac:spMkLst>
        </pc:spChg>
        <pc:picChg chg="mod">
          <ac:chgData name="linhmx" userId="c1fc7825-eae9-448b-ba73-d94bf9c012d0" providerId="ADAL" clId="{540A2C57-DB7E-4669-89C8-BEC40E8934D3}" dt="2021-06-19T01:32:10.818" v="3537" actId="1076"/>
          <ac:picMkLst>
            <pc:docMk/>
            <pc:sldMk cId="0" sldId="259"/>
            <ac:picMk id="5131" creationId="{00000000-0000-0000-0000-000000000000}"/>
          </ac:picMkLst>
        </pc:picChg>
        <pc:picChg chg="mod">
          <ac:chgData name="linhmx" userId="c1fc7825-eae9-448b-ba73-d94bf9c012d0" providerId="ADAL" clId="{540A2C57-DB7E-4669-89C8-BEC40E8934D3}" dt="2021-06-19T01:32:08.005" v="3536" actId="1076"/>
          <ac:picMkLst>
            <pc:docMk/>
            <pc:sldMk cId="0" sldId="259"/>
            <ac:picMk id="5132" creationId="{00000000-0000-0000-0000-000000000000}"/>
          </ac:picMkLst>
        </pc:picChg>
      </pc:sldChg>
      <pc:sldChg chg="addSp delSp modSp mod delAnim modAnim">
        <pc:chgData name="linhmx" userId="c1fc7825-eae9-448b-ba73-d94bf9c012d0" providerId="ADAL" clId="{540A2C57-DB7E-4669-89C8-BEC40E8934D3}" dt="2021-06-19T01:33:09.956" v="3552" actId="1076"/>
        <pc:sldMkLst>
          <pc:docMk/>
          <pc:sldMk cId="3931887596" sldId="264"/>
        </pc:sldMkLst>
        <pc:spChg chg="mod">
          <ac:chgData name="linhmx" userId="c1fc7825-eae9-448b-ba73-d94bf9c012d0" providerId="ADAL" clId="{540A2C57-DB7E-4669-89C8-BEC40E8934D3}" dt="2021-06-18T23:33:23.068" v="107" actId="1076"/>
          <ac:spMkLst>
            <pc:docMk/>
            <pc:sldMk cId="3931887596" sldId="264"/>
            <ac:spMk id="12" creationId="{00000000-0000-0000-0000-000000000000}"/>
          </ac:spMkLst>
        </pc:spChg>
        <pc:spChg chg="del mod topLvl">
          <ac:chgData name="linhmx" userId="c1fc7825-eae9-448b-ba73-d94bf9c012d0" providerId="ADAL" clId="{540A2C57-DB7E-4669-89C8-BEC40E8934D3}" dt="2021-06-18T23:33:03.078" v="98" actId="478"/>
          <ac:spMkLst>
            <pc:docMk/>
            <pc:sldMk cId="3931887596" sldId="264"/>
            <ac:spMk id="17" creationId="{00000000-0000-0000-0000-000000000000}"/>
          </ac:spMkLst>
        </pc:spChg>
        <pc:spChg chg="mod ord topLvl">
          <ac:chgData name="linhmx" userId="c1fc7825-eae9-448b-ba73-d94bf9c012d0" providerId="ADAL" clId="{540A2C57-DB7E-4669-89C8-BEC40E8934D3}" dt="2021-06-18T23:33:00.889" v="97" actId="1076"/>
          <ac:spMkLst>
            <pc:docMk/>
            <pc:sldMk cId="3931887596" sldId="264"/>
            <ac:spMk id="18" creationId="{00000000-0000-0000-0000-000000000000}"/>
          </ac:spMkLst>
        </pc:spChg>
        <pc:spChg chg="mod">
          <ac:chgData name="linhmx" userId="c1fc7825-eae9-448b-ba73-d94bf9c012d0" providerId="ADAL" clId="{540A2C57-DB7E-4669-89C8-BEC40E8934D3}" dt="2021-06-19T01:33:09.956" v="3552" actId="1076"/>
          <ac:spMkLst>
            <pc:docMk/>
            <pc:sldMk cId="3931887596" sldId="264"/>
            <ac:spMk id="19" creationId="{00000000-0000-0000-0000-000000000000}"/>
          </ac:spMkLst>
        </pc:spChg>
        <pc:spChg chg="del mod">
          <ac:chgData name="linhmx" userId="c1fc7825-eae9-448b-ba73-d94bf9c012d0" providerId="ADAL" clId="{540A2C57-DB7E-4669-89C8-BEC40E8934D3}" dt="2021-06-18T23:30:47.140" v="55" actId="478"/>
          <ac:spMkLst>
            <pc:docMk/>
            <pc:sldMk cId="3931887596" sldId="264"/>
            <ac:spMk id="20" creationId="{AB5745BD-0E13-4A2C-B56B-81F76B9E9B79}"/>
          </ac:spMkLst>
        </pc:spChg>
        <pc:spChg chg="add mod">
          <ac:chgData name="linhmx" userId="c1fc7825-eae9-448b-ba73-d94bf9c012d0" providerId="ADAL" clId="{540A2C57-DB7E-4669-89C8-BEC40E8934D3}" dt="2021-06-18T23:32:52.031" v="94" actId="14100"/>
          <ac:spMkLst>
            <pc:docMk/>
            <pc:sldMk cId="3931887596" sldId="264"/>
            <ac:spMk id="21" creationId="{637B469F-4C6B-4890-B36E-0022CEEE7647}"/>
          </ac:spMkLst>
        </pc:spChg>
        <pc:grpChg chg="mod">
          <ac:chgData name="linhmx" userId="c1fc7825-eae9-448b-ba73-d94bf9c012d0" providerId="ADAL" clId="{540A2C57-DB7E-4669-89C8-BEC40E8934D3}" dt="2021-06-18T23:33:50.485" v="109" actId="1076"/>
          <ac:grpSpMkLst>
            <pc:docMk/>
            <pc:sldMk cId="3931887596" sldId="264"/>
            <ac:grpSpMk id="10" creationId="{00000000-0000-0000-0000-000000000000}"/>
          </ac:grpSpMkLst>
        </pc:grpChg>
        <pc:grpChg chg="del mod">
          <ac:chgData name="linhmx" userId="c1fc7825-eae9-448b-ba73-d94bf9c012d0" providerId="ADAL" clId="{540A2C57-DB7E-4669-89C8-BEC40E8934D3}" dt="2021-06-18T23:31:15.681" v="62" actId="165"/>
          <ac:grpSpMkLst>
            <pc:docMk/>
            <pc:sldMk cId="3931887596" sldId="264"/>
            <ac:grpSpMk id="16" creationId="{00000000-0000-0000-0000-000000000000}"/>
          </ac:grpSpMkLst>
        </pc:grpChg>
        <pc:picChg chg="add del mod">
          <ac:chgData name="linhmx" userId="c1fc7825-eae9-448b-ba73-d94bf9c012d0" providerId="ADAL" clId="{540A2C57-DB7E-4669-89C8-BEC40E8934D3}" dt="2021-06-19T01:18:20.745" v="3489" actId="478"/>
          <ac:picMkLst>
            <pc:docMk/>
            <pc:sldMk cId="3931887596" sldId="264"/>
            <ac:picMk id="22" creationId="{D599F789-12D8-420B-90F7-B5626D51F374}"/>
          </ac:picMkLst>
        </pc:picChg>
        <pc:picChg chg="add del mod">
          <ac:chgData name="linhmx" userId="c1fc7825-eae9-448b-ba73-d94bf9c012d0" providerId="ADAL" clId="{540A2C57-DB7E-4669-89C8-BEC40E8934D3}" dt="2021-06-19T01:18:20.745" v="3489" actId="478"/>
          <ac:picMkLst>
            <pc:docMk/>
            <pc:sldMk cId="3931887596" sldId="264"/>
            <ac:picMk id="23" creationId="{14C271D8-9E70-4AC8-BA57-BCCA1C840D8A}"/>
          </ac:picMkLst>
        </pc:picChg>
      </pc:sldChg>
      <pc:sldChg chg="addSp delSp modSp mod">
        <pc:chgData name="linhmx" userId="c1fc7825-eae9-448b-ba73-d94bf9c012d0" providerId="ADAL" clId="{540A2C57-DB7E-4669-89C8-BEC40E8934D3}" dt="2021-06-19T09:30:39.411" v="3582" actId="1037"/>
        <pc:sldMkLst>
          <pc:docMk/>
          <pc:sldMk cId="4002264337" sldId="265"/>
        </pc:sldMkLst>
        <pc:spChg chg="del">
          <ac:chgData name="linhmx" userId="c1fc7825-eae9-448b-ba73-d94bf9c012d0" providerId="ADAL" clId="{540A2C57-DB7E-4669-89C8-BEC40E8934D3}" dt="2021-06-18T23:35:03.675" v="115" actId="478"/>
          <ac:spMkLst>
            <pc:docMk/>
            <pc:sldMk cId="4002264337" sldId="265"/>
            <ac:spMk id="3" creationId="{D0B8302E-5094-4644-9F97-68BB29EFDB02}"/>
          </ac:spMkLst>
        </pc:spChg>
        <pc:spChg chg="mod ord">
          <ac:chgData name="linhmx" userId="c1fc7825-eae9-448b-ba73-d94bf9c012d0" providerId="ADAL" clId="{540A2C57-DB7E-4669-89C8-BEC40E8934D3}" dt="2021-06-18T23:51:23.149" v="272" actId="1076"/>
          <ac:spMkLst>
            <pc:docMk/>
            <pc:sldMk cId="4002264337" sldId="265"/>
            <ac:spMk id="4" creationId="{B75234F5-18E2-4380-847A-DDBACA75E2CA}"/>
          </ac:spMkLst>
        </pc:spChg>
        <pc:spChg chg="add mod ord">
          <ac:chgData name="linhmx" userId="c1fc7825-eae9-448b-ba73-d94bf9c012d0" providerId="ADAL" clId="{540A2C57-DB7E-4669-89C8-BEC40E8934D3}" dt="2021-06-18T23:38:44.649" v="250" actId="164"/>
          <ac:spMkLst>
            <pc:docMk/>
            <pc:sldMk cId="4002264337" sldId="265"/>
            <ac:spMk id="6" creationId="{99D671FE-50BD-4F0C-A340-C55A9F859850}"/>
          </ac:spMkLst>
        </pc:spChg>
        <pc:spChg chg="add mod">
          <ac:chgData name="linhmx" userId="c1fc7825-eae9-448b-ba73-d94bf9c012d0" providerId="ADAL" clId="{540A2C57-DB7E-4669-89C8-BEC40E8934D3}" dt="2021-06-18T23:51:48.300" v="280" actId="208"/>
          <ac:spMkLst>
            <pc:docMk/>
            <pc:sldMk cId="4002264337" sldId="265"/>
            <ac:spMk id="10" creationId="{ED020E98-D051-4C3D-989D-8C704693A9CC}"/>
          </ac:spMkLst>
        </pc:spChg>
        <pc:grpChg chg="add mod">
          <ac:chgData name="linhmx" userId="c1fc7825-eae9-448b-ba73-d94bf9c012d0" providerId="ADAL" clId="{540A2C57-DB7E-4669-89C8-BEC40E8934D3}" dt="2021-06-18T23:51:25.633" v="273" actId="1076"/>
          <ac:grpSpMkLst>
            <pc:docMk/>
            <pc:sldMk cId="4002264337" sldId="265"/>
            <ac:grpSpMk id="8" creationId="{38FFC73D-58E5-4920-BAEE-EF4AFB2D8A56}"/>
          </ac:grpSpMkLst>
        </pc:grpChg>
        <pc:picChg chg="mod">
          <ac:chgData name="linhmx" userId="c1fc7825-eae9-448b-ba73-d94bf9c012d0" providerId="ADAL" clId="{540A2C57-DB7E-4669-89C8-BEC40E8934D3}" dt="2021-06-19T09:30:39.411" v="3582" actId="1037"/>
          <ac:picMkLst>
            <pc:docMk/>
            <pc:sldMk cId="4002264337" sldId="265"/>
            <ac:picMk id="2" creationId="{E0D4197A-F911-4432-9F4F-A09D63471CAB}"/>
          </ac:picMkLst>
        </pc:picChg>
        <pc:picChg chg="add del mod">
          <ac:chgData name="linhmx" userId="c1fc7825-eae9-448b-ba73-d94bf9c012d0" providerId="ADAL" clId="{540A2C57-DB7E-4669-89C8-BEC40E8934D3}" dt="2021-06-18T23:38:15.309" v="238" actId="478"/>
          <ac:picMkLst>
            <pc:docMk/>
            <pc:sldMk cId="4002264337" sldId="265"/>
            <ac:picMk id="5" creationId="{281EBEEC-7B6D-466B-A766-41464DB64158}"/>
          </ac:picMkLst>
        </pc:picChg>
        <pc:picChg chg="add mod">
          <ac:chgData name="linhmx" userId="c1fc7825-eae9-448b-ba73-d94bf9c012d0" providerId="ADAL" clId="{540A2C57-DB7E-4669-89C8-BEC40E8934D3}" dt="2021-06-18T23:38:44.649" v="250" actId="164"/>
          <ac:picMkLst>
            <pc:docMk/>
            <pc:sldMk cId="4002264337" sldId="265"/>
            <ac:picMk id="7" creationId="{B653E408-922D-4D27-890D-7482C05B590E}"/>
          </ac:picMkLst>
        </pc:picChg>
        <pc:picChg chg="add mod">
          <ac:chgData name="linhmx" userId="c1fc7825-eae9-448b-ba73-d94bf9c012d0" providerId="ADAL" clId="{540A2C57-DB7E-4669-89C8-BEC40E8934D3}" dt="2021-06-18T23:51:34.007" v="276" actId="14100"/>
          <ac:picMkLst>
            <pc:docMk/>
            <pc:sldMk cId="4002264337" sldId="265"/>
            <ac:picMk id="9" creationId="{E772423A-6078-436E-97EE-0358CA20CCC6}"/>
          </ac:picMkLst>
        </pc:picChg>
      </pc:sldChg>
      <pc:sldChg chg="addSp modSp new mod">
        <pc:chgData name="linhmx" userId="c1fc7825-eae9-448b-ba73-d94bf9c012d0" providerId="ADAL" clId="{540A2C57-DB7E-4669-89C8-BEC40E8934D3}" dt="2021-06-18T23:40:32.922" v="260" actId="1076"/>
        <pc:sldMkLst>
          <pc:docMk/>
          <pc:sldMk cId="4292164002" sldId="266"/>
        </pc:sldMkLst>
        <pc:picChg chg="add mod">
          <ac:chgData name="linhmx" userId="c1fc7825-eae9-448b-ba73-d94bf9c012d0" providerId="ADAL" clId="{540A2C57-DB7E-4669-89C8-BEC40E8934D3}" dt="2021-06-18T23:40:32.922" v="260" actId="1076"/>
          <ac:picMkLst>
            <pc:docMk/>
            <pc:sldMk cId="4292164002" sldId="266"/>
            <ac:picMk id="4" creationId="{4F9A4183-3ACB-458D-A9DB-C30197D7D277}"/>
          </ac:picMkLst>
        </pc:picChg>
      </pc:sldChg>
      <pc:sldChg chg="addSp delSp modSp new mod modAnim">
        <pc:chgData name="linhmx" userId="c1fc7825-eae9-448b-ba73-d94bf9c012d0" providerId="ADAL" clId="{540A2C57-DB7E-4669-89C8-BEC40E8934D3}" dt="2021-06-19T00:24:59.716" v="2146" actId="1076"/>
        <pc:sldMkLst>
          <pc:docMk/>
          <pc:sldMk cId="2201094154" sldId="267"/>
        </pc:sldMkLst>
        <pc:spChg chg="del">
          <ac:chgData name="linhmx" userId="c1fc7825-eae9-448b-ba73-d94bf9c012d0" providerId="ADAL" clId="{540A2C57-DB7E-4669-89C8-BEC40E8934D3}" dt="2021-06-18T23:52:56.429" v="286" actId="478"/>
          <ac:spMkLst>
            <pc:docMk/>
            <pc:sldMk cId="2201094154" sldId="267"/>
            <ac:spMk id="2" creationId="{35D972FE-CE59-4D1C-B8C8-095F84FEF96A}"/>
          </ac:spMkLst>
        </pc:spChg>
        <pc:spChg chg="del">
          <ac:chgData name="linhmx" userId="c1fc7825-eae9-448b-ba73-d94bf9c012d0" providerId="ADAL" clId="{540A2C57-DB7E-4669-89C8-BEC40E8934D3}" dt="2021-06-18T23:52:56.429" v="286" actId="478"/>
          <ac:spMkLst>
            <pc:docMk/>
            <pc:sldMk cId="2201094154" sldId="267"/>
            <ac:spMk id="3" creationId="{3E599F0A-8C63-48C9-A63F-E4B85E5E375A}"/>
          </ac:spMkLst>
        </pc:spChg>
        <pc:spChg chg="add del mod">
          <ac:chgData name="linhmx" userId="c1fc7825-eae9-448b-ba73-d94bf9c012d0" providerId="ADAL" clId="{540A2C57-DB7E-4669-89C8-BEC40E8934D3}" dt="2021-06-18T23:52:51.607" v="285" actId="478"/>
          <ac:spMkLst>
            <pc:docMk/>
            <pc:sldMk cId="2201094154" sldId="267"/>
            <ac:spMk id="5" creationId="{273A3D63-BB5A-4495-B8C7-C2E54EB13621}"/>
          </ac:spMkLst>
        </pc:spChg>
        <pc:spChg chg="add del mod">
          <ac:chgData name="linhmx" userId="c1fc7825-eae9-448b-ba73-d94bf9c012d0" providerId="ADAL" clId="{540A2C57-DB7E-4669-89C8-BEC40E8934D3}" dt="2021-06-18T23:52:51.607" v="285" actId="478"/>
          <ac:spMkLst>
            <pc:docMk/>
            <pc:sldMk cId="2201094154" sldId="267"/>
            <ac:spMk id="6" creationId="{66E99479-B583-4824-BB93-D83670142280}"/>
          </ac:spMkLst>
        </pc:spChg>
        <pc:spChg chg="add mod">
          <ac:chgData name="linhmx" userId="c1fc7825-eae9-448b-ba73-d94bf9c012d0" providerId="ADAL" clId="{540A2C57-DB7E-4669-89C8-BEC40E8934D3}" dt="2021-06-19T00:24:59.716" v="2146" actId="1076"/>
          <ac:spMkLst>
            <pc:docMk/>
            <pc:sldMk cId="2201094154" sldId="267"/>
            <ac:spMk id="7" creationId="{D5C0AC1F-2E3E-434A-B4FC-577679D0C663}"/>
          </ac:spMkLst>
        </pc:spChg>
        <pc:picChg chg="add mod">
          <ac:chgData name="linhmx" userId="c1fc7825-eae9-448b-ba73-d94bf9c012d0" providerId="ADAL" clId="{540A2C57-DB7E-4669-89C8-BEC40E8934D3}" dt="2021-06-18T23:53:00.260" v="287" actId="14100"/>
          <ac:picMkLst>
            <pc:docMk/>
            <pc:sldMk cId="2201094154" sldId="267"/>
            <ac:picMk id="4" creationId="{3F3FACF3-77CC-4B61-860E-93E12E205C4A}"/>
          </ac:picMkLst>
        </pc:picChg>
        <pc:picChg chg="add mod">
          <ac:chgData name="linhmx" userId="c1fc7825-eae9-448b-ba73-d94bf9c012d0" providerId="ADAL" clId="{540A2C57-DB7E-4669-89C8-BEC40E8934D3}" dt="2021-06-19T00:08:31.008" v="1759" actId="1076"/>
          <ac:picMkLst>
            <pc:docMk/>
            <pc:sldMk cId="2201094154" sldId="267"/>
            <ac:picMk id="8" creationId="{F8586534-EA9C-4C1B-8D60-BDAFDFAAE6E9}"/>
          </ac:picMkLst>
        </pc:picChg>
      </pc:sldChg>
      <pc:sldChg chg="new del">
        <pc:chgData name="linhmx" userId="c1fc7825-eae9-448b-ba73-d94bf9c012d0" providerId="ADAL" clId="{540A2C57-DB7E-4669-89C8-BEC40E8934D3}" dt="2021-06-19T00:07:58.061" v="1757" actId="47"/>
        <pc:sldMkLst>
          <pc:docMk/>
          <pc:sldMk cId="1248058300" sldId="268"/>
        </pc:sldMkLst>
      </pc:sldChg>
      <pc:sldChg chg="addSp delSp modSp new mod ord modAnim">
        <pc:chgData name="linhmx" userId="c1fc7825-eae9-448b-ba73-d94bf9c012d0" providerId="ADAL" clId="{540A2C57-DB7E-4669-89C8-BEC40E8934D3}" dt="2021-06-19T00:19:22.805" v="2071"/>
        <pc:sldMkLst>
          <pc:docMk/>
          <pc:sldMk cId="3768165303" sldId="268"/>
        </pc:sldMkLst>
        <pc:spChg chg="del">
          <ac:chgData name="linhmx" userId="c1fc7825-eae9-448b-ba73-d94bf9c012d0" providerId="ADAL" clId="{540A2C57-DB7E-4669-89C8-BEC40E8934D3}" dt="2021-06-19T00:11:01.002" v="1763"/>
          <ac:spMkLst>
            <pc:docMk/>
            <pc:sldMk cId="3768165303" sldId="268"/>
            <ac:spMk id="3" creationId="{C41AEC41-8542-4220-994F-54B2D93077A3}"/>
          </ac:spMkLst>
        </pc:spChg>
        <pc:picChg chg="add mod">
          <ac:chgData name="linhmx" userId="c1fc7825-eae9-448b-ba73-d94bf9c012d0" providerId="ADAL" clId="{540A2C57-DB7E-4669-89C8-BEC40E8934D3}" dt="2021-06-19T00:11:26.164" v="1766" actId="14100"/>
          <ac:picMkLst>
            <pc:docMk/>
            <pc:sldMk cId="3768165303" sldId="268"/>
            <ac:picMk id="4" creationId="{7F3730BA-8F65-4138-BAE0-31B083057ECD}"/>
          </ac:picMkLst>
        </pc:picChg>
      </pc:sldChg>
      <pc:sldChg chg="addSp delSp modSp add del mod delAnim">
        <pc:chgData name="linhmx" userId="c1fc7825-eae9-448b-ba73-d94bf9c012d0" providerId="ADAL" clId="{540A2C57-DB7E-4669-89C8-BEC40E8934D3}" dt="2021-06-19T00:19:29.405" v="2073" actId="47"/>
        <pc:sldMkLst>
          <pc:docMk/>
          <pc:sldMk cId="2881844874" sldId="269"/>
        </pc:sldMkLst>
        <pc:spChg chg="add mod">
          <ac:chgData name="linhmx" userId="c1fc7825-eae9-448b-ba73-d94bf9c012d0" providerId="ADAL" clId="{540A2C57-DB7E-4669-89C8-BEC40E8934D3}" dt="2021-06-19T00:12:37.875" v="1780" actId="1076"/>
          <ac:spMkLst>
            <pc:docMk/>
            <pc:sldMk cId="2881844874" sldId="269"/>
            <ac:spMk id="2" creationId="{DFD4E08A-6098-428A-A2C9-1FDF9815682C}"/>
          </ac:spMkLst>
        </pc:spChg>
        <pc:spChg chg="del">
          <ac:chgData name="linhmx" userId="c1fc7825-eae9-448b-ba73-d94bf9c012d0" providerId="ADAL" clId="{540A2C57-DB7E-4669-89C8-BEC40E8934D3}" dt="2021-06-19T00:12:01.861" v="1768" actId="478"/>
          <ac:spMkLst>
            <pc:docMk/>
            <pc:sldMk cId="2881844874" sldId="269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12:04.541" v="1769" actId="478"/>
          <ac:picMkLst>
            <pc:docMk/>
            <pc:sldMk cId="2881844874" sldId="269"/>
            <ac:picMk id="8" creationId="{F8586534-EA9C-4C1B-8D60-BDAFDFAAE6E9}"/>
          </ac:picMkLst>
        </pc:picChg>
      </pc:sldChg>
      <pc:sldChg chg="addSp delSp modSp new mod modAnim">
        <pc:chgData name="linhmx" userId="c1fc7825-eae9-448b-ba73-d94bf9c012d0" providerId="ADAL" clId="{540A2C57-DB7E-4669-89C8-BEC40E8934D3}" dt="2021-06-19T01:32:42.536" v="3548" actId="1076"/>
        <pc:sldMkLst>
          <pc:docMk/>
          <pc:sldMk cId="1545319382" sldId="270"/>
        </pc:sldMkLst>
        <pc:spChg chg="del">
          <ac:chgData name="linhmx" userId="c1fc7825-eae9-448b-ba73-d94bf9c012d0" providerId="ADAL" clId="{540A2C57-DB7E-4669-89C8-BEC40E8934D3}" dt="2021-06-19T00:13:54.294" v="1782" actId="478"/>
          <ac:spMkLst>
            <pc:docMk/>
            <pc:sldMk cId="1545319382" sldId="270"/>
            <ac:spMk id="2" creationId="{ED0ABF12-A3A9-4700-BE1F-273A15ED44EA}"/>
          </ac:spMkLst>
        </pc:spChg>
        <pc:spChg chg="del mod">
          <ac:chgData name="linhmx" userId="c1fc7825-eae9-448b-ba73-d94bf9c012d0" providerId="ADAL" clId="{540A2C57-DB7E-4669-89C8-BEC40E8934D3}" dt="2021-06-19T00:13:58.803" v="1785" actId="478"/>
          <ac:spMkLst>
            <pc:docMk/>
            <pc:sldMk cId="1545319382" sldId="270"/>
            <ac:spMk id="3" creationId="{76720DF0-398B-48BF-9D54-1A8B56D3DD18}"/>
          </ac:spMkLst>
        </pc:spChg>
        <pc:spChg chg="add mod">
          <ac:chgData name="linhmx" userId="c1fc7825-eae9-448b-ba73-d94bf9c012d0" providerId="ADAL" clId="{540A2C57-DB7E-4669-89C8-BEC40E8934D3}" dt="2021-06-19T00:18:22.525" v="2067" actId="1076"/>
          <ac:spMkLst>
            <pc:docMk/>
            <pc:sldMk cId="1545319382" sldId="270"/>
            <ac:spMk id="4" creationId="{C2F9C745-7746-4F8A-B941-C765AE1AC39B}"/>
          </ac:spMkLst>
        </pc:spChg>
        <pc:spChg chg="add mod">
          <ac:chgData name="linhmx" userId="c1fc7825-eae9-448b-ba73-d94bf9c012d0" providerId="ADAL" clId="{540A2C57-DB7E-4669-89C8-BEC40E8934D3}" dt="2021-06-19T01:32:42.536" v="3548" actId="1076"/>
          <ac:spMkLst>
            <pc:docMk/>
            <pc:sldMk cId="1545319382" sldId="270"/>
            <ac:spMk id="5" creationId="{A97EE31B-DD66-487D-977B-B66981E3E8BB}"/>
          </ac:spMkLst>
        </pc:spChg>
      </pc:sldChg>
      <pc:sldChg chg="new del">
        <pc:chgData name="linhmx" userId="c1fc7825-eae9-448b-ba73-d94bf9c012d0" providerId="ADAL" clId="{540A2C57-DB7E-4669-89C8-BEC40E8934D3}" dt="2021-06-19T00:12:17.398" v="1771" actId="680"/>
        <pc:sldMkLst>
          <pc:docMk/>
          <pc:sldMk cId="3834810030" sldId="270"/>
        </pc:sldMkLst>
      </pc:sldChg>
      <pc:sldChg chg="addSp delSp modSp new mod modAnim">
        <pc:chgData name="linhmx" userId="c1fc7825-eae9-448b-ba73-d94bf9c012d0" providerId="ADAL" clId="{540A2C57-DB7E-4669-89C8-BEC40E8934D3}" dt="2021-06-19T00:50:46.408" v="2518"/>
        <pc:sldMkLst>
          <pc:docMk/>
          <pc:sldMk cId="41764998" sldId="271"/>
        </pc:sldMkLst>
        <pc:spChg chg="del">
          <ac:chgData name="linhmx" userId="c1fc7825-eae9-448b-ba73-d94bf9c012d0" providerId="ADAL" clId="{540A2C57-DB7E-4669-89C8-BEC40E8934D3}" dt="2021-06-19T00:44:49.135" v="2455" actId="478"/>
          <ac:spMkLst>
            <pc:docMk/>
            <pc:sldMk cId="41764998" sldId="271"/>
            <ac:spMk id="2" creationId="{9CE9CBAC-4EBB-4763-B98D-7402590B81D0}"/>
          </ac:spMkLst>
        </pc:spChg>
        <pc:spChg chg="del">
          <ac:chgData name="linhmx" userId="c1fc7825-eae9-448b-ba73-d94bf9c012d0" providerId="ADAL" clId="{540A2C57-DB7E-4669-89C8-BEC40E8934D3}" dt="2021-06-19T00:44:49.135" v="2455" actId="478"/>
          <ac:spMkLst>
            <pc:docMk/>
            <pc:sldMk cId="41764998" sldId="271"/>
            <ac:spMk id="3" creationId="{B121A6C8-124F-4665-94D7-7D0D301CF1ED}"/>
          </ac:spMkLst>
        </pc:spChg>
        <pc:spChg chg="add mod">
          <ac:chgData name="linhmx" userId="c1fc7825-eae9-448b-ba73-d94bf9c012d0" providerId="ADAL" clId="{540A2C57-DB7E-4669-89C8-BEC40E8934D3}" dt="2021-06-19T00:47:05.858" v="2488" actId="20577"/>
          <ac:spMkLst>
            <pc:docMk/>
            <pc:sldMk cId="41764998" sldId="271"/>
            <ac:spMk id="4" creationId="{51015D63-3603-4B0B-94EF-B700526ACC78}"/>
          </ac:spMkLst>
        </pc:spChg>
        <pc:spChg chg="add mod">
          <ac:chgData name="linhmx" userId="c1fc7825-eae9-448b-ba73-d94bf9c012d0" providerId="ADAL" clId="{540A2C57-DB7E-4669-89C8-BEC40E8934D3}" dt="2021-06-19T00:45:46.220" v="2480" actId="403"/>
          <ac:spMkLst>
            <pc:docMk/>
            <pc:sldMk cId="41764998" sldId="271"/>
            <ac:spMk id="5" creationId="{A1076592-5921-46AD-ADCF-0DCB36A5DC2E}"/>
          </ac:spMkLst>
        </pc:spChg>
        <pc:spChg chg="add ord">
          <ac:chgData name="linhmx" userId="c1fc7825-eae9-448b-ba73-d94bf9c012d0" providerId="ADAL" clId="{540A2C57-DB7E-4669-89C8-BEC40E8934D3}" dt="2021-06-19T00:46:18.135" v="2482" actId="167"/>
          <ac:spMkLst>
            <pc:docMk/>
            <pc:sldMk cId="41764998" sldId="271"/>
            <ac:spMk id="6" creationId="{241090A6-BBCC-43E0-BBC7-FAB3B7CF0D57}"/>
          </ac:spMkLst>
        </pc:spChg>
        <pc:spChg chg="add mod ord">
          <ac:chgData name="linhmx" userId="c1fc7825-eae9-448b-ba73-d94bf9c012d0" providerId="ADAL" clId="{540A2C57-DB7E-4669-89C8-BEC40E8934D3}" dt="2021-06-19T00:48:57.448" v="2506" actId="207"/>
          <ac:spMkLst>
            <pc:docMk/>
            <pc:sldMk cId="41764998" sldId="271"/>
            <ac:spMk id="14" creationId="{066B5567-4C09-43D3-A6DE-230AB853338D}"/>
          </ac:spMkLst>
        </pc:spChg>
        <pc:grpChg chg="add mod">
          <ac:chgData name="linhmx" userId="c1fc7825-eae9-448b-ba73-d94bf9c012d0" providerId="ADAL" clId="{540A2C57-DB7E-4669-89C8-BEC40E8934D3}" dt="2021-06-19T00:47:38.422" v="2496" actId="164"/>
          <ac:grpSpMkLst>
            <pc:docMk/>
            <pc:sldMk cId="41764998" sldId="271"/>
            <ac:grpSpMk id="11" creationId="{1300E730-6DC3-4316-B154-A95A8B3F33FC}"/>
          </ac:grpSpMkLst>
        </pc:grpChg>
        <pc:grpChg chg="add mod">
          <ac:chgData name="linhmx" userId="c1fc7825-eae9-448b-ba73-d94bf9c012d0" providerId="ADAL" clId="{540A2C57-DB7E-4669-89C8-BEC40E8934D3}" dt="2021-06-19T00:50:24.188" v="2515" actId="1076"/>
          <ac:grpSpMkLst>
            <pc:docMk/>
            <pc:sldMk cId="41764998" sldId="271"/>
            <ac:grpSpMk id="16" creationId="{726D7154-E9E1-4828-81B1-61CBBF933570}"/>
          </ac:grpSpMkLst>
        </pc:grpChg>
        <pc:cxnChg chg="add mod">
          <ac:chgData name="linhmx" userId="c1fc7825-eae9-448b-ba73-d94bf9c012d0" providerId="ADAL" clId="{540A2C57-DB7E-4669-89C8-BEC40E8934D3}" dt="2021-06-19T00:47:16.678" v="2491" actId="208"/>
          <ac:cxnSpMkLst>
            <pc:docMk/>
            <pc:sldMk cId="41764998" sldId="271"/>
            <ac:cxnSpMk id="8" creationId="{11269782-4ABF-4E0A-9084-1217239B3DE4}"/>
          </ac:cxnSpMkLst>
        </pc:cxnChg>
        <pc:cxnChg chg="add mod">
          <ac:chgData name="linhmx" userId="c1fc7825-eae9-448b-ba73-d94bf9c012d0" providerId="ADAL" clId="{540A2C57-DB7E-4669-89C8-BEC40E8934D3}" dt="2021-06-19T00:47:38.422" v="2496" actId="164"/>
          <ac:cxnSpMkLst>
            <pc:docMk/>
            <pc:sldMk cId="41764998" sldId="271"/>
            <ac:cxnSpMk id="9" creationId="{437598FC-366E-4AF5-B1BF-B38371DF293F}"/>
          </ac:cxnSpMkLst>
        </pc:cxnChg>
        <pc:cxnChg chg="add mod">
          <ac:chgData name="linhmx" userId="c1fc7825-eae9-448b-ba73-d94bf9c012d0" providerId="ADAL" clId="{540A2C57-DB7E-4669-89C8-BEC40E8934D3}" dt="2021-06-19T00:47:38.422" v="2496" actId="164"/>
          <ac:cxnSpMkLst>
            <pc:docMk/>
            <pc:sldMk cId="41764998" sldId="271"/>
            <ac:cxnSpMk id="10" creationId="{D3F9AD46-F4FA-4ADE-A354-6685C8A093EA}"/>
          </ac:cxnSpMkLst>
        </pc:cxnChg>
        <pc:cxnChg chg="add mod">
          <ac:chgData name="linhmx" userId="c1fc7825-eae9-448b-ba73-d94bf9c012d0" providerId="ADAL" clId="{540A2C57-DB7E-4669-89C8-BEC40E8934D3}" dt="2021-06-19T00:47:49.210" v="2498" actId="1076"/>
          <ac:cxnSpMkLst>
            <pc:docMk/>
            <pc:sldMk cId="41764998" sldId="271"/>
            <ac:cxnSpMk id="12" creationId="{95F6715F-A5FE-479B-94DF-0B028ECA33F8}"/>
          </ac:cxnSpMkLst>
        </pc:cxnChg>
        <pc:cxnChg chg="add mod">
          <ac:chgData name="linhmx" userId="c1fc7825-eae9-448b-ba73-d94bf9c012d0" providerId="ADAL" clId="{540A2C57-DB7E-4669-89C8-BEC40E8934D3}" dt="2021-06-19T00:48:18.378" v="2500" actId="1076"/>
          <ac:cxnSpMkLst>
            <pc:docMk/>
            <pc:sldMk cId="41764998" sldId="271"/>
            <ac:cxnSpMk id="13" creationId="{E23A2A15-7E9B-4485-8931-D50A3EF5B269}"/>
          </ac:cxnSpMkLst>
        </pc:cxnChg>
        <pc:cxnChg chg="add mod">
          <ac:chgData name="linhmx" userId="c1fc7825-eae9-448b-ba73-d94bf9c012d0" providerId="ADAL" clId="{540A2C57-DB7E-4669-89C8-BEC40E8934D3}" dt="2021-06-19T00:50:13.098" v="2512" actId="1076"/>
          <ac:cxnSpMkLst>
            <pc:docMk/>
            <pc:sldMk cId="41764998" sldId="271"/>
            <ac:cxnSpMk id="15" creationId="{65B519E5-FFB5-49B4-9813-20A8B3D453DA}"/>
          </ac:cxnSpMkLst>
        </pc:cxnChg>
        <pc:cxnChg chg="mod">
          <ac:chgData name="linhmx" userId="c1fc7825-eae9-448b-ba73-d94bf9c012d0" providerId="ADAL" clId="{540A2C57-DB7E-4669-89C8-BEC40E8934D3}" dt="2021-06-19T00:50:06.126" v="2510"/>
          <ac:cxnSpMkLst>
            <pc:docMk/>
            <pc:sldMk cId="41764998" sldId="271"/>
            <ac:cxnSpMk id="17" creationId="{281C323D-B5FE-421F-A898-E458B291AE93}"/>
          </ac:cxnSpMkLst>
        </pc:cxnChg>
        <pc:cxnChg chg="mod">
          <ac:chgData name="linhmx" userId="c1fc7825-eae9-448b-ba73-d94bf9c012d0" providerId="ADAL" clId="{540A2C57-DB7E-4669-89C8-BEC40E8934D3}" dt="2021-06-19T00:50:06.126" v="2510"/>
          <ac:cxnSpMkLst>
            <pc:docMk/>
            <pc:sldMk cId="41764998" sldId="271"/>
            <ac:cxnSpMk id="18" creationId="{986444C9-3DC5-49DE-924F-1851BDA14748}"/>
          </ac:cxnSpMkLst>
        </pc:cxnChg>
        <pc:cxnChg chg="add mod">
          <ac:chgData name="linhmx" userId="c1fc7825-eae9-448b-ba73-d94bf9c012d0" providerId="ADAL" clId="{540A2C57-DB7E-4669-89C8-BEC40E8934D3}" dt="2021-06-19T00:50:16.306" v="2513" actId="1076"/>
          <ac:cxnSpMkLst>
            <pc:docMk/>
            <pc:sldMk cId="41764998" sldId="271"/>
            <ac:cxnSpMk id="19" creationId="{6D13DBE0-CC66-42A6-B439-59831A4B094E}"/>
          </ac:cxnSpMkLst>
        </pc:cxnChg>
        <pc:cxnChg chg="add mod">
          <ac:chgData name="linhmx" userId="c1fc7825-eae9-448b-ba73-d94bf9c012d0" providerId="ADAL" clId="{540A2C57-DB7E-4669-89C8-BEC40E8934D3}" dt="2021-06-19T00:50:21.514" v="2514" actId="1076"/>
          <ac:cxnSpMkLst>
            <pc:docMk/>
            <pc:sldMk cId="41764998" sldId="271"/>
            <ac:cxnSpMk id="20" creationId="{3AD5239A-4D5D-46BA-B59E-7243F62C1577}"/>
          </ac:cxnSpMkLst>
        </pc:cxnChg>
        <pc:cxnChg chg="add mod">
          <ac:chgData name="linhmx" userId="c1fc7825-eae9-448b-ba73-d94bf9c012d0" providerId="ADAL" clId="{540A2C57-DB7E-4669-89C8-BEC40E8934D3}" dt="2021-06-19T00:50:43.490" v="2517" actId="1076"/>
          <ac:cxnSpMkLst>
            <pc:docMk/>
            <pc:sldMk cId="41764998" sldId="271"/>
            <ac:cxnSpMk id="21" creationId="{7BB2C0D7-F295-4A74-82E8-2475CE266E1D}"/>
          </ac:cxnSpMkLst>
        </pc:cxnChg>
      </pc:sldChg>
      <pc:sldChg chg="addSp delSp modSp add del mod delAnim modAnim">
        <pc:chgData name="linhmx" userId="c1fc7825-eae9-448b-ba73-d94bf9c012d0" providerId="ADAL" clId="{540A2C57-DB7E-4669-89C8-BEC40E8934D3}" dt="2021-06-19T09:32:23.822" v="3584" actId="47"/>
        <pc:sldMkLst>
          <pc:docMk/>
          <pc:sldMk cId="2366483796" sldId="272"/>
        </pc:sldMkLst>
        <pc:spChg chg="add mod">
          <ac:chgData name="linhmx" userId="c1fc7825-eae9-448b-ba73-d94bf9c012d0" providerId="ADAL" clId="{540A2C57-DB7E-4669-89C8-BEC40E8934D3}" dt="2021-06-19T00:25:17.228" v="2148" actId="1076"/>
          <ac:spMkLst>
            <pc:docMk/>
            <pc:sldMk cId="2366483796" sldId="272"/>
            <ac:spMk id="2" creationId="{48B1593A-7E64-4CE6-B03A-0967BFAF9E38}"/>
          </ac:spMkLst>
        </pc:spChg>
        <pc:spChg chg="mod">
          <ac:chgData name="linhmx" userId="c1fc7825-eae9-448b-ba73-d94bf9c012d0" providerId="ADAL" clId="{540A2C57-DB7E-4669-89C8-BEC40E8934D3}" dt="2021-06-19T00:31:18.104" v="2285" actId="1035"/>
          <ac:spMkLst>
            <pc:docMk/>
            <pc:sldMk cId="2366483796" sldId="272"/>
            <ac:spMk id="7" creationId="{D5C0AC1F-2E3E-434A-B4FC-577679D0C663}"/>
          </ac:spMkLst>
        </pc:spChg>
        <pc:spChg chg="add mod">
          <ac:chgData name="linhmx" userId="c1fc7825-eae9-448b-ba73-d94bf9c012d0" providerId="ADAL" clId="{540A2C57-DB7E-4669-89C8-BEC40E8934D3}" dt="2021-06-19T00:25:31.311" v="2161" actId="1035"/>
          <ac:spMkLst>
            <pc:docMk/>
            <pc:sldMk cId="2366483796" sldId="272"/>
            <ac:spMk id="10" creationId="{B350BBDB-83C4-40BD-92A2-BF0E67D5481A}"/>
          </ac:spMkLst>
        </pc:spChg>
        <pc:spChg chg="add mod">
          <ac:chgData name="linhmx" userId="c1fc7825-eae9-448b-ba73-d94bf9c012d0" providerId="ADAL" clId="{540A2C57-DB7E-4669-89C8-BEC40E8934D3}" dt="2021-06-19T00:23:57.664" v="2137" actId="20577"/>
          <ac:spMkLst>
            <pc:docMk/>
            <pc:sldMk cId="2366483796" sldId="272"/>
            <ac:spMk id="14" creationId="{6DAD4EF7-5F5E-4C7C-AAEB-152E9181D93D}"/>
          </ac:spMkLst>
        </pc:spChg>
        <pc:spChg chg="add mod">
          <ac:chgData name="linhmx" userId="c1fc7825-eae9-448b-ba73-d94bf9c012d0" providerId="ADAL" clId="{540A2C57-DB7E-4669-89C8-BEC40E8934D3}" dt="2021-06-19T00:26:03.825" v="2171" actId="1035"/>
          <ac:spMkLst>
            <pc:docMk/>
            <pc:sldMk cId="2366483796" sldId="272"/>
            <ac:spMk id="18" creationId="{2B1BECB8-3263-47EC-AA26-94D8D4D2D872}"/>
          </ac:spMkLst>
        </pc:spChg>
        <pc:spChg chg="add mod">
          <ac:chgData name="linhmx" userId="c1fc7825-eae9-448b-ba73-d94bf9c012d0" providerId="ADAL" clId="{540A2C57-DB7E-4669-89C8-BEC40E8934D3}" dt="2021-06-19T00:26:43.516" v="2192" actId="1076"/>
          <ac:spMkLst>
            <pc:docMk/>
            <pc:sldMk cId="2366483796" sldId="272"/>
            <ac:spMk id="22" creationId="{C2AC6180-3744-4465-BFE4-13338238A0B2}"/>
          </ac:spMkLst>
        </pc:spChg>
        <pc:spChg chg="add mod">
          <ac:chgData name="linhmx" userId="c1fc7825-eae9-448b-ba73-d94bf9c012d0" providerId="ADAL" clId="{540A2C57-DB7E-4669-89C8-BEC40E8934D3}" dt="2021-06-19T00:26:58.264" v="2196" actId="20577"/>
          <ac:spMkLst>
            <pc:docMk/>
            <pc:sldMk cId="2366483796" sldId="272"/>
            <ac:spMk id="26" creationId="{7BF5FEC3-9362-4434-9D24-DC4545806165}"/>
          </ac:spMkLst>
        </pc:spChg>
        <pc:spChg chg="add mod">
          <ac:chgData name="linhmx" userId="c1fc7825-eae9-448b-ba73-d94bf9c012d0" providerId="ADAL" clId="{540A2C57-DB7E-4669-89C8-BEC40E8934D3}" dt="2021-06-19T00:27:28.092" v="2205" actId="1076"/>
          <ac:spMkLst>
            <pc:docMk/>
            <pc:sldMk cId="2366483796" sldId="272"/>
            <ac:spMk id="30" creationId="{3372693A-0BA8-46AF-80F3-74685C19EBA6}"/>
          </ac:spMkLst>
        </pc:spChg>
        <pc:spChg chg="add mod">
          <ac:chgData name="linhmx" userId="c1fc7825-eae9-448b-ba73-d94bf9c012d0" providerId="ADAL" clId="{540A2C57-DB7E-4669-89C8-BEC40E8934D3}" dt="2021-06-19T00:27:54.836" v="2214" actId="1076"/>
          <ac:spMkLst>
            <pc:docMk/>
            <pc:sldMk cId="2366483796" sldId="272"/>
            <ac:spMk id="34" creationId="{D2AA73C2-13BE-4592-AB2B-D790EE8FD12A}"/>
          </ac:spMkLst>
        </pc:spChg>
        <pc:spChg chg="add mod">
          <ac:chgData name="linhmx" userId="c1fc7825-eae9-448b-ba73-d94bf9c012d0" providerId="ADAL" clId="{540A2C57-DB7E-4669-89C8-BEC40E8934D3}" dt="2021-06-19T00:28:15.937" v="2218" actId="20577"/>
          <ac:spMkLst>
            <pc:docMk/>
            <pc:sldMk cId="2366483796" sldId="272"/>
            <ac:spMk id="38" creationId="{EA3215E8-810E-41F5-BAD8-06CA29365525}"/>
          </ac:spMkLst>
        </pc:spChg>
        <pc:spChg chg="add mod">
          <ac:chgData name="linhmx" userId="c1fc7825-eae9-448b-ba73-d94bf9c012d0" providerId="ADAL" clId="{540A2C57-DB7E-4669-89C8-BEC40E8934D3}" dt="2021-06-19T00:28:41.476" v="2225" actId="1076"/>
          <ac:spMkLst>
            <pc:docMk/>
            <pc:sldMk cId="2366483796" sldId="272"/>
            <ac:spMk id="42" creationId="{E15D2F19-B0DE-437F-8CB5-EACA074CACE4}"/>
          </ac:spMkLst>
        </pc:spChg>
        <pc:spChg chg="add mod">
          <ac:chgData name="linhmx" userId="c1fc7825-eae9-448b-ba73-d94bf9c012d0" providerId="ADAL" clId="{540A2C57-DB7E-4669-89C8-BEC40E8934D3}" dt="2021-06-19T00:29:14.100" v="2237" actId="1076"/>
          <ac:spMkLst>
            <pc:docMk/>
            <pc:sldMk cId="2366483796" sldId="272"/>
            <ac:spMk id="46" creationId="{9C2B7ED9-5CC4-4F9D-AE2E-6DB7A62DE33E}"/>
          </ac:spMkLst>
        </pc:spChg>
        <pc:spChg chg="add mod">
          <ac:chgData name="linhmx" userId="c1fc7825-eae9-448b-ba73-d94bf9c012d0" providerId="ADAL" clId="{540A2C57-DB7E-4669-89C8-BEC40E8934D3}" dt="2021-06-19T00:30:12.804" v="2255" actId="1076"/>
          <ac:spMkLst>
            <pc:docMk/>
            <pc:sldMk cId="2366483796" sldId="272"/>
            <ac:spMk id="50" creationId="{174CAC23-3A00-41B5-BCB9-7613D35B0CD1}"/>
          </ac:spMkLst>
        </pc:spChg>
        <pc:spChg chg="add mod">
          <ac:chgData name="linhmx" userId="c1fc7825-eae9-448b-ba73-d94bf9c012d0" providerId="ADAL" clId="{540A2C57-DB7E-4669-89C8-BEC40E8934D3}" dt="2021-06-19T00:30:32.981" v="2266" actId="14100"/>
          <ac:spMkLst>
            <pc:docMk/>
            <pc:sldMk cId="2366483796" sldId="272"/>
            <ac:spMk id="54" creationId="{56D02B82-8E29-4B65-9D1A-0EB698937552}"/>
          </ac:spMkLst>
        </pc:spChg>
        <pc:grpChg chg="add mod">
          <ac:chgData name="linhmx" userId="c1fc7825-eae9-448b-ba73-d94bf9c012d0" providerId="ADAL" clId="{540A2C57-DB7E-4669-89C8-BEC40E8934D3}" dt="2021-06-19T00:25:27.165" v="2156" actId="1037"/>
          <ac:grpSpMkLst>
            <pc:docMk/>
            <pc:sldMk cId="2366483796" sldId="272"/>
            <ac:grpSpMk id="6" creationId="{3071CE72-0FDC-46E2-ADDE-430B5A34DC3A}"/>
          </ac:grpSpMkLst>
        </pc:grpChg>
        <pc:grpChg chg="add mod">
          <ac:chgData name="linhmx" userId="c1fc7825-eae9-448b-ba73-d94bf9c012d0" providerId="ADAL" clId="{540A2C57-DB7E-4669-89C8-BEC40E8934D3}" dt="2021-06-19T00:25:35.532" v="2162" actId="1076"/>
          <ac:grpSpMkLst>
            <pc:docMk/>
            <pc:sldMk cId="2366483796" sldId="272"/>
            <ac:grpSpMk id="11" creationId="{9D3951AC-6D00-4F19-8528-375C4A5D8B14}"/>
          </ac:grpSpMkLst>
        </pc:grpChg>
        <pc:grpChg chg="add mod">
          <ac:chgData name="linhmx" userId="c1fc7825-eae9-448b-ba73-d94bf9c012d0" providerId="ADAL" clId="{540A2C57-DB7E-4669-89C8-BEC40E8934D3}" dt="2021-06-19T00:25:41.748" v="2164" actId="1076"/>
          <ac:grpSpMkLst>
            <pc:docMk/>
            <pc:sldMk cId="2366483796" sldId="272"/>
            <ac:grpSpMk id="15" creationId="{8CC69CDA-B7D8-4465-BAD8-AAB5AD3E1F60}"/>
          </ac:grpSpMkLst>
        </pc:grpChg>
        <pc:grpChg chg="add mod">
          <ac:chgData name="linhmx" userId="c1fc7825-eae9-448b-ba73-d94bf9c012d0" providerId="ADAL" clId="{540A2C57-DB7E-4669-89C8-BEC40E8934D3}" dt="2021-06-19T00:26:27.565" v="2188" actId="1037"/>
          <ac:grpSpMkLst>
            <pc:docMk/>
            <pc:sldMk cId="2366483796" sldId="272"/>
            <ac:grpSpMk id="19" creationId="{C6B5891C-40AF-49EC-B8A2-2009D1D9B48B}"/>
          </ac:grpSpMkLst>
        </pc:grpChg>
        <pc:grpChg chg="add mod">
          <ac:chgData name="linhmx" userId="c1fc7825-eae9-448b-ba73-d94bf9c012d0" providerId="ADAL" clId="{540A2C57-DB7E-4669-89C8-BEC40E8934D3}" dt="2021-06-19T00:26:48.980" v="2193" actId="1076"/>
          <ac:grpSpMkLst>
            <pc:docMk/>
            <pc:sldMk cId="2366483796" sldId="272"/>
            <ac:grpSpMk id="23" creationId="{6AAD67BD-2186-47E1-8348-F3DFEE3F3FBA}"/>
          </ac:grpSpMkLst>
        </pc:grpChg>
        <pc:grpChg chg="add mod">
          <ac:chgData name="linhmx" userId="c1fc7825-eae9-448b-ba73-d94bf9c012d0" providerId="ADAL" clId="{540A2C57-DB7E-4669-89C8-BEC40E8934D3}" dt="2021-06-19T00:27:02.972" v="2197" actId="1076"/>
          <ac:grpSpMkLst>
            <pc:docMk/>
            <pc:sldMk cId="2366483796" sldId="272"/>
            <ac:grpSpMk id="27" creationId="{9969F5FA-3EF0-49B0-91DB-15B1256ED339}"/>
          </ac:grpSpMkLst>
        </pc:grpChg>
        <pc:grpChg chg="add mod">
          <ac:chgData name="linhmx" userId="c1fc7825-eae9-448b-ba73-d94bf9c012d0" providerId="ADAL" clId="{540A2C57-DB7E-4669-89C8-BEC40E8934D3}" dt="2021-06-19T00:27:41.492" v="2210" actId="1076"/>
          <ac:grpSpMkLst>
            <pc:docMk/>
            <pc:sldMk cId="2366483796" sldId="272"/>
            <ac:grpSpMk id="31" creationId="{369B8894-1D1B-4ADC-BBF1-F5DADE23FDA9}"/>
          </ac:grpSpMkLst>
        </pc:grpChg>
        <pc:grpChg chg="add mod">
          <ac:chgData name="linhmx" userId="c1fc7825-eae9-448b-ba73-d94bf9c012d0" providerId="ADAL" clId="{540A2C57-DB7E-4669-89C8-BEC40E8934D3}" dt="2021-06-19T00:28:01.132" v="2215" actId="1076"/>
          <ac:grpSpMkLst>
            <pc:docMk/>
            <pc:sldMk cId="2366483796" sldId="272"/>
            <ac:grpSpMk id="35" creationId="{D050B37C-0EF6-43EE-A72B-B937FC739A5C}"/>
          </ac:grpSpMkLst>
        </pc:grpChg>
        <pc:grpChg chg="add mod">
          <ac:chgData name="linhmx" userId="c1fc7825-eae9-448b-ba73-d94bf9c012d0" providerId="ADAL" clId="{540A2C57-DB7E-4669-89C8-BEC40E8934D3}" dt="2021-06-19T00:28:23.284" v="2219" actId="1076"/>
          <ac:grpSpMkLst>
            <pc:docMk/>
            <pc:sldMk cId="2366483796" sldId="272"/>
            <ac:grpSpMk id="39" creationId="{86E2C008-AFE8-4080-9F5B-02F896C88F23}"/>
          </ac:grpSpMkLst>
        </pc:grpChg>
        <pc:grpChg chg="add mod">
          <ac:chgData name="linhmx" userId="c1fc7825-eae9-448b-ba73-d94bf9c012d0" providerId="ADAL" clId="{540A2C57-DB7E-4669-89C8-BEC40E8934D3}" dt="2021-06-19T00:29:11.197" v="2236" actId="1076"/>
          <ac:grpSpMkLst>
            <pc:docMk/>
            <pc:sldMk cId="2366483796" sldId="272"/>
            <ac:grpSpMk id="43" creationId="{1EACDB45-3F4A-4EE8-981A-910CE979D1AF}"/>
          </ac:grpSpMkLst>
        </pc:grpChg>
        <pc:grpChg chg="add mod">
          <ac:chgData name="linhmx" userId="c1fc7825-eae9-448b-ba73-d94bf9c012d0" providerId="ADAL" clId="{540A2C57-DB7E-4669-89C8-BEC40E8934D3}" dt="2021-06-19T00:30:09.636" v="2254" actId="1076"/>
          <ac:grpSpMkLst>
            <pc:docMk/>
            <pc:sldMk cId="2366483796" sldId="272"/>
            <ac:grpSpMk id="47" creationId="{173F092D-1234-4E25-AA91-6D744567A821}"/>
          </ac:grpSpMkLst>
        </pc:grpChg>
        <pc:grpChg chg="add mod">
          <ac:chgData name="linhmx" userId="c1fc7825-eae9-448b-ba73-d94bf9c012d0" providerId="ADAL" clId="{540A2C57-DB7E-4669-89C8-BEC40E8934D3}" dt="2021-06-19T00:30:18.652" v="2261" actId="1076"/>
          <ac:grpSpMkLst>
            <pc:docMk/>
            <pc:sldMk cId="2366483796" sldId="272"/>
            <ac:grpSpMk id="51" creationId="{0CEDC5D1-1C13-4EB2-A726-91094338FC20}"/>
          </ac:grpSpMkLst>
        </pc:grpChg>
        <pc:grpChg chg="add mod">
          <ac:chgData name="linhmx" userId="c1fc7825-eae9-448b-ba73-d94bf9c012d0" providerId="ADAL" clId="{540A2C57-DB7E-4669-89C8-BEC40E8934D3}" dt="2021-06-19T00:30:37.724" v="2267" actId="1076"/>
          <ac:grpSpMkLst>
            <pc:docMk/>
            <pc:sldMk cId="2366483796" sldId="272"/>
            <ac:grpSpMk id="55" creationId="{1118EEF4-E2E9-4465-8CF6-95788F53C94A}"/>
          </ac:grpSpMkLst>
        </pc:grpChg>
        <pc:picChg chg="del">
          <ac:chgData name="linhmx" userId="c1fc7825-eae9-448b-ba73-d94bf9c012d0" providerId="ADAL" clId="{540A2C57-DB7E-4669-89C8-BEC40E8934D3}" dt="2021-06-19T00:19:42.375" v="2075" actId="478"/>
          <ac:picMkLst>
            <pc:docMk/>
            <pc:sldMk cId="2366483796" sldId="272"/>
            <ac:picMk id="8" creationId="{F8586534-EA9C-4C1B-8D60-BDAFDFAAE6E9}"/>
          </ac:picMkLst>
        </pc:picChg>
        <pc:cxnChg chg="add mod">
          <ac:chgData name="linhmx" userId="c1fc7825-eae9-448b-ba73-d94bf9c012d0" providerId="ADAL" clId="{540A2C57-DB7E-4669-89C8-BEC40E8934D3}" dt="2021-06-19T00:22:11.180" v="2115" actId="164"/>
          <ac:cxnSpMkLst>
            <pc:docMk/>
            <pc:sldMk cId="2366483796" sldId="272"/>
            <ac:cxnSpMk id="5" creationId="{2304C85D-D99A-4B2B-B78F-F5970E60F049}"/>
          </ac:cxnSpMkLst>
        </pc:cxnChg>
        <pc:cxnChg chg="add mod">
          <ac:chgData name="linhmx" userId="c1fc7825-eae9-448b-ba73-d94bf9c012d0" providerId="ADAL" clId="{540A2C57-DB7E-4669-89C8-BEC40E8934D3}" dt="2021-06-19T00:22:11.180" v="2115" actId="164"/>
          <ac:cxnSpMkLst>
            <pc:docMk/>
            <pc:sldMk cId="2366483796" sldId="272"/>
            <ac:cxnSpMk id="9" creationId="{7671F4F6-F666-4C65-AABB-C415475978B9}"/>
          </ac:cxnSpMkLst>
        </pc:cxnChg>
        <pc:cxnChg chg="mod">
          <ac:chgData name="linhmx" userId="c1fc7825-eae9-448b-ba73-d94bf9c012d0" providerId="ADAL" clId="{540A2C57-DB7E-4669-89C8-BEC40E8934D3}" dt="2021-06-19T00:23:35.936" v="2131"/>
          <ac:cxnSpMkLst>
            <pc:docMk/>
            <pc:sldMk cId="2366483796" sldId="272"/>
            <ac:cxnSpMk id="12" creationId="{856A474E-D47E-4515-BFEA-A7C0D6791CE3}"/>
          </ac:cxnSpMkLst>
        </pc:cxnChg>
        <pc:cxnChg chg="mod">
          <ac:chgData name="linhmx" userId="c1fc7825-eae9-448b-ba73-d94bf9c012d0" providerId="ADAL" clId="{540A2C57-DB7E-4669-89C8-BEC40E8934D3}" dt="2021-06-19T00:23:35.936" v="2131"/>
          <ac:cxnSpMkLst>
            <pc:docMk/>
            <pc:sldMk cId="2366483796" sldId="272"/>
            <ac:cxnSpMk id="13" creationId="{2D73F177-6AFD-444E-967A-96CC78ACF660}"/>
          </ac:cxnSpMkLst>
        </pc:cxnChg>
        <pc:cxnChg chg="mod">
          <ac:chgData name="linhmx" userId="c1fc7825-eae9-448b-ba73-d94bf9c012d0" providerId="ADAL" clId="{540A2C57-DB7E-4669-89C8-BEC40E8934D3}" dt="2021-06-19T00:23:52.176" v="2135"/>
          <ac:cxnSpMkLst>
            <pc:docMk/>
            <pc:sldMk cId="2366483796" sldId="272"/>
            <ac:cxnSpMk id="16" creationId="{E63B2ACD-F1B7-4E56-9B75-B63F4A3016DE}"/>
          </ac:cxnSpMkLst>
        </pc:cxnChg>
        <pc:cxnChg chg="mod">
          <ac:chgData name="linhmx" userId="c1fc7825-eae9-448b-ba73-d94bf9c012d0" providerId="ADAL" clId="{540A2C57-DB7E-4669-89C8-BEC40E8934D3}" dt="2021-06-19T00:23:52.176" v="2135"/>
          <ac:cxnSpMkLst>
            <pc:docMk/>
            <pc:sldMk cId="2366483796" sldId="272"/>
            <ac:cxnSpMk id="17" creationId="{78C42720-5FA7-4D8B-B9B3-42253FBF205E}"/>
          </ac:cxnSpMkLst>
        </pc:cxnChg>
        <pc:cxnChg chg="mod">
          <ac:chgData name="linhmx" userId="c1fc7825-eae9-448b-ba73-d94bf9c012d0" providerId="ADAL" clId="{540A2C57-DB7E-4669-89C8-BEC40E8934D3}" dt="2021-06-19T00:25:46.392" v="2165"/>
          <ac:cxnSpMkLst>
            <pc:docMk/>
            <pc:sldMk cId="2366483796" sldId="272"/>
            <ac:cxnSpMk id="20" creationId="{CF1912E3-6159-4E8D-89D2-8A8D7034E846}"/>
          </ac:cxnSpMkLst>
        </pc:cxnChg>
        <pc:cxnChg chg="mod">
          <ac:chgData name="linhmx" userId="c1fc7825-eae9-448b-ba73-d94bf9c012d0" providerId="ADAL" clId="{540A2C57-DB7E-4669-89C8-BEC40E8934D3}" dt="2021-06-19T00:25:46.392" v="2165"/>
          <ac:cxnSpMkLst>
            <pc:docMk/>
            <pc:sldMk cId="2366483796" sldId="272"/>
            <ac:cxnSpMk id="21" creationId="{C3652E7B-A568-4A41-B838-839C3D16B790}"/>
          </ac:cxnSpMkLst>
        </pc:cxnChg>
        <pc:cxnChg chg="mod">
          <ac:chgData name="linhmx" userId="c1fc7825-eae9-448b-ba73-d94bf9c012d0" providerId="ADAL" clId="{540A2C57-DB7E-4669-89C8-BEC40E8934D3}" dt="2021-06-19T00:26:33.186" v="2189"/>
          <ac:cxnSpMkLst>
            <pc:docMk/>
            <pc:sldMk cId="2366483796" sldId="272"/>
            <ac:cxnSpMk id="24" creationId="{E145DC2C-1134-4F10-81C3-591D081363BF}"/>
          </ac:cxnSpMkLst>
        </pc:cxnChg>
        <pc:cxnChg chg="mod">
          <ac:chgData name="linhmx" userId="c1fc7825-eae9-448b-ba73-d94bf9c012d0" providerId="ADAL" clId="{540A2C57-DB7E-4669-89C8-BEC40E8934D3}" dt="2021-06-19T00:26:33.186" v="2189"/>
          <ac:cxnSpMkLst>
            <pc:docMk/>
            <pc:sldMk cId="2366483796" sldId="272"/>
            <ac:cxnSpMk id="25" creationId="{CEDE26DC-9703-403E-9619-E11A149178A7}"/>
          </ac:cxnSpMkLst>
        </pc:cxnChg>
        <pc:cxnChg chg="mod">
          <ac:chgData name="linhmx" userId="c1fc7825-eae9-448b-ba73-d94bf9c012d0" providerId="ADAL" clId="{540A2C57-DB7E-4669-89C8-BEC40E8934D3}" dt="2021-06-19T00:26:52.322" v="2194"/>
          <ac:cxnSpMkLst>
            <pc:docMk/>
            <pc:sldMk cId="2366483796" sldId="272"/>
            <ac:cxnSpMk id="28" creationId="{F433F6CC-4A45-4F58-9B5F-E2E06BE40726}"/>
          </ac:cxnSpMkLst>
        </pc:cxnChg>
        <pc:cxnChg chg="mod">
          <ac:chgData name="linhmx" userId="c1fc7825-eae9-448b-ba73-d94bf9c012d0" providerId="ADAL" clId="{540A2C57-DB7E-4669-89C8-BEC40E8934D3}" dt="2021-06-19T00:26:52.322" v="2194"/>
          <ac:cxnSpMkLst>
            <pc:docMk/>
            <pc:sldMk cId="2366483796" sldId="272"/>
            <ac:cxnSpMk id="29" creationId="{F76BA0A6-B383-4DDF-AABF-AF16E6BA55C2}"/>
          </ac:cxnSpMkLst>
        </pc:cxnChg>
        <pc:cxnChg chg="mod">
          <ac:chgData name="linhmx" userId="c1fc7825-eae9-448b-ba73-d94bf9c012d0" providerId="ADAL" clId="{540A2C57-DB7E-4669-89C8-BEC40E8934D3}" dt="2021-06-19T00:27:11.568" v="2201"/>
          <ac:cxnSpMkLst>
            <pc:docMk/>
            <pc:sldMk cId="2366483796" sldId="272"/>
            <ac:cxnSpMk id="32" creationId="{151D8066-472D-4929-8236-D83ADF33E6C4}"/>
          </ac:cxnSpMkLst>
        </pc:cxnChg>
        <pc:cxnChg chg="mod">
          <ac:chgData name="linhmx" userId="c1fc7825-eae9-448b-ba73-d94bf9c012d0" providerId="ADAL" clId="{540A2C57-DB7E-4669-89C8-BEC40E8934D3}" dt="2021-06-19T00:27:11.568" v="2201"/>
          <ac:cxnSpMkLst>
            <pc:docMk/>
            <pc:sldMk cId="2366483796" sldId="272"/>
            <ac:cxnSpMk id="33" creationId="{9674397F-D427-4912-9693-0746FECE3B0C}"/>
          </ac:cxnSpMkLst>
        </pc:cxnChg>
        <pc:cxnChg chg="mod">
          <ac:chgData name="linhmx" userId="c1fc7825-eae9-448b-ba73-d94bf9c012d0" providerId="ADAL" clId="{540A2C57-DB7E-4669-89C8-BEC40E8934D3}" dt="2021-06-19T00:27:44.040" v="2211"/>
          <ac:cxnSpMkLst>
            <pc:docMk/>
            <pc:sldMk cId="2366483796" sldId="272"/>
            <ac:cxnSpMk id="36" creationId="{12E56C5C-D711-4968-A9DD-1CDA2C7AD50C}"/>
          </ac:cxnSpMkLst>
        </pc:cxnChg>
        <pc:cxnChg chg="mod">
          <ac:chgData name="linhmx" userId="c1fc7825-eae9-448b-ba73-d94bf9c012d0" providerId="ADAL" clId="{540A2C57-DB7E-4669-89C8-BEC40E8934D3}" dt="2021-06-19T00:27:44.040" v="2211"/>
          <ac:cxnSpMkLst>
            <pc:docMk/>
            <pc:sldMk cId="2366483796" sldId="272"/>
            <ac:cxnSpMk id="37" creationId="{F8FE1508-55C5-48C3-B105-08A3CA7FC76E}"/>
          </ac:cxnSpMkLst>
        </pc:cxnChg>
        <pc:cxnChg chg="mod">
          <ac:chgData name="linhmx" userId="c1fc7825-eae9-448b-ba73-d94bf9c012d0" providerId="ADAL" clId="{540A2C57-DB7E-4669-89C8-BEC40E8934D3}" dt="2021-06-19T00:28:02.784" v="2216"/>
          <ac:cxnSpMkLst>
            <pc:docMk/>
            <pc:sldMk cId="2366483796" sldId="272"/>
            <ac:cxnSpMk id="40" creationId="{87235995-022A-423C-8AB4-0BB4A6FFC70C}"/>
          </ac:cxnSpMkLst>
        </pc:cxnChg>
        <pc:cxnChg chg="mod">
          <ac:chgData name="linhmx" userId="c1fc7825-eae9-448b-ba73-d94bf9c012d0" providerId="ADAL" clId="{540A2C57-DB7E-4669-89C8-BEC40E8934D3}" dt="2021-06-19T00:28:02.784" v="2216"/>
          <ac:cxnSpMkLst>
            <pc:docMk/>
            <pc:sldMk cId="2366483796" sldId="272"/>
            <ac:cxnSpMk id="41" creationId="{DEAE8F7B-583C-4909-BA10-63F0BCD9DE3E}"/>
          </ac:cxnSpMkLst>
        </pc:cxnChg>
        <pc:cxnChg chg="mod">
          <ac:chgData name="linhmx" userId="c1fc7825-eae9-448b-ba73-d94bf9c012d0" providerId="ADAL" clId="{540A2C57-DB7E-4669-89C8-BEC40E8934D3}" dt="2021-06-19T00:28:26.539" v="2220"/>
          <ac:cxnSpMkLst>
            <pc:docMk/>
            <pc:sldMk cId="2366483796" sldId="272"/>
            <ac:cxnSpMk id="44" creationId="{29E05A91-0DC3-4230-808A-C71FD395CDEE}"/>
          </ac:cxnSpMkLst>
        </pc:cxnChg>
        <pc:cxnChg chg="mod">
          <ac:chgData name="linhmx" userId="c1fc7825-eae9-448b-ba73-d94bf9c012d0" providerId="ADAL" clId="{540A2C57-DB7E-4669-89C8-BEC40E8934D3}" dt="2021-06-19T00:28:26.539" v="2220"/>
          <ac:cxnSpMkLst>
            <pc:docMk/>
            <pc:sldMk cId="2366483796" sldId="272"/>
            <ac:cxnSpMk id="45" creationId="{CE837027-BE54-4C74-BBF1-B0212DCE6C5B}"/>
          </ac:cxnSpMkLst>
        </pc:cxnChg>
        <pc:cxnChg chg="mod">
          <ac:chgData name="linhmx" userId="c1fc7825-eae9-448b-ba73-d94bf9c012d0" providerId="ADAL" clId="{540A2C57-DB7E-4669-89C8-BEC40E8934D3}" dt="2021-06-19T00:28:51.390" v="2229"/>
          <ac:cxnSpMkLst>
            <pc:docMk/>
            <pc:sldMk cId="2366483796" sldId="272"/>
            <ac:cxnSpMk id="48" creationId="{F9D7EA5F-8C50-4496-B792-C563495A4439}"/>
          </ac:cxnSpMkLst>
        </pc:cxnChg>
        <pc:cxnChg chg="mod">
          <ac:chgData name="linhmx" userId="c1fc7825-eae9-448b-ba73-d94bf9c012d0" providerId="ADAL" clId="{540A2C57-DB7E-4669-89C8-BEC40E8934D3}" dt="2021-06-19T00:28:51.390" v="2229"/>
          <ac:cxnSpMkLst>
            <pc:docMk/>
            <pc:sldMk cId="2366483796" sldId="272"/>
            <ac:cxnSpMk id="49" creationId="{E30FC5C1-B1E6-4EB7-9A75-139DADCB750A}"/>
          </ac:cxnSpMkLst>
        </pc:cxnChg>
        <pc:cxnChg chg="mod">
          <ac:chgData name="linhmx" userId="c1fc7825-eae9-448b-ba73-d94bf9c012d0" providerId="ADAL" clId="{540A2C57-DB7E-4669-89C8-BEC40E8934D3}" dt="2021-06-19T00:29:39.644" v="2244"/>
          <ac:cxnSpMkLst>
            <pc:docMk/>
            <pc:sldMk cId="2366483796" sldId="272"/>
            <ac:cxnSpMk id="52" creationId="{28D93C8A-A20A-4AB1-BA33-702EF11FD031}"/>
          </ac:cxnSpMkLst>
        </pc:cxnChg>
        <pc:cxnChg chg="mod">
          <ac:chgData name="linhmx" userId="c1fc7825-eae9-448b-ba73-d94bf9c012d0" providerId="ADAL" clId="{540A2C57-DB7E-4669-89C8-BEC40E8934D3}" dt="2021-06-19T00:29:39.644" v="2244"/>
          <ac:cxnSpMkLst>
            <pc:docMk/>
            <pc:sldMk cId="2366483796" sldId="272"/>
            <ac:cxnSpMk id="53" creationId="{A08F6DBB-CFBB-4E52-AECF-8C5190755293}"/>
          </ac:cxnSpMkLst>
        </pc:cxnChg>
        <pc:cxnChg chg="mod">
          <ac:chgData name="linhmx" userId="c1fc7825-eae9-448b-ba73-d94bf9c012d0" providerId="ADAL" clId="{540A2C57-DB7E-4669-89C8-BEC40E8934D3}" dt="2021-06-19T00:30:19.470" v="2262"/>
          <ac:cxnSpMkLst>
            <pc:docMk/>
            <pc:sldMk cId="2366483796" sldId="272"/>
            <ac:cxnSpMk id="56" creationId="{868ECC71-23A4-44B0-BE2F-0933D74589BB}"/>
          </ac:cxnSpMkLst>
        </pc:cxnChg>
        <pc:cxnChg chg="mod">
          <ac:chgData name="linhmx" userId="c1fc7825-eae9-448b-ba73-d94bf9c012d0" providerId="ADAL" clId="{540A2C57-DB7E-4669-89C8-BEC40E8934D3}" dt="2021-06-19T00:30:19.470" v="2262"/>
          <ac:cxnSpMkLst>
            <pc:docMk/>
            <pc:sldMk cId="2366483796" sldId="272"/>
            <ac:cxnSpMk id="57" creationId="{7C72A085-C9BC-4DAF-8FC0-516CCA2E2F68}"/>
          </ac:cxnSpMkLst>
        </pc:cxnChg>
      </pc:sldChg>
      <pc:sldChg chg="addSp delSp modSp add mod delAnim modAnim">
        <pc:chgData name="linhmx" userId="c1fc7825-eae9-448b-ba73-d94bf9c012d0" providerId="ADAL" clId="{540A2C57-DB7E-4669-89C8-BEC40E8934D3}" dt="2021-06-19T00:44:12.052" v="2450"/>
        <pc:sldMkLst>
          <pc:docMk/>
          <pc:sldMk cId="1097225119" sldId="273"/>
        </pc:sldMkLst>
        <pc:spChg chg="add del mod">
          <ac:chgData name="linhmx" userId="c1fc7825-eae9-448b-ba73-d94bf9c012d0" providerId="ADAL" clId="{540A2C57-DB7E-4669-89C8-BEC40E8934D3}" dt="2021-06-19T00:39:52.950" v="2384"/>
          <ac:spMkLst>
            <pc:docMk/>
            <pc:sldMk cId="1097225119" sldId="273"/>
            <ac:spMk id="2" creationId="{75EF76B1-D3A0-4BC9-A952-674C6C50BC19}"/>
          </ac:spMkLst>
        </pc:spChg>
        <pc:spChg chg="add mod">
          <ac:chgData name="linhmx" userId="c1fc7825-eae9-448b-ba73-d94bf9c012d0" providerId="ADAL" clId="{540A2C57-DB7E-4669-89C8-BEC40E8934D3}" dt="2021-06-19T00:44:09.730" v="2449" actId="1076"/>
          <ac:spMkLst>
            <pc:docMk/>
            <pc:sldMk cId="1097225119" sldId="273"/>
            <ac:spMk id="3" creationId="{47A03920-AC3C-4E37-8F3D-C764B39356DE}"/>
          </ac:spMkLst>
        </pc:spChg>
        <pc:spChg chg="mod">
          <ac:chgData name="linhmx" userId="c1fc7825-eae9-448b-ba73-d94bf9c012d0" providerId="ADAL" clId="{540A2C57-DB7E-4669-89C8-BEC40E8934D3}" dt="2021-06-19T00:39:47.787" v="2381" actId="1076"/>
          <ac:spMkLst>
            <pc:docMk/>
            <pc:sldMk cId="1097225119" sldId="273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32:14.685" v="2288" actId="478"/>
          <ac:picMkLst>
            <pc:docMk/>
            <pc:sldMk cId="1097225119" sldId="273"/>
            <ac:picMk id="8" creationId="{F8586534-EA9C-4C1B-8D60-BDAFDFAAE6E9}"/>
          </ac:picMkLst>
        </pc:picChg>
      </pc:sldChg>
      <pc:sldChg chg="addSp delSp modSp add mod delAnim modAnim">
        <pc:chgData name="linhmx" userId="c1fc7825-eae9-448b-ba73-d94bf9c012d0" providerId="ADAL" clId="{540A2C57-DB7E-4669-89C8-BEC40E8934D3}" dt="2021-06-19T09:24:54.207" v="3556" actId="1038"/>
        <pc:sldMkLst>
          <pc:docMk/>
          <pc:sldMk cId="4170120331" sldId="274"/>
        </pc:sldMkLst>
        <pc:spChg chg="add mod">
          <ac:chgData name="linhmx" userId="c1fc7825-eae9-448b-ba73-d94bf9c012d0" providerId="ADAL" clId="{540A2C57-DB7E-4669-89C8-BEC40E8934D3}" dt="2021-06-19T00:41:03.788" v="2400" actId="1582"/>
          <ac:spMkLst>
            <pc:docMk/>
            <pc:sldMk cId="4170120331" sldId="274"/>
            <ac:spMk id="2" creationId="{D2D34E67-46EA-4C31-B638-2B2B6EFDDDDC}"/>
          </ac:spMkLst>
        </pc:spChg>
        <pc:spChg chg="add mod">
          <ac:chgData name="linhmx" userId="c1fc7825-eae9-448b-ba73-d94bf9c012d0" providerId="ADAL" clId="{540A2C57-DB7E-4669-89C8-BEC40E8934D3}" dt="2021-06-19T00:43:43.139" v="2438" actId="14100"/>
          <ac:spMkLst>
            <pc:docMk/>
            <pc:sldMk cId="4170120331" sldId="274"/>
            <ac:spMk id="3" creationId="{8BAE917C-C9F0-4AC3-B081-209972A9C4B9}"/>
          </ac:spMkLst>
        </pc:spChg>
        <pc:spChg chg="mod">
          <ac:chgData name="linhmx" userId="c1fc7825-eae9-448b-ba73-d94bf9c012d0" providerId="ADAL" clId="{540A2C57-DB7E-4669-89C8-BEC40E8934D3}" dt="2021-06-19T00:42:33.698" v="2413" actId="1076"/>
          <ac:spMkLst>
            <pc:docMk/>
            <pc:sldMk cId="4170120331" sldId="274"/>
            <ac:spMk id="7" creationId="{D5C0AC1F-2E3E-434A-B4FC-577679D0C663}"/>
          </ac:spMkLst>
        </pc:spChg>
        <pc:spChg chg="add mod">
          <ac:chgData name="linhmx" userId="c1fc7825-eae9-448b-ba73-d94bf9c012d0" providerId="ADAL" clId="{540A2C57-DB7E-4669-89C8-BEC40E8934D3}" dt="2021-06-19T00:42:57.218" v="2427" actId="1035"/>
          <ac:spMkLst>
            <pc:docMk/>
            <pc:sldMk cId="4170120331" sldId="274"/>
            <ac:spMk id="9" creationId="{A77991AC-A8C3-44E6-B0E8-5C465ADC4D1F}"/>
          </ac:spMkLst>
        </pc:spChg>
        <pc:spChg chg="add mod">
          <ac:chgData name="linhmx" userId="c1fc7825-eae9-448b-ba73-d94bf9c012d0" providerId="ADAL" clId="{540A2C57-DB7E-4669-89C8-BEC40E8934D3}" dt="2021-06-19T00:43:29.830" v="2435" actId="403"/>
          <ac:spMkLst>
            <pc:docMk/>
            <pc:sldMk cId="4170120331" sldId="274"/>
            <ac:spMk id="10" creationId="{2BA7638C-FCFA-4F4D-8D99-1056140F7595}"/>
          </ac:spMkLst>
        </pc:spChg>
        <pc:spChg chg="add mod">
          <ac:chgData name="linhmx" userId="c1fc7825-eae9-448b-ba73-d94bf9c012d0" providerId="ADAL" clId="{540A2C57-DB7E-4669-89C8-BEC40E8934D3}" dt="2021-06-19T09:24:54.207" v="3556" actId="1038"/>
          <ac:spMkLst>
            <pc:docMk/>
            <pc:sldMk cId="4170120331" sldId="274"/>
            <ac:spMk id="11" creationId="{E5727935-8F55-4942-A989-CF86A433558C}"/>
          </ac:spMkLst>
        </pc:spChg>
        <pc:spChg chg="add mod">
          <ac:chgData name="linhmx" userId="c1fc7825-eae9-448b-ba73-d94bf9c012d0" providerId="ADAL" clId="{540A2C57-DB7E-4669-89C8-BEC40E8934D3}" dt="2021-06-19T00:43:55.289" v="2448" actId="403"/>
          <ac:spMkLst>
            <pc:docMk/>
            <pc:sldMk cId="4170120331" sldId="274"/>
            <ac:spMk id="12" creationId="{18B559E7-DF3C-498A-AD8D-4D381AC6CB93}"/>
          </ac:spMkLst>
        </pc:spChg>
        <pc:picChg chg="mod">
          <ac:chgData name="linhmx" userId="c1fc7825-eae9-448b-ba73-d94bf9c012d0" providerId="ADAL" clId="{540A2C57-DB7E-4669-89C8-BEC40E8934D3}" dt="2021-06-19T00:40:26.714" v="2391" actId="1076"/>
          <ac:picMkLst>
            <pc:docMk/>
            <pc:sldMk cId="4170120331" sldId="274"/>
            <ac:picMk id="4" creationId="{3F3FACF3-77CC-4B61-860E-93E12E205C4A}"/>
          </ac:picMkLst>
        </pc:picChg>
        <pc:picChg chg="del">
          <ac:chgData name="linhmx" userId="c1fc7825-eae9-448b-ba73-d94bf9c012d0" providerId="ADAL" clId="{540A2C57-DB7E-4669-89C8-BEC40E8934D3}" dt="2021-06-19T00:40:06.468" v="2386" actId="478"/>
          <ac:picMkLst>
            <pc:docMk/>
            <pc:sldMk cId="4170120331" sldId="274"/>
            <ac:picMk id="8" creationId="{F8586534-EA9C-4C1B-8D60-BDAFDFAAE6E9}"/>
          </ac:picMkLst>
        </pc:picChg>
      </pc:sldChg>
      <pc:sldChg chg="addSp delSp modSp new mod">
        <pc:chgData name="linhmx" userId="c1fc7825-eae9-448b-ba73-d94bf9c012d0" providerId="ADAL" clId="{540A2C57-DB7E-4669-89C8-BEC40E8934D3}" dt="2021-06-19T01:03:50.829" v="2797"/>
        <pc:sldMkLst>
          <pc:docMk/>
          <pc:sldMk cId="1202843778" sldId="275"/>
        </pc:sldMkLst>
        <pc:spChg chg="del">
          <ac:chgData name="linhmx" userId="c1fc7825-eae9-448b-ba73-d94bf9c012d0" providerId="ADAL" clId="{540A2C57-DB7E-4669-89C8-BEC40E8934D3}" dt="2021-06-19T00:56:33.673" v="2538" actId="931"/>
          <ac:spMkLst>
            <pc:docMk/>
            <pc:sldMk cId="1202843778" sldId="275"/>
            <ac:spMk id="3" creationId="{B4524105-3EC7-4AEB-B268-DFB448D5AF84}"/>
          </ac:spMkLst>
        </pc:spChg>
        <pc:spChg chg="add mod">
          <ac:chgData name="linhmx" userId="c1fc7825-eae9-448b-ba73-d94bf9c012d0" providerId="ADAL" clId="{540A2C57-DB7E-4669-89C8-BEC40E8934D3}" dt="2021-06-19T01:03:50.829" v="2797"/>
          <ac:spMkLst>
            <pc:docMk/>
            <pc:sldMk cId="1202843778" sldId="275"/>
            <ac:spMk id="10" creationId="{A9CEC83B-F2A1-4FAF-95E5-D67EB9E4B74E}"/>
          </ac:spMkLst>
        </pc:spChg>
        <pc:picChg chg="add mod">
          <ac:chgData name="linhmx" userId="c1fc7825-eae9-448b-ba73-d94bf9c012d0" providerId="ADAL" clId="{540A2C57-DB7E-4669-89C8-BEC40E8934D3}" dt="2021-06-19T01:03:49.736" v="2796" actId="1076"/>
          <ac:picMkLst>
            <pc:docMk/>
            <pc:sldMk cId="1202843778" sldId="275"/>
            <ac:picMk id="5" creationId="{9D763E96-4A52-41ED-9462-49673936C29E}"/>
          </ac:picMkLst>
        </pc:picChg>
        <pc:picChg chg="add del mod">
          <ac:chgData name="linhmx" userId="c1fc7825-eae9-448b-ba73-d94bf9c012d0" providerId="ADAL" clId="{540A2C57-DB7E-4669-89C8-BEC40E8934D3}" dt="2021-06-19T00:57:20.835" v="2548" actId="21"/>
          <ac:picMkLst>
            <pc:docMk/>
            <pc:sldMk cId="1202843778" sldId="275"/>
            <ac:picMk id="7" creationId="{E42BA60C-0478-4C24-97A2-3F972E6B181D}"/>
          </ac:picMkLst>
        </pc:picChg>
        <pc:picChg chg="add del mod">
          <ac:chgData name="linhmx" userId="c1fc7825-eae9-448b-ba73-d94bf9c012d0" providerId="ADAL" clId="{540A2C57-DB7E-4669-89C8-BEC40E8934D3}" dt="2021-06-19T00:56:40.943" v="2545" actId="21"/>
          <ac:picMkLst>
            <pc:docMk/>
            <pc:sldMk cId="1202843778" sldId="275"/>
            <ac:picMk id="9" creationId="{D7A6DFA8-0B0D-4955-8B44-011854CF42EE}"/>
          </ac:picMkLst>
        </pc:picChg>
      </pc:sldChg>
      <pc:sldChg chg="modSp add mod modAnim">
        <pc:chgData name="linhmx" userId="c1fc7825-eae9-448b-ba73-d94bf9c012d0" providerId="ADAL" clId="{540A2C57-DB7E-4669-89C8-BEC40E8934D3}" dt="2021-06-19T00:54:28.879" v="2535" actId="403"/>
        <pc:sldMkLst>
          <pc:docMk/>
          <pc:sldMk cId="1199308577" sldId="276"/>
        </pc:sldMkLst>
        <pc:spChg chg="mod">
          <ac:chgData name="linhmx" userId="c1fc7825-eae9-448b-ba73-d94bf9c012d0" providerId="ADAL" clId="{540A2C57-DB7E-4669-89C8-BEC40E8934D3}" dt="2021-06-19T00:54:28.879" v="2535" actId="403"/>
          <ac:spMkLst>
            <pc:docMk/>
            <pc:sldMk cId="1199308577" sldId="276"/>
            <ac:spMk id="7" creationId="{D5C0AC1F-2E3E-434A-B4FC-577679D0C663}"/>
          </ac:spMkLst>
        </pc:spChg>
        <pc:spChg chg="mod">
          <ac:chgData name="linhmx" userId="c1fc7825-eae9-448b-ba73-d94bf9c012d0" providerId="ADAL" clId="{540A2C57-DB7E-4669-89C8-BEC40E8934D3}" dt="2021-06-19T00:54:23.425" v="2534" actId="14100"/>
          <ac:spMkLst>
            <pc:docMk/>
            <pc:sldMk cId="1199308577" sldId="276"/>
            <ac:spMk id="11" creationId="{E5727935-8F55-4942-A989-CF86A433558C}"/>
          </ac:spMkLst>
        </pc:spChg>
      </pc:sldChg>
      <pc:sldChg chg="delSp modSp add mod ord delAnim">
        <pc:chgData name="linhmx" userId="c1fc7825-eae9-448b-ba73-d94bf9c012d0" providerId="ADAL" clId="{540A2C57-DB7E-4669-89C8-BEC40E8934D3}" dt="2021-06-19T01:00:58.433" v="2622" actId="1076"/>
        <pc:sldMkLst>
          <pc:docMk/>
          <pc:sldMk cId="2602186955" sldId="277"/>
        </pc:sldMkLst>
        <pc:spChg chg="mod">
          <ac:chgData name="linhmx" userId="c1fc7825-eae9-448b-ba73-d94bf9c012d0" providerId="ADAL" clId="{540A2C57-DB7E-4669-89C8-BEC40E8934D3}" dt="2021-06-19T01:00:58.433" v="2622" actId="1076"/>
          <ac:spMkLst>
            <pc:docMk/>
            <pc:sldMk cId="2602186955" sldId="277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55:13.532" v="2537" actId="478"/>
          <ac:picMkLst>
            <pc:docMk/>
            <pc:sldMk cId="2602186955" sldId="277"/>
            <ac:picMk id="8" creationId="{F8586534-EA9C-4C1B-8D60-BDAFDFAAE6E9}"/>
          </ac:picMkLst>
        </pc:picChg>
      </pc:sldChg>
      <pc:sldChg chg="addSp delSp modSp new mod">
        <pc:chgData name="linhmx" userId="c1fc7825-eae9-448b-ba73-d94bf9c012d0" providerId="ADAL" clId="{540A2C57-DB7E-4669-89C8-BEC40E8934D3}" dt="2021-06-19T01:03:35.201" v="2793" actId="1076"/>
        <pc:sldMkLst>
          <pc:docMk/>
          <pc:sldMk cId="3198498765" sldId="278"/>
        </pc:sldMkLst>
        <pc:spChg chg="del">
          <ac:chgData name="linhmx" userId="c1fc7825-eae9-448b-ba73-d94bf9c012d0" providerId="ADAL" clId="{540A2C57-DB7E-4669-89C8-BEC40E8934D3}" dt="2021-06-19T01:02:22.128" v="2625" actId="478"/>
          <ac:spMkLst>
            <pc:docMk/>
            <pc:sldMk cId="3198498765" sldId="278"/>
            <ac:spMk id="2" creationId="{205EEC33-46E7-4151-8130-37ED861310A6}"/>
          </ac:spMkLst>
        </pc:spChg>
        <pc:spChg chg="del">
          <ac:chgData name="linhmx" userId="c1fc7825-eae9-448b-ba73-d94bf9c012d0" providerId="ADAL" clId="{540A2C57-DB7E-4669-89C8-BEC40E8934D3}" dt="2021-06-19T01:02:27.306" v="2627" actId="478"/>
          <ac:spMkLst>
            <pc:docMk/>
            <pc:sldMk cId="3198498765" sldId="278"/>
            <ac:spMk id="3" creationId="{3439F897-5049-4889-8F1E-6CE19B4BB0E2}"/>
          </ac:spMkLst>
        </pc:spChg>
        <pc:spChg chg="add mod">
          <ac:chgData name="linhmx" userId="c1fc7825-eae9-448b-ba73-d94bf9c012d0" providerId="ADAL" clId="{540A2C57-DB7E-4669-89C8-BEC40E8934D3}" dt="2021-06-19T01:03:35.201" v="2793" actId="1076"/>
          <ac:spMkLst>
            <pc:docMk/>
            <pc:sldMk cId="3198498765" sldId="278"/>
            <ac:spMk id="5" creationId="{6F9FC2F2-FF3A-466B-BEAA-E5AE81ECF288}"/>
          </ac:spMkLst>
        </pc:spChg>
        <pc:picChg chg="add mod">
          <ac:chgData name="linhmx" userId="c1fc7825-eae9-448b-ba73-d94bf9c012d0" providerId="ADAL" clId="{540A2C57-DB7E-4669-89C8-BEC40E8934D3}" dt="2021-06-19T01:02:51.719" v="2759" actId="1038"/>
          <ac:picMkLst>
            <pc:docMk/>
            <pc:sldMk cId="3198498765" sldId="278"/>
            <ac:picMk id="4" creationId="{A9580E29-ED4A-4BE5-BA1E-96F16F7EDBF9}"/>
          </ac:picMkLst>
        </pc:picChg>
      </pc:sldChg>
      <pc:sldChg chg="addSp modSp new mod">
        <pc:chgData name="linhmx" userId="c1fc7825-eae9-448b-ba73-d94bf9c012d0" providerId="ADAL" clId="{540A2C57-DB7E-4669-89C8-BEC40E8934D3}" dt="2021-06-19T01:03:44.201" v="2795" actId="1076"/>
        <pc:sldMkLst>
          <pc:docMk/>
          <pc:sldMk cId="210168957" sldId="279"/>
        </pc:sldMkLst>
        <pc:spChg chg="add mod">
          <ac:chgData name="linhmx" userId="c1fc7825-eae9-448b-ba73-d94bf9c012d0" providerId="ADAL" clId="{540A2C57-DB7E-4669-89C8-BEC40E8934D3}" dt="2021-06-19T01:03:44.201" v="2795" actId="1076"/>
          <ac:spMkLst>
            <pc:docMk/>
            <pc:sldMk cId="210168957" sldId="279"/>
            <ac:spMk id="5" creationId="{B292A002-9C68-47B6-B122-1C32754CA04A}"/>
          </ac:spMkLst>
        </pc:spChg>
        <pc:picChg chg="add mod">
          <ac:chgData name="linhmx" userId="c1fc7825-eae9-448b-ba73-d94bf9c012d0" providerId="ADAL" clId="{540A2C57-DB7E-4669-89C8-BEC40E8934D3}" dt="2021-06-19T00:57:24.753" v="2550"/>
          <ac:picMkLst>
            <pc:docMk/>
            <pc:sldMk cId="210168957" sldId="279"/>
            <ac:picMk id="4" creationId="{8EA3E788-B054-4F97-A1BD-7D3BD5FDA26D}"/>
          </ac:picMkLst>
        </pc:picChg>
      </pc:sldChg>
      <pc:sldChg chg="new">
        <pc:chgData name="linhmx" userId="c1fc7825-eae9-448b-ba73-d94bf9c012d0" providerId="ADAL" clId="{540A2C57-DB7E-4669-89C8-BEC40E8934D3}" dt="2021-06-19T00:59:32.414" v="2562" actId="680"/>
        <pc:sldMkLst>
          <pc:docMk/>
          <pc:sldMk cId="3385949996" sldId="280"/>
        </pc:sldMkLst>
      </pc:sldChg>
      <pc:sldChg chg="addSp delSp modSp new mod">
        <pc:chgData name="linhmx" userId="c1fc7825-eae9-448b-ba73-d94bf9c012d0" providerId="ADAL" clId="{540A2C57-DB7E-4669-89C8-BEC40E8934D3}" dt="2021-06-19T01:08:06.962" v="3483" actId="114"/>
        <pc:sldMkLst>
          <pc:docMk/>
          <pc:sldMk cId="1714936495" sldId="281"/>
        </pc:sldMkLst>
        <pc:spChg chg="del">
          <ac:chgData name="linhmx" userId="c1fc7825-eae9-448b-ba73-d94bf9c012d0" providerId="ADAL" clId="{540A2C57-DB7E-4669-89C8-BEC40E8934D3}" dt="2021-06-19T01:03:59.858" v="2800" actId="478"/>
          <ac:spMkLst>
            <pc:docMk/>
            <pc:sldMk cId="1714936495" sldId="281"/>
            <ac:spMk id="2" creationId="{1F29B4A4-E3C0-4AB8-B179-DE7D0278E00F}"/>
          </ac:spMkLst>
        </pc:spChg>
        <pc:spChg chg="del">
          <ac:chgData name="linhmx" userId="c1fc7825-eae9-448b-ba73-d94bf9c012d0" providerId="ADAL" clId="{540A2C57-DB7E-4669-89C8-BEC40E8934D3}" dt="2021-06-19T01:03:58.662" v="2799" actId="478"/>
          <ac:spMkLst>
            <pc:docMk/>
            <pc:sldMk cId="1714936495" sldId="281"/>
            <ac:spMk id="3" creationId="{BEC85DDB-EE6E-4504-9499-598048A07BDC}"/>
          </ac:spMkLst>
        </pc:spChg>
        <pc:spChg chg="add mod">
          <ac:chgData name="linhmx" userId="c1fc7825-eae9-448b-ba73-d94bf9c012d0" providerId="ADAL" clId="{540A2C57-DB7E-4669-89C8-BEC40E8934D3}" dt="2021-06-19T01:03:55.620" v="2798"/>
          <ac:spMkLst>
            <pc:docMk/>
            <pc:sldMk cId="1714936495" sldId="281"/>
            <ac:spMk id="4" creationId="{8430567D-9801-4B29-886C-1ABD0940B21A}"/>
          </ac:spMkLst>
        </pc:spChg>
        <pc:spChg chg="add mod">
          <ac:chgData name="linhmx" userId="c1fc7825-eae9-448b-ba73-d94bf9c012d0" providerId="ADAL" clId="{540A2C57-DB7E-4669-89C8-BEC40E8934D3}" dt="2021-06-19T01:08:06.962" v="3483" actId="114"/>
          <ac:spMkLst>
            <pc:docMk/>
            <pc:sldMk cId="1714936495" sldId="281"/>
            <ac:spMk id="5" creationId="{302E6A34-6DFC-49F5-B149-FE85206C47BE}"/>
          </ac:spMkLst>
        </pc:spChg>
      </pc:sldChg>
      <pc:sldChg chg="addSp delSp modSp new del mod ord addAnim delAnim modAnim">
        <pc:chgData name="linhmx" userId="c1fc7825-eae9-448b-ba73-d94bf9c012d0" providerId="ADAL" clId="{540A2C57-DB7E-4669-89C8-BEC40E8934D3}" dt="2021-06-19T01:32:26.822" v="3546" actId="47"/>
        <pc:sldMkLst>
          <pc:docMk/>
          <pc:sldMk cId="604407649" sldId="282"/>
        </pc:sldMkLst>
        <pc:spChg chg="del">
          <ac:chgData name="linhmx" userId="c1fc7825-eae9-448b-ba73-d94bf9c012d0" providerId="ADAL" clId="{540A2C57-DB7E-4669-89C8-BEC40E8934D3}" dt="2021-06-19T01:18:46.553" v="3510" actId="478"/>
          <ac:spMkLst>
            <pc:docMk/>
            <pc:sldMk cId="604407649" sldId="282"/>
            <ac:spMk id="2" creationId="{986195EE-6E82-4CE7-B3CD-443B8381E056}"/>
          </ac:spMkLst>
        </pc:spChg>
        <pc:spChg chg="del">
          <ac:chgData name="linhmx" userId="c1fc7825-eae9-448b-ba73-d94bf9c012d0" providerId="ADAL" clId="{540A2C57-DB7E-4669-89C8-BEC40E8934D3}" dt="2021-06-19T01:19:01.478" v="3514" actId="478"/>
          <ac:spMkLst>
            <pc:docMk/>
            <pc:sldMk cId="604407649" sldId="282"/>
            <ac:spMk id="3" creationId="{41FEEF43-26EA-44C2-A9E7-0EF2E9A625AA}"/>
          </ac:spMkLst>
        </pc:spChg>
        <pc:spChg chg="add del mod">
          <ac:chgData name="linhmx" userId="c1fc7825-eae9-448b-ba73-d94bf9c012d0" providerId="ADAL" clId="{540A2C57-DB7E-4669-89C8-BEC40E8934D3}" dt="2021-06-19T01:31:44.706" v="3530" actId="21"/>
          <ac:spMkLst>
            <pc:docMk/>
            <pc:sldMk cId="604407649" sldId="282"/>
            <ac:spMk id="6" creationId="{AD72C333-FE8D-4035-B8F1-F8D945D959C4}"/>
          </ac:spMkLst>
        </pc:spChg>
        <pc:picChg chg="add mod">
          <ac:chgData name="linhmx" userId="c1fc7825-eae9-448b-ba73-d94bf9c012d0" providerId="ADAL" clId="{540A2C57-DB7E-4669-89C8-BEC40E8934D3}" dt="2021-06-19T01:18:09.095" v="3486"/>
          <ac:picMkLst>
            <pc:docMk/>
            <pc:sldMk cId="604407649" sldId="282"/>
            <ac:picMk id="4" creationId="{731E8932-D94D-40DB-B06C-51C36E4903D9}"/>
          </ac:picMkLst>
        </pc:picChg>
        <pc:picChg chg="add del mod">
          <ac:chgData name="linhmx" userId="c1fc7825-eae9-448b-ba73-d94bf9c012d0" providerId="ADAL" clId="{540A2C57-DB7E-4669-89C8-BEC40E8934D3}" dt="2021-06-19T01:19:04.919" v="3515" actId="1076"/>
          <ac:picMkLst>
            <pc:docMk/>
            <pc:sldMk cId="604407649" sldId="282"/>
            <ac:picMk id="5" creationId="{D65ADD9D-0354-4FD5-ADF4-82366881BA5E}"/>
          </ac:picMkLst>
        </pc:picChg>
      </pc:sldChg>
      <pc:sldChg chg="addSp delSp modSp del mod delAnim">
        <pc:chgData name="linhmx" userId="c1fc7825-eae9-448b-ba73-d94bf9c012d0" providerId="ADAL" clId="{540A2C57-DB7E-4669-89C8-BEC40E8934D3}" dt="2021-06-19T01:32:17.243" v="3540" actId="47"/>
        <pc:sldMkLst>
          <pc:docMk/>
          <pc:sldMk cId="1596120106" sldId="283"/>
        </pc:sldMkLst>
        <pc:spChg chg="del topLvl">
          <ac:chgData name="linhmx" userId="c1fc7825-eae9-448b-ba73-d94bf9c012d0" providerId="ADAL" clId="{540A2C57-DB7E-4669-89C8-BEC40E8934D3}" dt="2021-06-19T01:31:27.014" v="3527" actId="478"/>
          <ac:spMkLst>
            <pc:docMk/>
            <pc:sldMk cId="1596120106" sldId="283"/>
            <ac:spMk id="29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1:24.545" v="3526" actId="478"/>
          <ac:spMkLst>
            <pc:docMk/>
            <pc:sldMk cId="1596120106" sldId="283"/>
            <ac:spMk id="30" creationId="{00000000-0000-0000-0000-000000000000}"/>
          </ac:spMkLst>
        </pc:spChg>
        <pc:spChg chg="add del mod">
          <ac:chgData name="linhmx" userId="c1fc7825-eae9-448b-ba73-d94bf9c012d0" providerId="ADAL" clId="{540A2C57-DB7E-4669-89C8-BEC40E8934D3}" dt="2021-06-19T01:32:13.736" v="3538" actId="21"/>
          <ac:spMkLst>
            <pc:docMk/>
            <pc:sldMk cId="1596120106" sldId="283"/>
            <ac:spMk id="31" creationId="{A8951506-C6E8-4FB9-83A8-24F7E7E26950}"/>
          </ac:spMkLst>
        </pc:spChg>
        <pc:grpChg chg="del">
          <ac:chgData name="linhmx" userId="c1fc7825-eae9-448b-ba73-d94bf9c012d0" providerId="ADAL" clId="{540A2C57-DB7E-4669-89C8-BEC40E8934D3}" dt="2021-06-19T01:31:21.078" v="3525" actId="478"/>
          <ac:grpSpMkLst>
            <pc:docMk/>
            <pc:sldMk cId="1596120106" sldId="283"/>
            <ac:grpSpMk id="19" creationId="{00000000-0000-0000-0000-000000000000}"/>
          </ac:grpSpMkLst>
        </pc:grpChg>
        <pc:grpChg chg="del">
          <ac:chgData name="linhmx" userId="c1fc7825-eae9-448b-ba73-d94bf9c012d0" providerId="ADAL" clId="{540A2C57-DB7E-4669-89C8-BEC40E8934D3}" dt="2021-06-19T01:31:24.545" v="3526" actId="478"/>
          <ac:grpSpMkLst>
            <pc:docMk/>
            <pc:sldMk cId="1596120106" sldId="283"/>
            <ac:grpSpMk id="28" creationId="{00000000-0000-0000-0000-000000000000}"/>
          </ac:grpSpMkLst>
        </pc:grpChg>
        <pc:picChg chg="mod">
          <ac:chgData name="linhmx" userId="c1fc7825-eae9-448b-ba73-d94bf9c012d0" providerId="ADAL" clId="{540A2C57-DB7E-4669-89C8-BEC40E8934D3}" dt="2021-06-19T01:31:36.043" v="3528" actId="1076"/>
          <ac:picMkLst>
            <pc:docMk/>
            <pc:sldMk cId="1596120106" sldId="283"/>
            <ac:picMk id="24" creationId="{00000000-0000-0000-0000-000000000000}"/>
          </ac:picMkLst>
        </pc:picChg>
        <pc:picChg chg="mod">
          <ac:chgData name="linhmx" userId="c1fc7825-eae9-448b-ba73-d94bf9c012d0" providerId="ADAL" clId="{540A2C57-DB7E-4669-89C8-BEC40E8934D3}" dt="2021-06-19T01:31:39.535" v="3529" actId="1076"/>
          <ac:picMkLst>
            <pc:docMk/>
            <pc:sldMk cId="1596120106" sldId="283"/>
            <ac:picMk id="25" creationId="{00000000-0000-0000-0000-000000000000}"/>
          </ac:picMkLst>
        </pc:picChg>
      </pc:sldChg>
      <pc:sldChg chg="modSp mod">
        <pc:chgData name="linhmx" userId="c1fc7825-eae9-448b-ba73-d94bf9c012d0" providerId="ADAL" clId="{540A2C57-DB7E-4669-89C8-BEC40E8934D3}" dt="2021-06-19T09:29:47.254" v="3568" actId="1038"/>
        <pc:sldMkLst>
          <pc:docMk/>
          <pc:sldMk cId="1098426332" sldId="308"/>
        </pc:sldMkLst>
        <pc:picChg chg="mod">
          <ac:chgData name="linhmx" userId="c1fc7825-eae9-448b-ba73-d94bf9c012d0" providerId="ADAL" clId="{540A2C57-DB7E-4669-89C8-BEC40E8934D3}" dt="2021-06-19T09:29:47.254" v="3568" actId="1038"/>
          <ac:picMkLst>
            <pc:docMk/>
            <pc:sldMk cId="1098426332" sldId="308"/>
            <ac:picMk id="6" creationId="{B6CA1901-7D41-4B04-B965-B9376F4EFEEE}"/>
          </ac:picMkLst>
        </pc:picChg>
      </pc:sldChg>
      <pc:sldChg chg="ord">
        <pc:chgData name="linhmx" userId="c1fc7825-eae9-448b-ba73-d94bf9c012d0" providerId="ADAL" clId="{540A2C57-DB7E-4669-89C8-BEC40E8934D3}" dt="2021-06-19T09:30:04.768" v="3570"/>
        <pc:sldMkLst>
          <pc:docMk/>
          <pc:sldMk cId="768854921" sldId="309"/>
        </pc:sldMkLst>
      </pc:sldChg>
      <pc:sldChg chg="delSp add mod delAnim">
        <pc:chgData name="linhmx" userId="c1fc7825-eae9-448b-ba73-d94bf9c012d0" providerId="ADAL" clId="{540A2C57-DB7E-4669-89C8-BEC40E8934D3}" dt="2021-06-19T09:32:30.807" v="3585" actId="478"/>
        <pc:sldMkLst>
          <pc:docMk/>
          <pc:sldMk cId="3999519451" sldId="317"/>
        </pc:sldMkLst>
        <pc:picChg chg="del">
          <ac:chgData name="linhmx" userId="c1fc7825-eae9-448b-ba73-d94bf9c012d0" providerId="ADAL" clId="{540A2C57-DB7E-4669-89C8-BEC40E8934D3}" dt="2021-06-19T09:32:30.807" v="3585" actId="478"/>
          <ac:picMkLst>
            <pc:docMk/>
            <pc:sldMk cId="3999519451" sldId="317"/>
            <ac:picMk id="8" creationId="{F8586534-EA9C-4C1B-8D60-BDAFDFAAE6E9}"/>
          </ac:picMkLst>
        </pc:picChg>
      </pc:sldChg>
      <pc:sldMasterChg chg="delSldLayout">
        <pc:chgData name="linhmx" userId="c1fc7825-eae9-448b-ba73-d94bf9c012d0" providerId="ADAL" clId="{540A2C57-DB7E-4669-89C8-BEC40E8934D3}" dt="2021-06-19T01:31:15.850" v="3524" actId="47"/>
        <pc:sldMasterMkLst>
          <pc:docMk/>
          <pc:sldMasterMk cId="853405097" sldId="2147483648"/>
        </pc:sldMasterMkLst>
        <pc:sldLayoutChg chg="del">
          <pc:chgData name="linhmx" userId="c1fc7825-eae9-448b-ba73-d94bf9c012d0" providerId="ADAL" clId="{540A2C57-DB7E-4669-89C8-BEC40E8934D3}" dt="2021-06-19T01:31:15.850" v="3524" actId="47"/>
          <pc:sldLayoutMkLst>
            <pc:docMk/>
            <pc:sldMasterMk cId="853405097" sldId="2147483648"/>
            <pc:sldLayoutMk cId="4171905561" sldId="2147483660"/>
          </pc:sldLayoutMkLst>
        </pc:sldLayoutChg>
      </pc:sldMasterChg>
      <pc:sldMasterChg chg="delSldLayout">
        <pc:chgData name="linhmx" userId="c1fc7825-eae9-448b-ba73-d94bf9c012d0" providerId="ADAL" clId="{540A2C57-DB7E-4669-89C8-BEC40E8934D3}" dt="2021-06-19T01:32:17.243" v="3540" actId="47"/>
        <pc:sldMasterMkLst>
          <pc:docMk/>
          <pc:sldMasterMk cId="2779925618" sldId="2147483661"/>
        </pc:sldMasterMkLst>
        <pc:sldLayoutChg chg="del">
          <pc:chgData name="linhmx" userId="c1fc7825-eae9-448b-ba73-d94bf9c012d0" providerId="ADAL" clId="{540A2C57-DB7E-4669-89C8-BEC40E8934D3}" dt="2021-06-19T01:32:17.243" v="3540" actId="47"/>
          <pc:sldLayoutMkLst>
            <pc:docMk/>
            <pc:sldMasterMk cId="2779925618" sldId="2147483661"/>
            <pc:sldLayoutMk cId="555886313" sldId="214748367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D687C-CB8F-4F39-9791-5154616346A1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CE754-0CA2-404E-B27B-3264648DE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8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517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947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</a:t>
            </a:r>
            <a:r>
              <a:rPr lang="en-US" baseline="0"/>
              <a:t> vào các số để ra đáp án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</a:t>
            </a:r>
            <a:r>
              <a:rPr lang="en-US" baseline="0"/>
              <a:t> vào các số để ra đáp án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1020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644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CE196-D173-4EAB-BE8A-F51C5DC08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3E3BA8-2D53-4476-A333-027D5C713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9156B-0705-4560-9FFE-DD4B4B15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19EAC-33F6-42FB-925C-34CFB723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1145D-CDA5-4DF1-82D0-84028A8D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76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1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A4837-4C16-4FAE-B787-CF9320A34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383BA-7580-476A-9BA2-E7207BA2D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605E6-1D9F-4D9B-9BC2-86EDBD4D61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7E6E37-92C8-4BED-AB2F-951B5403D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7EF0F-0ED1-4610-8903-E565C8D43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3B89D-C632-440B-B333-7846B05AE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73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37E60-B0A8-4824-A8BA-ED48C3744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4ACF72-417E-4591-A359-CFBEB6354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95ABBF-88BE-49B1-BBC2-B58BE9D44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B616C-F6E2-40FA-8631-B10886692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2D30F6-4140-47FC-B6CF-3D6C3A669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D7912-2468-4954-B638-3DA7DB10B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34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E7E9F-80AC-4DB3-A0E6-129C95BAA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1B1DB-6FB6-4386-8683-37E8043F4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CE9FC-47E2-48A7-848A-9064F2A09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80C81-F4DA-4E50-8E41-4023418CF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4E700-E7A5-457C-B785-DFFCDD9D9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34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288DDC-3F58-459B-B406-9A137C122E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22303-9AA2-420B-8F92-FB501775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471F4-E7EC-4D85-8FFA-F6EE4BCE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491F6-964F-4115-9CAC-C0135F7FD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8C379-FFD0-4D5D-A408-32004776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67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20900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F925FA-B5D4-4B3A-8537-E5FC94B75C67}"/>
              </a:ext>
            </a:extLst>
          </p:cNvPr>
          <p:cNvSpPr/>
          <p:nvPr userDrawn="1"/>
        </p:nvSpPr>
        <p:spPr>
          <a:xfrm>
            <a:off x="0" y="6755674"/>
            <a:ext cx="12192000" cy="1023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31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1763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9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51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4" y="4617259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2" y="6219989"/>
            <a:ext cx="251541" cy="223214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 flipH="1">
            <a:off x="11928962" y="5647701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5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1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5" y="6601834"/>
            <a:ext cx="136855" cy="11731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09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09" y="6284211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0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 flipH="1">
            <a:off x="11973808" y="5182322"/>
            <a:ext cx="221786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4" y="4569590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4" y="4318992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3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7" y="-1202558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8" y="468109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9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4" y="6620128"/>
            <a:ext cx="77291" cy="7729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39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 rot="5400000">
            <a:off x="260848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5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0" y="582457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3" y="6689016"/>
            <a:ext cx="71299" cy="7129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4" y="6643748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0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38" y="560365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1" y="6300519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 rot="5400000">
            <a:off x="26181" y="4745725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56" y="268807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9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3105932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50967" y="1835167"/>
            <a:ext cx="10290000" cy="415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397297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400">
                <a:latin typeface="Comfortaa"/>
                <a:ea typeface="Comfortaa"/>
                <a:cs typeface="Comfortaa"/>
                <a:sym typeface="Comfortaa"/>
              </a:defRPr>
            </a:lvl1pPr>
            <a:lvl2pPr marL="1217249" lvl="1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2pPr>
            <a:lvl3pPr marL="1825874" lvl="2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3pPr>
            <a:lvl4pPr marL="2434499" lvl="3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4pPr>
            <a:lvl5pPr marL="3043123" lvl="4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5pPr>
            <a:lvl6pPr marL="3651748" lvl="5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6pPr>
            <a:lvl7pPr marL="4260372" lvl="6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7pPr>
            <a:lvl8pPr marL="4868997" lvl="7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8pPr>
            <a:lvl9pPr marL="5477622" lvl="8" indent="-397297" rtl="0">
              <a:spcBef>
                <a:spcPts val="2130"/>
              </a:spcBef>
              <a:spcAft>
                <a:spcPts val="2130"/>
              </a:spcAft>
              <a:buSzPts val="1100"/>
              <a:buFont typeface="Roboto Condensed Light"/>
              <a:buAutoNum type="romanLcPeriod"/>
              <a:defRPr sz="1500"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90;p4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91;p4"/>
          <p:cNvSpPr/>
          <p:nvPr/>
        </p:nvSpPr>
        <p:spPr>
          <a:xfrm rot="5400000">
            <a:off x="5940349" y="3449031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06057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506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4" y="2290935"/>
            <a:ext cx="1201066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4" y="3994783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6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7"/>
          <p:cNvSpPr/>
          <p:nvPr/>
        </p:nvSpPr>
        <p:spPr>
          <a:xfrm flipH="1">
            <a:off x="9743486" y="634720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5504318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755968" y="2356300"/>
            <a:ext cx="9050000" cy="12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8"/>
          <p:cNvSpPr txBox="1">
            <a:spLocks noGrp="1"/>
          </p:cNvSpPr>
          <p:nvPr>
            <p:ph type="subTitle" idx="1"/>
          </p:nvPr>
        </p:nvSpPr>
        <p:spPr>
          <a:xfrm>
            <a:off x="1754368" y="4330700"/>
            <a:ext cx="9050000" cy="529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"/>
          <p:cNvSpPr/>
          <p:nvPr/>
        </p:nvSpPr>
        <p:spPr>
          <a:xfrm rot="4704296">
            <a:off x="10032852" y="4948948"/>
            <a:ext cx="920188" cy="2414251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38;p8"/>
          <p:cNvSpPr/>
          <p:nvPr/>
        </p:nvSpPr>
        <p:spPr>
          <a:xfrm rot="-5400000" flipH="1">
            <a:off x="5187618" y="3119217"/>
            <a:ext cx="1134204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" name="Google Shape;139;p8"/>
          <p:cNvSpPr/>
          <p:nvPr/>
        </p:nvSpPr>
        <p:spPr>
          <a:xfrm rot="5400000" flipH="1">
            <a:off x="4011239" y="4221271"/>
            <a:ext cx="1009625" cy="4263834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0" name="Google Shape;140;p8"/>
          <p:cNvSpPr/>
          <p:nvPr/>
        </p:nvSpPr>
        <p:spPr>
          <a:xfrm rot="-5400000">
            <a:off x="1040533" y="4337994"/>
            <a:ext cx="1479543" cy="356053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1" name="Google Shape;141;p8"/>
          <p:cNvSpPr/>
          <p:nvPr/>
        </p:nvSpPr>
        <p:spPr>
          <a:xfrm rot="-5400000">
            <a:off x="7047706" y="1287733"/>
            <a:ext cx="274461" cy="235124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2" name="Google Shape;142;p8"/>
          <p:cNvSpPr/>
          <p:nvPr/>
        </p:nvSpPr>
        <p:spPr>
          <a:xfrm rot="-5400000">
            <a:off x="7646734" y="676146"/>
            <a:ext cx="473240" cy="43121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3" name="Google Shape;143;p8"/>
          <p:cNvSpPr/>
          <p:nvPr/>
        </p:nvSpPr>
        <p:spPr>
          <a:xfrm rot="-5400000">
            <a:off x="4073431" y="278521"/>
            <a:ext cx="274461" cy="235273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4" name="Google Shape;144;p8"/>
          <p:cNvSpPr/>
          <p:nvPr/>
        </p:nvSpPr>
        <p:spPr>
          <a:xfrm rot="-5400000">
            <a:off x="5537499" y="-1156089"/>
            <a:ext cx="1293481" cy="360568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5" name="Google Shape;145;p8"/>
          <p:cNvSpPr/>
          <p:nvPr/>
        </p:nvSpPr>
        <p:spPr>
          <a:xfrm rot="-5400000">
            <a:off x="5356891" y="287047"/>
            <a:ext cx="168117" cy="14268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6" name="Google Shape;146;p8"/>
          <p:cNvSpPr/>
          <p:nvPr/>
        </p:nvSpPr>
        <p:spPr>
          <a:xfrm rot="5400000">
            <a:off x="6904916" y="4321995"/>
            <a:ext cx="1466309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7" name="Google Shape;147;p8"/>
          <p:cNvSpPr/>
          <p:nvPr/>
        </p:nvSpPr>
        <p:spPr>
          <a:xfrm rot="5400000">
            <a:off x="6984729" y="6143887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8" name="Google Shape;148;p8"/>
          <p:cNvSpPr/>
          <p:nvPr/>
        </p:nvSpPr>
        <p:spPr>
          <a:xfrm rot="5400000">
            <a:off x="6628884" y="6216631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9" name="Google Shape;149;p8"/>
          <p:cNvSpPr/>
          <p:nvPr/>
        </p:nvSpPr>
        <p:spPr>
          <a:xfrm>
            <a:off x="7667734" y="5391691"/>
            <a:ext cx="4524208" cy="146632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0" name="Google Shape;150;p8"/>
          <p:cNvSpPr/>
          <p:nvPr/>
        </p:nvSpPr>
        <p:spPr>
          <a:xfrm rot="5400000">
            <a:off x="8155080" y="6080796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1" name="Google Shape;151;p8"/>
          <p:cNvSpPr/>
          <p:nvPr/>
        </p:nvSpPr>
        <p:spPr>
          <a:xfrm rot="5400000">
            <a:off x="8655297" y="6591823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2" name="Google Shape;152;p8"/>
          <p:cNvSpPr/>
          <p:nvPr/>
        </p:nvSpPr>
        <p:spPr>
          <a:xfrm rot="5400000">
            <a:off x="7878554" y="6234266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3" name="Google Shape;153;p8"/>
          <p:cNvSpPr/>
          <p:nvPr/>
        </p:nvSpPr>
        <p:spPr>
          <a:xfrm rot="-5400000" flipH="1">
            <a:off x="11241950" y="5028663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4" name="Google Shape;154;p8"/>
          <p:cNvSpPr/>
          <p:nvPr/>
        </p:nvSpPr>
        <p:spPr>
          <a:xfrm rot="-5400000" flipH="1">
            <a:off x="11410440" y="5182133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5" name="Google Shape;155;p8"/>
          <p:cNvSpPr/>
          <p:nvPr/>
        </p:nvSpPr>
        <p:spPr>
          <a:xfrm rot="5400000">
            <a:off x="545829" y="5475921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6" name="Google Shape;156;p8"/>
          <p:cNvSpPr/>
          <p:nvPr/>
        </p:nvSpPr>
        <p:spPr>
          <a:xfrm rot="5400000">
            <a:off x="1055781" y="5742363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7" name="Google Shape;157;p8"/>
          <p:cNvSpPr/>
          <p:nvPr/>
        </p:nvSpPr>
        <p:spPr>
          <a:xfrm rot="5400000">
            <a:off x="5296249" y="5301653"/>
            <a:ext cx="375001" cy="339767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8" name="Google Shape;158;p8"/>
          <p:cNvSpPr/>
          <p:nvPr/>
        </p:nvSpPr>
        <p:spPr>
          <a:xfrm rot="3600835">
            <a:off x="3699873" y="5600671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8"/>
          <p:cNvSpPr/>
          <p:nvPr/>
        </p:nvSpPr>
        <p:spPr>
          <a:xfrm rot="3600835">
            <a:off x="4388522" y="5793323"/>
            <a:ext cx="86196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" name="Google Shape;160;p8"/>
          <p:cNvSpPr/>
          <p:nvPr/>
        </p:nvSpPr>
        <p:spPr>
          <a:xfrm rot="5400000">
            <a:off x="4005847" y="630912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" name="Google Shape;161;p8"/>
          <p:cNvSpPr/>
          <p:nvPr/>
        </p:nvSpPr>
        <p:spPr>
          <a:xfrm rot="5400000">
            <a:off x="559896" y="6112056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8"/>
          <p:cNvSpPr/>
          <p:nvPr/>
        </p:nvSpPr>
        <p:spPr>
          <a:xfrm rot="5400000">
            <a:off x="2516262" y="6226105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8"/>
          <p:cNvSpPr/>
          <p:nvPr/>
        </p:nvSpPr>
        <p:spPr>
          <a:xfrm rot="5400000">
            <a:off x="11607714" y="5742363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8"/>
          <p:cNvSpPr/>
          <p:nvPr/>
        </p:nvSpPr>
        <p:spPr>
          <a:xfrm rot="5400000">
            <a:off x="6427880" y="639542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8"/>
          <p:cNvSpPr/>
          <p:nvPr/>
        </p:nvSpPr>
        <p:spPr>
          <a:xfrm rot="5400000">
            <a:off x="3156718" y="5399047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669235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 txBox="1">
            <a:spLocks noGrp="1"/>
          </p:cNvSpPr>
          <p:nvPr>
            <p:ph type="title"/>
          </p:nvPr>
        </p:nvSpPr>
        <p:spPr>
          <a:xfrm>
            <a:off x="3478267" y="2515800"/>
            <a:ext cx="5883600" cy="182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9846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9" y="4408597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8" y="4501516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11"/>
          <p:cNvSpPr/>
          <p:nvPr/>
        </p:nvSpPr>
        <p:spPr>
          <a:xfrm>
            <a:off x="6771933" y="6448033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1" y="5850481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1" y="5055242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2" y="2865933"/>
            <a:ext cx="8377199" cy="112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3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2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8"/>
            <a:ext cx="533072" cy="4263834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8" y="-1389678"/>
            <a:ext cx="781176" cy="356053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46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9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4" y="506682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7" y="4807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4" y="3668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7" y="1332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6" y="8066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6" y="5428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3" y="6793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7" y="507460"/>
            <a:ext cx="68956" cy="704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7" y="47104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6" y="331991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4" y="53509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4" y="2279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17" y="82411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3" y="63526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2" y="6160092"/>
            <a:ext cx="86196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6" y="6170502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7" y="65582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3" y="632560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6" y="5978242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7" y="55168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3" y="622949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1" y="6327615"/>
            <a:ext cx="69029" cy="7048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4" y="660896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4" y="66956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4" y="6455566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8491903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8857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40" y="5679043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4" y="13284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2" y="22112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1" y="44845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1" y="36017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2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2" name="Google Shape;422;p24"/>
          <p:cNvSpPr/>
          <p:nvPr/>
        </p:nvSpPr>
        <p:spPr>
          <a:xfrm flipH="1">
            <a:off x="44" y="-9244"/>
            <a:ext cx="744474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9" y="9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40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5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89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0" name="Google Shape;430;p24"/>
          <p:cNvSpPr/>
          <p:nvPr/>
        </p:nvSpPr>
        <p:spPr>
          <a:xfrm>
            <a:off x="-67159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1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2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6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7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558854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679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441601" y="2274447"/>
            <a:ext cx="7308800" cy="24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64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42867" y="4912033"/>
            <a:ext cx="5968000" cy="3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4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916566" y="305500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62701" y="3412952"/>
            <a:ext cx="669866" cy="370067"/>
          </a:xfrm>
          <a:custGeom>
            <a:avLst/>
            <a:gdLst/>
            <a:ahLst/>
            <a:cxnLst/>
            <a:rect l="l" t="t" r="r" b="b"/>
            <a:pathLst>
              <a:path w="20096" h="11102" extrusionOk="0">
                <a:moveTo>
                  <a:pt x="10804" y="0"/>
                </a:moveTo>
                <a:cubicBezTo>
                  <a:pt x="10733" y="0"/>
                  <a:pt x="10663" y="2"/>
                  <a:pt x="10592" y="5"/>
                </a:cubicBezTo>
                <a:cubicBezTo>
                  <a:pt x="8176" y="102"/>
                  <a:pt x="6202" y="1761"/>
                  <a:pt x="5593" y="3975"/>
                </a:cubicBezTo>
                <a:cubicBezTo>
                  <a:pt x="5067" y="3702"/>
                  <a:pt x="4468" y="3546"/>
                  <a:pt x="3840" y="3546"/>
                </a:cubicBezTo>
                <a:cubicBezTo>
                  <a:pt x="3796" y="3546"/>
                  <a:pt x="3752" y="3547"/>
                  <a:pt x="3708" y="3548"/>
                </a:cubicBezTo>
                <a:cubicBezTo>
                  <a:pt x="1622" y="3631"/>
                  <a:pt x="1" y="5388"/>
                  <a:pt x="76" y="7467"/>
                </a:cubicBezTo>
                <a:cubicBezTo>
                  <a:pt x="157" y="9502"/>
                  <a:pt x="1831" y="11102"/>
                  <a:pt x="3843" y="11102"/>
                </a:cubicBezTo>
                <a:cubicBezTo>
                  <a:pt x="3893" y="11102"/>
                  <a:pt x="3944" y="11101"/>
                  <a:pt x="3995" y="11099"/>
                </a:cubicBezTo>
                <a:cubicBezTo>
                  <a:pt x="5308" y="11047"/>
                  <a:pt x="9490" y="10852"/>
                  <a:pt x="11005" y="10793"/>
                </a:cubicBezTo>
                <a:cubicBezTo>
                  <a:pt x="11150" y="10786"/>
                  <a:pt x="11324" y="10784"/>
                  <a:pt x="11521" y="10784"/>
                </a:cubicBezTo>
                <a:cubicBezTo>
                  <a:pt x="12921" y="10784"/>
                  <a:pt x="15464" y="10918"/>
                  <a:pt x="16719" y="10918"/>
                </a:cubicBezTo>
                <a:cubicBezTo>
                  <a:pt x="16868" y="10918"/>
                  <a:pt x="17000" y="10916"/>
                  <a:pt x="17109" y="10911"/>
                </a:cubicBezTo>
                <a:cubicBezTo>
                  <a:pt x="18790" y="10852"/>
                  <a:pt x="20096" y="9441"/>
                  <a:pt x="20029" y="7759"/>
                </a:cubicBezTo>
                <a:cubicBezTo>
                  <a:pt x="19969" y="6122"/>
                  <a:pt x="18618" y="4836"/>
                  <a:pt x="16987" y="4836"/>
                </a:cubicBezTo>
                <a:cubicBezTo>
                  <a:pt x="16950" y="4836"/>
                  <a:pt x="16913" y="4837"/>
                  <a:pt x="16876" y="4838"/>
                </a:cubicBezTo>
                <a:cubicBezTo>
                  <a:pt x="16635" y="4854"/>
                  <a:pt x="16395" y="4892"/>
                  <a:pt x="16170" y="4959"/>
                </a:cubicBezTo>
                <a:cubicBezTo>
                  <a:pt x="15943" y="2161"/>
                  <a:pt x="13609" y="0"/>
                  <a:pt x="1080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9641119" y="-711200"/>
            <a:ext cx="3194831" cy="1552383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 flipH="1">
            <a:off x="121400" y="180352"/>
            <a:ext cx="1430800" cy="1456367"/>
            <a:chOff x="3803175" y="2825350"/>
            <a:chExt cx="1073100" cy="1092275"/>
          </a:xfrm>
        </p:grpSpPr>
        <p:sp>
          <p:nvSpPr>
            <p:cNvPr id="15" name="Google Shape;15;p2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6" name="Google Shape;16;p2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23" name="Google Shape;23;p2"/>
          <p:cNvSpPr/>
          <p:nvPr/>
        </p:nvSpPr>
        <p:spPr>
          <a:xfrm>
            <a:off x="3166800" y="269584"/>
            <a:ext cx="376367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4" name="Google Shape;24;p2"/>
          <p:cNvGrpSpPr/>
          <p:nvPr/>
        </p:nvGrpSpPr>
        <p:grpSpPr>
          <a:xfrm>
            <a:off x="8096434" y="383551"/>
            <a:ext cx="383633" cy="292000"/>
            <a:chOff x="3648725" y="5042300"/>
            <a:chExt cx="287725" cy="219000"/>
          </a:xfrm>
        </p:grpSpPr>
        <p:sp>
          <p:nvSpPr>
            <p:cNvPr id="25" name="Google Shape;25;p2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5933200" y="61474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9" name="Google Shape;29;p2"/>
          <p:cNvSpPr/>
          <p:nvPr/>
        </p:nvSpPr>
        <p:spPr>
          <a:xfrm>
            <a:off x="11584601" y="4538968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0" name="Google Shape;30;p2"/>
          <p:cNvGrpSpPr/>
          <p:nvPr/>
        </p:nvGrpSpPr>
        <p:grpSpPr>
          <a:xfrm>
            <a:off x="11598134" y="3354202"/>
            <a:ext cx="451133" cy="591567"/>
            <a:chOff x="4143625" y="3473950"/>
            <a:chExt cx="338350" cy="443675"/>
          </a:xfrm>
        </p:grpSpPr>
        <p:sp>
          <p:nvSpPr>
            <p:cNvPr id="31" name="Google Shape;31;p2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67667" y="24353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8" name="Google Shape;38;p2"/>
          <p:cNvGrpSpPr/>
          <p:nvPr/>
        </p:nvGrpSpPr>
        <p:grpSpPr>
          <a:xfrm>
            <a:off x="267667" y="4449017"/>
            <a:ext cx="383633" cy="292000"/>
            <a:chOff x="3648725" y="5042300"/>
            <a:chExt cx="287725" cy="219000"/>
          </a:xfrm>
        </p:grpSpPr>
        <p:sp>
          <p:nvSpPr>
            <p:cNvPr id="39" name="Google Shape;39;p2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2" name="Google Shape;42;p2"/>
          <p:cNvSpPr/>
          <p:nvPr/>
        </p:nvSpPr>
        <p:spPr>
          <a:xfrm>
            <a:off x="11238517" y="1172601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" name="Google Shape;43;p2"/>
          <p:cNvSpPr/>
          <p:nvPr/>
        </p:nvSpPr>
        <p:spPr>
          <a:xfrm>
            <a:off x="11660900" y="22926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" name="Google Shape;44;p2"/>
          <p:cNvSpPr/>
          <p:nvPr/>
        </p:nvSpPr>
        <p:spPr>
          <a:xfrm>
            <a:off x="10719822" y="6077375"/>
            <a:ext cx="2207751" cy="1072756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5" name="Google Shape;45;p2"/>
          <p:cNvGrpSpPr/>
          <p:nvPr/>
        </p:nvGrpSpPr>
        <p:grpSpPr>
          <a:xfrm>
            <a:off x="454151" y="6565919"/>
            <a:ext cx="451133" cy="591567"/>
            <a:chOff x="4143625" y="3473950"/>
            <a:chExt cx="338350" cy="443675"/>
          </a:xfrm>
        </p:grpSpPr>
        <p:sp>
          <p:nvSpPr>
            <p:cNvPr id="46" name="Google Shape;46;p2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956668" y="6466801"/>
            <a:ext cx="618900" cy="111933"/>
            <a:chOff x="3760550" y="753275"/>
            <a:chExt cx="464175" cy="83950"/>
          </a:xfrm>
        </p:grpSpPr>
        <p:sp>
          <p:nvSpPr>
            <p:cNvPr id="53" name="Google Shape;53;p2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6" name="Google Shape;56;p2"/>
          <p:cNvSpPr/>
          <p:nvPr/>
        </p:nvSpPr>
        <p:spPr>
          <a:xfrm>
            <a:off x="8548368" y="62607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7" name="Google Shape;57;p2"/>
          <p:cNvSpPr/>
          <p:nvPr/>
        </p:nvSpPr>
        <p:spPr>
          <a:xfrm>
            <a:off x="1552201" y="1014269"/>
            <a:ext cx="697900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8" name="Google Shape;58;p2"/>
          <p:cNvSpPr/>
          <p:nvPr/>
        </p:nvSpPr>
        <p:spPr>
          <a:xfrm>
            <a:off x="10719834" y="3732069"/>
            <a:ext cx="697900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9" name="Google Shape;59;p2"/>
          <p:cNvGrpSpPr/>
          <p:nvPr/>
        </p:nvGrpSpPr>
        <p:grpSpPr>
          <a:xfrm>
            <a:off x="9306667" y="1014268"/>
            <a:ext cx="618900" cy="111933"/>
            <a:chOff x="3760550" y="753275"/>
            <a:chExt cx="464175" cy="83950"/>
          </a:xfrm>
        </p:grpSpPr>
        <p:sp>
          <p:nvSpPr>
            <p:cNvPr id="60" name="Google Shape;60;p2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3" name="Google Shape;63;p2"/>
          <p:cNvSpPr/>
          <p:nvPr/>
        </p:nvSpPr>
        <p:spPr>
          <a:xfrm>
            <a:off x="516935" y="58294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9562032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11454235" y="2391111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68" name="Google Shape;168;p6"/>
          <p:cNvGrpSpPr/>
          <p:nvPr/>
        </p:nvGrpSpPr>
        <p:grpSpPr>
          <a:xfrm>
            <a:off x="1015984" y="6376767"/>
            <a:ext cx="383633" cy="292000"/>
            <a:chOff x="3648725" y="5042300"/>
            <a:chExt cx="287725" cy="219000"/>
          </a:xfrm>
        </p:grpSpPr>
        <p:sp>
          <p:nvSpPr>
            <p:cNvPr id="169" name="Google Shape;169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2" name="Google Shape;172;p6"/>
          <p:cNvSpPr/>
          <p:nvPr/>
        </p:nvSpPr>
        <p:spPr>
          <a:xfrm>
            <a:off x="11598134" y="6466701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3" name="Google Shape;173;p6"/>
          <p:cNvGrpSpPr/>
          <p:nvPr/>
        </p:nvGrpSpPr>
        <p:grpSpPr>
          <a:xfrm>
            <a:off x="1587152" y="301367"/>
            <a:ext cx="383633" cy="292000"/>
            <a:chOff x="3648725" y="5042300"/>
            <a:chExt cx="287725" cy="219000"/>
          </a:xfrm>
        </p:grpSpPr>
        <p:sp>
          <p:nvSpPr>
            <p:cNvPr id="174" name="Google Shape;174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7" name="Google Shape;177;p6"/>
          <p:cNvSpPr/>
          <p:nvPr/>
        </p:nvSpPr>
        <p:spPr>
          <a:xfrm>
            <a:off x="304300" y="4773867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8" name="Google Shape;178;p6"/>
          <p:cNvGrpSpPr/>
          <p:nvPr/>
        </p:nvGrpSpPr>
        <p:grpSpPr>
          <a:xfrm>
            <a:off x="157652" y="2709101"/>
            <a:ext cx="618900" cy="111933"/>
            <a:chOff x="3760550" y="753275"/>
            <a:chExt cx="464175" cy="83950"/>
          </a:xfrm>
        </p:grpSpPr>
        <p:sp>
          <p:nvSpPr>
            <p:cNvPr id="179" name="Google Shape;179;p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2" name="Google Shape;182;p6"/>
          <p:cNvSpPr/>
          <p:nvPr/>
        </p:nvSpPr>
        <p:spPr>
          <a:xfrm>
            <a:off x="11075717" y="422700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3" name="Google Shape;183;p6"/>
          <p:cNvGrpSpPr/>
          <p:nvPr/>
        </p:nvGrpSpPr>
        <p:grpSpPr>
          <a:xfrm>
            <a:off x="8717700" y="6381135"/>
            <a:ext cx="451133" cy="591567"/>
            <a:chOff x="4143625" y="3473950"/>
            <a:chExt cx="338350" cy="443675"/>
          </a:xfrm>
        </p:grpSpPr>
        <p:sp>
          <p:nvSpPr>
            <p:cNvPr id="184" name="Google Shape;184;p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0" name="Google Shape;190;p6"/>
          <p:cNvSpPr/>
          <p:nvPr/>
        </p:nvSpPr>
        <p:spPr>
          <a:xfrm>
            <a:off x="11401333" y="4107668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3634496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0"/>
          <p:cNvSpPr txBox="1">
            <a:spLocks noGrp="1"/>
          </p:cNvSpPr>
          <p:nvPr>
            <p:ph type="title"/>
          </p:nvPr>
        </p:nvSpPr>
        <p:spPr>
          <a:xfrm>
            <a:off x="960000" y="537844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0"/>
          <p:cNvSpPr/>
          <p:nvPr/>
        </p:nvSpPr>
        <p:spPr>
          <a:xfrm>
            <a:off x="10750152" y="28673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99" name="Google Shape;299;p10"/>
          <p:cNvGrpSpPr/>
          <p:nvPr/>
        </p:nvGrpSpPr>
        <p:grpSpPr>
          <a:xfrm>
            <a:off x="11075734" y="5998651"/>
            <a:ext cx="383633" cy="292000"/>
            <a:chOff x="3648725" y="5042300"/>
            <a:chExt cx="287725" cy="219000"/>
          </a:xfrm>
        </p:grpSpPr>
        <p:sp>
          <p:nvSpPr>
            <p:cNvPr id="300" name="Google Shape;300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2" name="Google Shape;302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03" name="Google Shape;303;p10"/>
          <p:cNvSpPr/>
          <p:nvPr/>
        </p:nvSpPr>
        <p:spPr>
          <a:xfrm>
            <a:off x="11075733" y="4797867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4" name="Google Shape;304;p10"/>
          <p:cNvSpPr/>
          <p:nvPr/>
        </p:nvSpPr>
        <p:spPr>
          <a:xfrm>
            <a:off x="790668" y="58451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05" name="Google Shape;305;p10"/>
          <p:cNvGrpSpPr/>
          <p:nvPr/>
        </p:nvGrpSpPr>
        <p:grpSpPr>
          <a:xfrm>
            <a:off x="582034" y="2990517"/>
            <a:ext cx="383633" cy="292000"/>
            <a:chOff x="3648725" y="5042300"/>
            <a:chExt cx="287725" cy="219000"/>
          </a:xfrm>
        </p:grpSpPr>
        <p:sp>
          <p:nvSpPr>
            <p:cNvPr id="306" name="Google Shape;306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" name="Google Shape;307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8" name="Google Shape;308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09" name="Google Shape;309;p10"/>
          <p:cNvGrpSpPr/>
          <p:nvPr/>
        </p:nvGrpSpPr>
        <p:grpSpPr>
          <a:xfrm flipH="1">
            <a:off x="10597938" y="781763"/>
            <a:ext cx="1339229" cy="1363159"/>
            <a:chOff x="3803175" y="2825350"/>
            <a:chExt cx="1073100" cy="1092275"/>
          </a:xfrm>
        </p:grpSpPr>
        <p:sp>
          <p:nvSpPr>
            <p:cNvPr id="310" name="Google Shape;310;p10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311" name="Google Shape;311;p10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312" name="Google Shape;312;p10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10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10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10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10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10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66217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145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28703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4"/>
          <p:cNvSpPr txBox="1">
            <a:spLocks noGrp="1"/>
          </p:cNvSpPr>
          <p:nvPr>
            <p:ph type="title"/>
          </p:nvPr>
        </p:nvSpPr>
        <p:spPr>
          <a:xfrm>
            <a:off x="3075384" y="3344256"/>
            <a:ext cx="6085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38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endParaRPr/>
          </a:p>
        </p:txBody>
      </p:sp>
      <p:sp>
        <p:nvSpPr>
          <p:cNvPr id="402" name="Google Shape;402;p14"/>
          <p:cNvSpPr txBox="1">
            <a:spLocks noGrp="1"/>
          </p:cNvSpPr>
          <p:nvPr>
            <p:ph type="subTitle" idx="1"/>
          </p:nvPr>
        </p:nvSpPr>
        <p:spPr>
          <a:xfrm>
            <a:off x="1944200" y="1302944"/>
            <a:ext cx="83036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45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endParaRPr/>
          </a:p>
        </p:txBody>
      </p:sp>
      <p:sp>
        <p:nvSpPr>
          <p:cNvPr id="403" name="Google Shape;403;p14"/>
          <p:cNvSpPr/>
          <p:nvPr/>
        </p:nvSpPr>
        <p:spPr>
          <a:xfrm>
            <a:off x="3167166" y="142668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04" name="Google Shape;404;p14"/>
          <p:cNvSpPr/>
          <p:nvPr/>
        </p:nvSpPr>
        <p:spPr>
          <a:xfrm>
            <a:off x="217500" y="3045402"/>
            <a:ext cx="376367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05" name="Google Shape;405;p14"/>
          <p:cNvGrpSpPr/>
          <p:nvPr/>
        </p:nvGrpSpPr>
        <p:grpSpPr>
          <a:xfrm>
            <a:off x="8375834" y="255717"/>
            <a:ext cx="383633" cy="292000"/>
            <a:chOff x="3648725" y="5042300"/>
            <a:chExt cx="287725" cy="219000"/>
          </a:xfrm>
        </p:grpSpPr>
        <p:sp>
          <p:nvSpPr>
            <p:cNvPr id="406" name="Google Shape;406;p14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8" name="Google Shape;408;p14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09" name="Google Shape;409;p14"/>
          <p:cNvSpPr/>
          <p:nvPr/>
        </p:nvSpPr>
        <p:spPr>
          <a:xfrm>
            <a:off x="11598134" y="6466701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10" name="Google Shape;410;p14"/>
          <p:cNvGrpSpPr/>
          <p:nvPr/>
        </p:nvGrpSpPr>
        <p:grpSpPr>
          <a:xfrm>
            <a:off x="267667" y="4449017"/>
            <a:ext cx="383633" cy="292000"/>
            <a:chOff x="3648725" y="5042300"/>
            <a:chExt cx="287725" cy="219000"/>
          </a:xfrm>
        </p:grpSpPr>
        <p:sp>
          <p:nvSpPr>
            <p:cNvPr id="411" name="Google Shape;411;p14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2" name="Google Shape;412;p14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3" name="Google Shape;413;p14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14" name="Google Shape;414;p14"/>
          <p:cNvSpPr/>
          <p:nvPr/>
        </p:nvSpPr>
        <p:spPr>
          <a:xfrm>
            <a:off x="11238517" y="1172601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5" name="Google Shape;415;p14"/>
          <p:cNvSpPr/>
          <p:nvPr/>
        </p:nvSpPr>
        <p:spPr>
          <a:xfrm>
            <a:off x="11660900" y="22926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16" name="Google Shape;416;p14"/>
          <p:cNvGrpSpPr/>
          <p:nvPr/>
        </p:nvGrpSpPr>
        <p:grpSpPr>
          <a:xfrm>
            <a:off x="267652" y="345752"/>
            <a:ext cx="451133" cy="591567"/>
            <a:chOff x="4143625" y="3473950"/>
            <a:chExt cx="338350" cy="443675"/>
          </a:xfrm>
        </p:grpSpPr>
        <p:sp>
          <p:nvSpPr>
            <p:cNvPr id="417" name="Google Shape;417;p14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8" name="Google Shape;418;p14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9" name="Google Shape;419;p14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23" name="Google Shape;423;p14"/>
          <p:cNvGrpSpPr/>
          <p:nvPr/>
        </p:nvGrpSpPr>
        <p:grpSpPr>
          <a:xfrm>
            <a:off x="2956668" y="6466801"/>
            <a:ext cx="618900" cy="111933"/>
            <a:chOff x="3760550" y="753275"/>
            <a:chExt cx="464175" cy="83950"/>
          </a:xfrm>
        </p:grpSpPr>
        <p:sp>
          <p:nvSpPr>
            <p:cNvPr id="424" name="Google Shape;424;p14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5" name="Google Shape;425;p14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6" name="Google Shape;426;p14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27" name="Google Shape;427;p14"/>
          <p:cNvSpPr/>
          <p:nvPr/>
        </p:nvSpPr>
        <p:spPr>
          <a:xfrm>
            <a:off x="8548368" y="62607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8" name="Google Shape;428;p14"/>
          <p:cNvSpPr/>
          <p:nvPr/>
        </p:nvSpPr>
        <p:spPr>
          <a:xfrm>
            <a:off x="-462967" y="1598467"/>
            <a:ext cx="1114267" cy="635500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9" name="Google Shape;429;p14"/>
          <p:cNvSpPr/>
          <p:nvPr/>
        </p:nvSpPr>
        <p:spPr>
          <a:xfrm>
            <a:off x="10719834" y="3732069"/>
            <a:ext cx="697900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30" name="Google Shape;430;p14"/>
          <p:cNvGrpSpPr/>
          <p:nvPr/>
        </p:nvGrpSpPr>
        <p:grpSpPr>
          <a:xfrm>
            <a:off x="10979234" y="345768"/>
            <a:ext cx="618900" cy="111933"/>
            <a:chOff x="3760550" y="753275"/>
            <a:chExt cx="464175" cy="83950"/>
          </a:xfrm>
        </p:grpSpPr>
        <p:sp>
          <p:nvSpPr>
            <p:cNvPr id="431" name="Google Shape;431;p14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3" name="Google Shape;433;p14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34" name="Google Shape;434;p14"/>
          <p:cNvSpPr/>
          <p:nvPr/>
        </p:nvSpPr>
        <p:spPr>
          <a:xfrm>
            <a:off x="242884" y="6139100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6241851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25"/>
          <p:cNvSpPr/>
          <p:nvPr/>
        </p:nvSpPr>
        <p:spPr>
          <a:xfrm>
            <a:off x="629901" y="5985677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59" name="Google Shape;859;p25"/>
          <p:cNvGrpSpPr/>
          <p:nvPr/>
        </p:nvGrpSpPr>
        <p:grpSpPr>
          <a:xfrm>
            <a:off x="8716468" y="398767"/>
            <a:ext cx="383633" cy="292000"/>
            <a:chOff x="3648725" y="5042300"/>
            <a:chExt cx="287725" cy="219000"/>
          </a:xfrm>
        </p:grpSpPr>
        <p:sp>
          <p:nvSpPr>
            <p:cNvPr id="860" name="Google Shape;860;p25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25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25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63" name="Google Shape;863;p25"/>
          <p:cNvSpPr/>
          <p:nvPr/>
        </p:nvSpPr>
        <p:spPr>
          <a:xfrm>
            <a:off x="11598134" y="6466701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64" name="Google Shape;864;p25"/>
          <p:cNvGrpSpPr/>
          <p:nvPr/>
        </p:nvGrpSpPr>
        <p:grpSpPr>
          <a:xfrm>
            <a:off x="2907501" y="6376767"/>
            <a:ext cx="383633" cy="292000"/>
            <a:chOff x="3648725" y="5042300"/>
            <a:chExt cx="287725" cy="219000"/>
          </a:xfrm>
        </p:grpSpPr>
        <p:sp>
          <p:nvSpPr>
            <p:cNvPr id="865" name="Google Shape;865;p25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25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25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68" name="Google Shape;868;p25"/>
          <p:cNvSpPr/>
          <p:nvPr/>
        </p:nvSpPr>
        <p:spPr>
          <a:xfrm>
            <a:off x="11598134" y="3637667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69" name="Google Shape;869;p25"/>
          <p:cNvGrpSpPr/>
          <p:nvPr/>
        </p:nvGrpSpPr>
        <p:grpSpPr>
          <a:xfrm>
            <a:off x="11463401" y="1854286"/>
            <a:ext cx="451133" cy="591567"/>
            <a:chOff x="4143625" y="3473950"/>
            <a:chExt cx="338350" cy="443675"/>
          </a:xfrm>
        </p:grpSpPr>
        <p:sp>
          <p:nvSpPr>
            <p:cNvPr id="870" name="Google Shape;870;p25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25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25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25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25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25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76" name="Google Shape;876;p25"/>
          <p:cNvGrpSpPr/>
          <p:nvPr/>
        </p:nvGrpSpPr>
        <p:grpSpPr>
          <a:xfrm>
            <a:off x="11101701" y="345768"/>
            <a:ext cx="618900" cy="111933"/>
            <a:chOff x="3760550" y="753275"/>
            <a:chExt cx="464175" cy="83950"/>
          </a:xfrm>
        </p:grpSpPr>
        <p:sp>
          <p:nvSpPr>
            <p:cNvPr id="877" name="Google Shape;877;p25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25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80" name="Google Shape;880;p25"/>
          <p:cNvSpPr/>
          <p:nvPr/>
        </p:nvSpPr>
        <p:spPr>
          <a:xfrm>
            <a:off x="10979228" y="5299368"/>
            <a:ext cx="904757" cy="516011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1" name="Google Shape;881;p25"/>
          <p:cNvSpPr/>
          <p:nvPr/>
        </p:nvSpPr>
        <p:spPr>
          <a:xfrm>
            <a:off x="118135" y="4184686"/>
            <a:ext cx="697900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82" name="Google Shape;882;p25"/>
          <p:cNvGrpSpPr/>
          <p:nvPr/>
        </p:nvGrpSpPr>
        <p:grpSpPr>
          <a:xfrm>
            <a:off x="5861334" y="6404235"/>
            <a:ext cx="618900" cy="111933"/>
            <a:chOff x="3760550" y="753275"/>
            <a:chExt cx="464175" cy="83950"/>
          </a:xfrm>
        </p:grpSpPr>
        <p:sp>
          <p:nvSpPr>
            <p:cNvPr id="883" name="Google Shape;883;p25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25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86" name="Google Shape;886;p25"/>
          <p:cNvSpPr/>
          <p:nvPr/>
        </p:nvSpPr>
        <p:spPr>
          <a:xfrm>
            <a:off x="304284" y="2134267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5"/>
          <p:cNvSpPr/>
          <p:nvPr/>
        </p:nvSpPr>
        <p:spPr>
          <a:xfrm>
            <a:off x="9766635" y="6301215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88" name="Google Shape;888;p25"/>
          <p:cNvGrpSpPr/>
          <p:nvPr/>
        </p:nvGrpSpPr>
        <p:grpSpPr>
          <a:xfrm>
            <a:off x="3991221" y="136531"/>
            <a:ext cx="1316076" cy="816485"/>
            <a:chOff x="2300725" y="3213450"/>
            <a:chExt cx="1492150" cy="926000"/>
          </a:xfrm>
        </p:grpSpPr>
        <p:sp>
          <p:nvSpPr>
            <p:cNvPr id="889" name="Google Shape;889;p25"/>
            <p:cNvSpPr/>
            <p:nvPr/>
          </p:nvSpPr>
          <p:spPr>
            <a:xfrm>
              <a:off x="2448400" y="3316175"/>
              <a:ext cx="1185900" cy="823275"/>
            </a:xfrm>
            <a:custGeom>
              <a:avLst/>
              <a:gdLst/>
              <a:ahLst/>
              <a:cxnLst/>
              <a:rect l="l" t="t" r="r" b="b"/>
              <a:pathLst>
                <a:path w="47436" h="32931" extrusionOk="0">
                  <a:moveTo>
                    <a:pt x="24790" y="0"/>
                  </a:moveTo>
                  <a:cubicBezTo>
                    <a:pt x="20889" y="0"/>
                    <a:pt x="16959" y="1435"/>
                    <a:pt x="13491" y="4059"/>
                  </a:cubicBezTo>
                  <a:cubicBezTo>
                    <a:pt x="11043" y="5913"/>
                    <a:pt x="8978" y="8180"/>
                    <a:pt x="7252" y="10718"/>
                  </a:cubicBezTo>
                  <a:cubicBezTo>
                    <a:pt x="4377" y="14943"/>
                    <a:pt x="2433" y="19897"/>
                    <a:pt x="1195" y="24875"/>
                  </a:cubicBezTo>
                  <a:cubicBezTo>
                    <a:pt x="707" y="26819"/>
                    <a:pt x="392" y="28770"/>
                    <a:pt x="143" y="30745"/>
                  </a:cubicBezTo>
                  <a:cubicBezTo>
                    <a:pt x="1" y="31909"/>
                    <a:pt x="999" y="32930"/>
                    <a:pt x="2291" y="32930"/>
                  </a:cubicBezTo>
                  <a:cubicBezTo>
                    <a:pt x="3334" y="32930"/>
                    <a:pt x="4220" y="32262"/>
                    <a:pt x="4415" y="31338"/>
                  </a:cubicBezTo>
                  <a:cubicBezTo>
                    <a:pt x="4737" y="29806"/>
                    <a:pt x="5128" y="28118"/>
                    <a:pt x="5616" y="26144"/>
                  </a:cubicBezTo>
                  <a:cubicBezTo>
                    <a:pt x="7823" y="17278"/>
                    <a:pt x="12996" y="6964"/>
                    <a:pt x="22438" y="4908"/>
                  </a:cubicBezTo>
                  <a:cubicBezTo>
                    <a:pt x="23479" y="4680"/>
                    <a:pt x="24475" y="4573"/>
                    <a:pt x="25427" y="4573"/>
                  </a:cubicBezTo>
                  <a:cubicBezTo>
                    <a:pt x="32049" y="4573"/>
                    <a:pt x="36515" y="9777"/>
                    <a:pt x="38714" y="15972"/>
                  </a:cubicBezTo>
                  <a:cubicBezTo>
                    <a:pt x="39434" y="18022"/>
                    <a:pt x="40530" y="21775"/>
                    <a:pt x="41011" y="23621"/>
                  </a:cubicBezTo>
                  <a:cubicBezTo>
                    <a:pt x="41783" y="26594"/>
                    <a:pt x="42331" y="29019"/>
                    <a:pt x="42729" y="31202"/>
                  </a:cubicBezTo>
                  <a:cubicBezTo>
                    <a:pt x="42902" y="32202"/>
                    <a:pt x="43855" y="32930"/>
                    <a:pt x="44965" y="32930"/>
                  </a:cubicBezTo>
                  <a:cubicBezTo>
                    <a:pt x="46370" y="32930"/>
                    <a:pt x="47435" y="31797"/>
                    <a:pt x="47210" y="30543"/>
                  </a:cubicBezTo>
                  <a:cubicBezTo>
                    <a:pt x="46970" y="29192"/>
                    <a:pt x="46669" y="27706"/>
                    <a:pt x="46302" y="26016"/>
                  </a:cubicBezTo>
                  <a:cubicBezTo>
                    <a:pt x="44531" y="17818"/>
                    <a:pt x="41677" y="9358"/>
                    <a:pt x="35184" y="3908"/>
                  </a:cubicBezTo>
                  <a:cubicBezTo>
                    <a:pt x="32008" y="1237"/>
                    <a:pt x="28412" y="0"/>
                    <a:pt x="24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2621625" y="3510000"/>
              <a:ext cx="827650" cy="629450"/>
            </a:xfrm>
            <a:custGeom>
              <a:avLst/>
              <a:gdLst/>
              <a:ahLst/>
              <a:cxnLst/>
              <a:rect l="l" t="t" r="r" b="b"/>
              <a:pathLst>
                <a:path w="33106" h="25178" extrusionOk="0">
                  <a:moveTo>
                    <a:pt x="17428" y="0"/>
                  </a:moveTo>
                  <a:cubicBezTo>
                    <a:pt x="14643" y="0"/>
                    <a:pt x="11837" y="1236"/>
                    <a:pt x="9362" y="3497"/>
                  </a:cubicBezTo>
                  <a:cubicBezTo>
                    <a:pt x="4692" y="7761"/>
                    <a:pt x="1990" y="14593"/>
                    <a:pt x="572" y="21468"/>
                  </a:cubicBezTo>
                  <a:cubicBezTo>
                    <a:pt x="437" y="22152"/>
                    <a:pt x="302" y="22797"/>
                    <a:pt x="181" y="23404"/>
                  </a:cubicBezTo>
                  <a:cubicBezTo>
                    <a:pt x="1" y="24329"/>
                    <a:pt x="781" y="25177"/>
                    <a:pt x="1817" y="25177"/>
                  </a:cubicBezTo>
                  <a:cubicBezTo>
                    <a:pt x="2613" y="25177"/>
                    <a:pt x="3296" y="24666"/>
                    <a:pt x="3445" y="23954"/>
                  </a:cubicBezTo>
                  <a:cubicBezTo>
                    <a:pt x="3535" y="23518"/>
                    <a:pt x="3634" y="23053"/>
                    <a:pt x="3732" y="22565"/>
                  </a:cubicBezTo>
                  <a:cubicBezTo>
                    <a:pt x="5308" y="14908"/>
                    <a:pt x="9001" y="6004"/>
                    <a:pt x="15750" y="4234"/>
                  </a:cubicBezTo>
                  <a:cubicBezTo>
                    <a:pt x="16384" y="4067"/>
                    <a:pt x="16990" y="3988"/>
                    <a:pt x="17569" y="3988"/>
                  </a:cubicBezTo>
                  <a:cubicBezTo>
                    <a:pt x="23860" y="3988"/>
                    <a:pt x="26980" y="13305"/>
                    <a:pt x="28452" y="20125"/>
                  </a:cubicBezTo>
                  <a:cubicBezTo>
                    <a:pt x="28743" y="21484"/>
                    <a:pt x="28999" y="22693"/>
                    <a:pt x="29232" y="23795"/>
                  </a:cubicBezTo>
                  <a:cubicBezTo>
                    <a:pt x="29405" y="24599"/>
                    <a:pt x="30170" y="25177"/>
                    <a:pt x="31078" y="25177"/>
                  </a:cubicBezTo>
                  <a:cubicBezTo>
                    <a:pt x="32226" y="25177"/>
                    <a:pt x="33105" y="24246"/>
                    <a:pt x="32925" y="23217"/>
                  </a:cubicBezTo>
                  <a:cubicBezTo>
                    <a:pt x="32887" y="22970"/>
                    <a:pt x="32842" y="22714"/>
                    <a:pt x="32790" y="22451"/>
                  </a:cubicBezTo>
                  <a:cubicBezTo>
                    <a:pt x="31521" y="15380"/>
                    <a:pt x="29487" y="8069"/>
                    <a:pt x="24856" y="3371"/>
                  </a:cubicBezTo>
                  <a:cubicBezTo>
                    <a:pt x="22585" y="1067"/>
                    <a:pt x="20015" y="0"/>
                    <a:pt x="17428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2779800" y="3681100"/>
              <a:ext cx="508450" cy="458350"/>
            </a:xfrm>
            <a:custGeom>
              <a:avLst/>
              <a:gdLst/>
              <a:ahLst/>
              <a:cxnLst/>
              <a:rect l="l" t="t" r="r" b="b"/>
              <a:pathLst>
                <a:path w="20338" h="18334" extrusionOk="0">
                  <a:moveTo>
                    <a:pt x="10691" y="1"/>
                  </a:moveTo>
                  <a:cubicBezTo>
                    <a:pt x="8908" y="1"/>
                    <a:pt x="7111" y="1058"/>
                    <a:pt x="5526" y="2989"/>
                  </a:cubicBezTo>
                  <a:cubicBezTo>
                    <a:pt x="2772" y="6345"/>
                    <a:pt x="1091" y="11561"/>
                    <a:pt x="129" y="16951"/>
                  </a:cubicBezTo>
                  <a:cubicBezTo>
                    <a:pt x="1" y="17672"/>
                    <a:pt x="617" y="18333"/>
                    <a:pt x="1428" y="18333"/>
                  </a:cubicBezTo>
                  <a:cubicBezTo>
                    <a:pt x="2082" y="18333"/>
                    <a:pt x="2629" y="17904"/>
                    <a:pt x="2734" y="17326"/>
                  </a:cubicBezTo>
                  <a:cubicBezTo>
                    <a:pt x="3770" y="11186"/>
                    <a:pt x="5571" y="5030"/>
                    <a:pt x="9611" y="3612"/>
                  </a:cubicBezTo>
                  <a:cubicBezTo>
                    <a:pt x="10008" y="3473"/>
                    <a:pt x="10390" y="3407"/>
                    <a:pt x="10758" y="3407"/>
                  </a:cubicBezTo>
                  <a:cubicBezTo>
                    <a:pt x="14862" y="3407"/>
                    <a:pt x="17171" y="11582"/>
                    <a:pt x="18107" y="17416"/>
                  </a:cubicBezTo>
                  <a:lnTo>
                    <a:pt x="18123" y="17499"/>
                  </a:lnTo>
                  <a:cubicBezTo>
                    <a:pt x="18197" y="17980"/>
                    <a:pt x="18647" y="18333"/>
                    <a:pt x="19181" y="18333"/>
                  </a:cubicBezTo>
                  <a:lnTo>
                    <a:pt x="19188" y="18333"/>
                  </a:lnTo>
                  <a:cubicBezTo>
                    <a:pt x="19842" y="18333"/>
                    <a:pt x="20337" y="17807"/>
                    <a:pt x="20247" y="17222"/>
                  </a:cubicBezTo>
                  <a:cubicBezTo>
                    <a:pt x="19413" y="11817"/>
                    <a:pt x="18093" y="6464"/>
                    <a:pt x="15442" y="2877"/>
                  </a:cubicBezTo>
                  <a:cubicBezTo>
                    <a:pt x="13990" y="911"/>
                    <a:pt x="12346" y="1"/>
                    <a:pt x="106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2" name="Google Shape;892;p25"/>
            <p:cNvSpPr/>
            <p:nvPr/>
          </p:nvSpPr>
          <p:spPr>
            <a:xfrm>
              <a:off x="2300725" y="3213450"/>
              <a:ext cx="1492150" cy="905900"/>
            </a:xfrm>
            <a:custGeom>
              <a:avLst/>
              <a:gdLst/>
              <a:ahLst/>
              <a:cxnLst/>
              <a:rect l="l" t="t" r="r" b="b"/>
              <a:pathLst>
                <a:path w="59686" h="36236" extrusionOk="0">
                  <a:moveTo>
                    <a:pt x="22747" y="1"/>
                  </a:moveTo>
                  <a:cubicBezTo>
                    <a:pt x="21691" y="1"/>
                    <a:pt x="20690" y="160"/>
                    <a:pt x="19766" y="623"/>
                  </a:cubicBezTo>
                  <a:cubicBezTo>
                    <a:pt x="17760" y="1621"/>
                    <a:pt x="16613" y="3679"/>
                    <a:pt x="15494" y="5668"/>
                  </a:cubicBezTo>
                  <a:cubicBezTo>
                    <a:pt x="14840" y="6839"/>
                    <a:pt x="14226" y="7936"/>
                    <a:pt x="13460" y="8837"/>
                  </a:cubicBezTo>
                  <a:cubicBezTo>
                    <a:pt x="12597" y="9842"/>
                    <a:pt x="11403" y="10712"/>
                    <a:pt x="10255" y="11554"/>
                  </a:cubicBezTo>
                  <a:cubicBezTo>
                    <a:pt x="8572" y="12791"/>
                    <a:pt x="6832" y="14062"/>
                    <a:pt x="5946" y="15863"/>
                  </a:cubicBezTo>
                  <a:cubicBezTo>
                    <a:pt x="5014" y="17769"/>
                    <a:pt x="5014" y="19931"/>
                    <a:pt x="5014" y="22025"/>
                  </a:cubicBezTo>
                  <a:cubicBezTo>
                    <a:pt x="5014" y="23520"/>
                    <a:pt x="5014" y="24931"/>
                    <a:pt x="4661" y="26087"/>
                  </a:cubicBezTo>
                  <a:cubicBezTo>
                    <a:pt x="3895" y="28645"/>
                    <a:pt x="2966" y="29681"/>
                    <a:pt x="2139" y="30606"/>
                  </a:cubicBezTo>
                  <a:cubicBezTo>
                    <a:pt x="1216" y="31642"/>
                    <a:pt x="346" y="32618"/>
                    <a:pt x="0" y="35297"/>
                  </a:cubicBezTo>
                  <a:lnTo>
                    <a:pt x="833" y="35411"/>
                  </a:lnTo>
                  <a:cubicBezTo>
                    <a:pt x="1141" y="32986"/>
                    <a:pt x="1861" y="32182"/>
                    <a:pt x="2769" y="31161"/>
                  </a:cubicBezTo>
                  <a:cubicBezTo>
                    <a:pt x="3649" y="30177"/>
                    <a:pt x="4639" y="29067"/>
                    <a:pt x="5472" y="26334"/>
                  </a:cubicBezTo>
                  <a:cubicBezTo>
                    <a:pt x="5855" y="25051"/>
                    <a:pt x="5855" y="23579"/>
                    <a:pt x="5855" y="22025"/>
                  </a:cubicBezTo>
                  <a:cubicBezTo>
                    <a:pt x="5855" y="20028"/>
                    <a:pt x="5848" y="17964"/>
                    <a:pt x="6704" y="16238"/>
                  </a:cubicBezTo>
                  <a:cubicBezTo>
                    <a:pt x="7499" y="14624"/>
                    <a:pt x="9075" y="13460"/>
                    <a:pt x="10758" y="12236"/>
                  </a:cubicBezTo>
                  <a:cubicBezTo>
                    <a:pt x="11943" y="11366"/>
                    <a:pt x="13166" y="10466"/>
                    <a:pt x="14098" y="9385"/>
                  </a:cubicBezTo>
                  <a:cubicBezTo>
                    <a:pt x="14923" y="8422"/>
                    <a:pt x="15584" y="7230"/>
                    <a:pt x="16229" y="6080"/>
                  </a:cubicBezTo>
                  <a:cubicBezTo>
                    <a:pt x="17281" y="4205"/>
                    <a:pt x="18369" y="2252"/>
                    <a:pt x="20140" y="1375"/>
                  </a:cubicBezTo>
                  <a:cubicBezTo>
                    <a:pt x="20926" y="980"/>
                    <a:pt x="21809" y="841"/>
                    <a:pt x="22758" y="841"/>
                  </a:cubicBezTo>
                  <a:cubicBezTo>
                    <a:pt x="23830" y="841"/>
                    <a:pt x="24985" y="1018"/>
                    <a:pt x="26176" y="1202"/>
                  </a:cubicBezTo>
                  <a:cubicBezTo>
                    <a:pt x="27460" y="1396"/>
                    <a:pt x="28781" y="1593"/>
                    <a:pt x="30101" y="1593"/>
                  </a:cubicBezTo>
                  <a:cubicBezTo>
                    <a:pt x="31400" y="1593"/>
                    <a:pt x="32707" y="1412"/>
                    <a:pt x="33968" y="1232"/>
                  </a:cubicBezTo>
                  <a:cubicBezTo>
                    <a:pt x="35144" y="1063"/>
                    <a:pt x="36287" y="899"/>
                    <a:pt x="37350" y="899"/>
                  </a:cubicBezTo>
                  <a:cubicBezTo>
                    <a:pt x="38362" y="899"/>
                    <a:pt x="39303" y="1047"/>
                    <a:pt x="40131" y="1479"/>
                  </a:cubicBezTo>
                  <a:cubicBezTo>
                    <a:pt x="41902" y="2403"/>
                    <a:pt x="42916" y="4302"/>
                    <a:pt x="43990" y="6315"/>
                  </a:cubicBezTo>
                  <a:cubicBezTo>
                    <a:pt x="44612" y="7477"/>
                    <a:pt x="45258" y="8686"/>
                    <a:pt x="46062" y="9669"/>
                  </a:cubicBezTo>
                  <a:cubicBezTo>
                    <a:pt x="46963" y="10781"/>
                    <a:pt x="48170" y="11719"/>
                    <a:pt x="49341" y="12620"/>
                  </a:cubicBezTo>
                  <a:cubicBezTo>
                    <a:pt x="51000" y="13910"/>
                    <a:pt x="52562" y="15126"/>
                    <a:pt x="53328" y="16778"/>
                  </a:cubicBezTo>
                  <a:cubicBezTo>
                    <a:pt x="54146" y="18542"/>
                    <a:pt x="54101" y="20621"/>
                    <a:pt x="54063" y="22634"/>
                  </a:cubicBezTo>
                  <a:cubicBezTo>
                    <a:pt x="54034" y="24203"/>
                    <a:pt x="54003" y="25689"/>
                    <a:pt x="54371" y="26988"/>
                  </a:cubicBezTo>
                  <a:cubicBezTo>
                    <a:pt x="55144" y="29757"/>
                    <a:pt x="56120" y="30907"/>
                    <a:pt x="56983" y="31919"/>
                  </a:cubicBezTo>
                  <a:cubicBezTo>
                    <a:pt x="57877" y="32962"/>
                    <a:pt x="58574" y="33789"/>
                    <a:pt x="58844" y="36236"/>
                  </a:cubicBezTo>
                  <a:lnTo>
                    <a:pt x="59685" y="36146"/>
                  </a:lnTo>
                  <a:cubicBezTo>
                    <a:pt x="59385" y="33436"/>
                    <a:pt x="58529" y="32438"/>
                    <a:pt x="57621" y="31371"/>
                  </a:cubicBezTo>
                  <a:cubicBezTo>
                    <a:pt x="56817" y="30425"/>
                    <a:pt x="55902" y="29359"/>
                    <a:pt x="55174" y="26763"/>
                  </a:cubicBezTo>
                  <a:cubicBezTo>
                    <a:pt x="54845" y="25576"/>
                    <a:pt x="54873" y="24158"/>
                    <a:pt x="54904" y="22648"/>
                  </a:cubicBezTo>
                  <a:cubicBezTo>
                    <a:pt x="54949" y="20538"/>
                    <a:pt x="54987" y="18362"/>
                    <a:pt x="54093" y="16425"/>
                  </a:cubicBezTo>
                  <a:cubicBezTo>
                    <a:pt x="53238" y="14586"/>
                    <a:pt x="51519" y="13251"/>
                    <a:pt x="49852" y="11959"/>
                  </a:cubicBezTo>
                  <a:cubicBezTo>
                    <a:pt x="48726" y="11080"/>
                    <a:pt x="47555" y="10172"/>
                    <a:pt x="46714" y="9143"/>
                  </a:cubicBezTo>
                  <a:cubicBezTo>
                    <a:pt x="45963" y="8221"/>
                    <a:pt x="45332" y="7050"/>
                    <a:pt x="44732" y="5916"/>
                  </a:cubicBezTo>
                  <a:cubicBezTo>
                    <a:pt x="43644" y="3882"/>
                    <a:pt x="42525" y="1773"/>
                    <a:pt x="40522" y="730"/>
                  </a:cubicBezTo>
                  <a:cubicBezTo>
                    <a:pt x="39554" y="226"/>
                    <a:pt x="38493" y="57"/>
                    <a:pt x="37370" y="57"/>
                  </a:cubicBezTo>
                  <a:cubicBezTo>
                    <a:pt x="36248" y="57"/>
                    <a:pt x="35063" y="226"/>
                    <a:pt x="33847" y="398"/>
                  </a:cubicBezTo>
                  <a:cubicBezTo>
                    <a:pt x="32616" y="571"/>
                    <a:pt x="31341" y="758"/>
                    <a:pt x="30101" y="758"/>
                  </a:cubicBezTo>
                  <a:cubicBezTo>
                    <a:pt x="28840" y="758"/>
                    <a:pt x="27550" y="557"/>
                    <a:pt x="26304" y="369"/>
                  </a:cubicBezTo>
                  <a:cubicBezTo>
                    <a:pt x="25073" y="183"/>
                    <a:pt x="23878" y="1"/>
                    <a:pt x="22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93" name="Google Shape;893;p25"/>
          <p:cNvSpPr/>
          <p:nvPr/>
        </p:nvSpPr>
        <p:spPr>
          <a:xfrm>
            <a:off x="-955811" y="8393"/>
            <a:ext cx="2207751" cy="1072756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94" name="Google Shape;894;p25"/>
          <p:cNvGrpSpPr/>
          <p:nvPr/>
        </p:nvGrpSpPr>
        <p:grpSpPr>
          <a:xfrm>
            <a:off x="2126801" y="657618"/>
            <a:ext cx="451133" cy="591567"/>
            <a:chOff x="4143625" y="3473950"/>
            <a:chExt cx="338350" cy="443675"/>
          </a:xfrm>
        </p:grpSpPr>
        <p:sp>
          <p:nvSpPr>
            <p:cNvPr id="895" name="Google Shape;895;p25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25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25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25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25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901" name="Google Shape;901;p25"/>
          <p:cNvSpPr/>
          <p:nvPr/>
        </p:nvSpPr>
        <p:spPr>
          <a:xfrm>
            <a:off x="7130033" y="287568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8198501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26"/>
          <p:cNvSpPr/>
          <p:nvPr/>
        </p:nvSpPr>
        <p:spPr>
          <a:xfrm>
            <a:off x="2235901" y="6363668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04" name="Google Shape;904;p26"/>
          <p:cNvSpPr/>
          <p:nvPr/>
        </p:nvSpPr>
        <p:spPr>
          <a:xfrm>
            <a:off x="1488218" y="5777086"/>
            <a:ext cx="376367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05" name="Google Shape;905;p26"/>
          <p:cNvGrpSpPr/>
          <p:nvPr/>
        </p:nvGrpSpPr>
        <p:grpSpPr>
          <a:xfrm>
            <a:off x="9392034" y="6376767"/>
            <a:ext cx="383633" cy="292000"/>
            <a:chOff x="3648725" y="5042300"/>
            <a:chExt cx="287725" cy="219000"/>
          </a:xfrm>
        </p:grpSpPr>
        <p:sp>
          <p:nvSpPr>
            <p:cNvPr id="906" name="Google Shape;906;p2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2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9" name="Google Shape;909;p26"/>
          <p:cNvGrpSpPr/>
          <p:nvPr/>
        </p:nvGrpSpPr>
        <p:grpSpPr>
          <a:xfrm>
            <a:off x="424834" y="690751"/>
            <a:ext cx="383633" cy="292000"/>
            <a:chOff x="3648725" y="5042300"/>
            <a:chExt cx="287725" cy="219000"/>
          </a:xfrm>
        </p:grpSpPr>
        <p:sp>
          <p:nvSpPr>
            <p:cNvPr id="910" name="Google Shape;910;p2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2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2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913" name="Google Shape;913;p26"/>
          <p:cNvSpPr/>
          <p:nvPr/>
        </p:nvSpPr>
        <p:spPr>
          <a:xfrm>
            <a:off x="11779833" y="38526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14" name="Google Shape;914;p26"/>
          <p:cNvGrpSpPr/>
          <p:nvPr/>
        </p:nvGrpSpPr>
        <p:grpSpPr>
          <a:xfrm>
            <a:off x="10787385" y="3712634"/>
            <a:ext cx="451133" cy="591567"/>
            <a:chOff x="4143625" y="3473950"/>
            <a:chExt cx="338350" cy="443675"/>
          </a:xfrm>
        </p:grpSpPr>
        <p:sp>
          <p:nvSpPr>
            <p:cNvPr id="915" name="Google Shape;915;p2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6" name="Google Shape;916;p2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2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2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2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2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21" name="Google Shape;921;p26"/>
          <p:cNvGrpSpPr/>
          <p:nvPr/>
        </p:nvGrpSpPr>
        <p:grpSpPr>
          <a:xfrm>
            <a:off x="2517318" y="216701"/>
            <a:ext cx="618900" cy="111933"/>
            <a:chOff x="3760550" y="753275"/>
            <a:chExt cx="464175" cy="83950"/>
          </a:xfrm>
        </p:grpSpPr>
        <p:sp>
          <p:nvSpPr>
            <p:cNvPr id="922" name="Google Shape;922;p2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2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2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925" name="Google Shape;925;p26"/>
          <p:cNvSpPr/>
          <p:nvPr/>
        </p:nvSpPr>
        <p:spPr>
          <a:xfrm>
            <a:off x="10979228" y="5299368"/>
            <a:ext cx="904757" cy="516011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26" name="Google Shape;926;p26"/>
          <p:cNvGrpSpPr/>
          <p:nvPr/>
        </p:nvGrpSpPr>
        <p:grpSpPr>
          <a:xfrm>
            <a:off x="10979234" y="345768"/>
            <a:ext cx="618900" cy="111933"/>
            <a:chOff x="3760550" y="753275"/>
            <a:chExt cx="464175" cy="83950"/>
          </a:xfrm>
        </p:grpSpPr>
        <p:sp>
          <p:nvSpPr>
            <p:cNvPr id="927" name="Google Shape;927;p2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2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930" name="Google Shape;930;p26"/>
          <p:cNvSpPr/>
          <p:nvPr/>
        </p:nvSpPr>
        <p:spPr>
          <a:xfrm>
            <a:off x="238051" y="1986900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31" name="Google Shape;931;p26"/>
          <p:cNvSpPr/>
          <p:nvPr/>
        </p:nvSpPr>
        <p:spPr>
          <a:xfrm>
            <a:off x="10497766" y="1140867"/>
            <a:ext cx="2382427" cy="1157632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32" name="Google Shape;932;p26"/>
          <p:cNvGrpSpPr/>
          <p:nvPr/>
        </p:nvGrpSpPr>
        <p:grpSpPr>
          <a:xfrm flipH="1">
            <a:off x="57433" y="4164235"/>
            <a:ext cx="1430800" cy="1456367"/>
            <a:chOff x="3803175" y="2825350"/>
            <a:chExt cx="1073100" cy="1092275"/>
          </a:xfrm>
        </p:grpSpPr>
        <p:sp>
          <p:nvSpPr>
            <p:cNvPr id="933" name="Google Shape;933;p26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934" name="Google Shape;934;p26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935" name="Google Shape;935;p26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36" name="Google Shape;936;p26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37" name="Google Shape;937;p26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38" name="Google Shape;938;p26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39" name="Google Shape;939;p26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40" name="Google Shape;940;p26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941" name="Google Shape;941;p26"/>
          <p:cNvSpPr/>
          <p:nvPr/>
        </p:nvSpPr>
        <p:spPr>
          <a:xfrm>
            <a:off x="424834" y="6363668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42" name="Google Shape;942;p26"/>
          <p:cNvSpPr/>
          <p:nvPr/>
        </p:nvSpPr>
        <p:spPr>
          <a:xfrm>
            <a:off x="8337601" y="2427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012874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82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1556D-11DB-4019-9411-41B25D5B5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A97F9F-1D8B-49AC-A3AD-A6F61F8B2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AD775-9B4F-45A7-8D7A-75C26A48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B91D5-2D4D-486D-B48C-03A7EBC73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6124F-AE15-4422-8BFE-A9CE30B0F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62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8494-D402-4023-8F78-EE96ABDC4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C7A67-3552-47F0-889A-9E378F135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6BE0E-84D4-408D-84E9-72319726D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1427C-533F-473C-8A3F-E235550B1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C81D9-7EC8-4D08-A8DF-E4E19113C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A0120-1193-4B63-ABFC-8D1C92607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42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82BE4-F1F1-4D14-B69D-FE73DE20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824FB-7F13-4ABF-9BB6-3711B285F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13485-4A05-4763-B199-24C22CD41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26B97D-7B04-4B37-A755-DE4826DAD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B3F025-F791-4F91-95C6-B7AAE8E732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E77A62-C091-429B-AA74-3FD08F54B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9E4B4E-B890-4AE3-BC2E-0B55C792F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7B45A8-78F2-49BF-9CAA-C7347618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08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8956-0339-4A8D-8E25-78616B782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743B02-1832-4BD2-B799-AB52875F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0FC0B5-B7CB-4852-B5A9-AC3BD768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16CF4-8376-4995-A5A1-BEF626DAD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78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67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45DF9A-D7DF-467E-9675-E0AD6D0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20102-CCD9-451C-9714-2DFE23CA5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9BF91-CBAF-4138-BA50-0ECA45BADFAC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0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38" r:id="rId3"/>
    <p:sldLayoutId id="2147483736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96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78" r:id="rId16"/>
    <p:sldLayoutId id="214748374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09418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02096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.xml"/><Relationship Id="rId4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8.jpg"/><Relationship Id="rId7" Type="http://schemas.microsoft.com/office/2007/relationships/hdphoto" Target="../media/hdphoto5.wdp"/><Relationship Id="rId12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1.png"/><Relationship Id="rId5" Type="http://schemas.microsoft.com/office/2007/relationships/hdphoto" Target="../media/hdphoto4.wdp"/><Relationship Id="rId10" Type="http://schemas.openxmlformats.org/officeDocument/2006/relationships/image" Target="../media/image23.jpg"/><Relationship Id="rId4" Type="http://schemas.openxmlformats.org/officeDocument/2006/relationships/image" Target="../media/image29.png"/><Relationship Id="rId9" Type="http://schemas.openxmlformats.org/officeDocument/2006/relationships/image" Target="../media/image22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microsoft.com/office/2007/relationships/hdphoto" Target="../media/hdphoto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microsoft.com/office/2007/relationships/hdphoto" Target="../media/hdphoto9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0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microsoft.com/office/2007/relationships/hdphoto" Target="../media/hdphoto2.wdp"/><Relationship Id="rId7" Type="http://schemas.openxmlformats.org/officeDocument/2006/relationships/image" Target="../media/image1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737" y="105103"/>
            <a:ext cx="11539787" cy="2131081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234587-AF8F-4BAA-ABDE-9D3F5500A2BB}"/>
              </a:ext>
            </a:extLst>
          </p:cNvPr>
          <p:cNvGrpSpPr/>
          <p:nvPr/>
        </p:nvGrpSpPr>
        <p:grpSpPr>
          <a:xfrm>
            <a:off x="3249733" y="2156552"/>
            <a:ext cx="5692534" cy="2018182"/>
            <a:chOff x="2829935" y="3550985"/>
            <a:chExt cx="7251842" cy="2018182"/>
          </a:xfrm>
        </p:grpSpPr>
        <p:sp>
          <p:nvSpPr>
            <p:cNvPr id="6" name="Rounded Rectangle 5"/>
            <p:cNvSpPr/>
            <p:nvPr/>
          </p:nvSpPr>
          <p:spPr>
            <a:xfrm>
              <a:off x="2829935" y="3793226"/>
              <a:ext cx="7251842" cy="177594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908323" y="3980560"/>
              <a:ext cx="7095067" cy="14906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014393" y="3557950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993858" y="3550985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FAB66E-FABC-479A-AD73-8CFF1151BCDE}"/>
              </a:ext>
            </a:extLst>
          </p:cNvPr>
          <p:cNvGrpSpPr/>
          <p:nvPr/>
        </p:nvGrpSpPr>
        <p:grpSpPr>
          <a:xfrm>
            <a:off x="176702" y="80407"/>
            <a:ext cx="2537440" cy="1969734"/>
            <a:chOff x="-2489582" y="2641097"/>
            <a:chExt cx="2537440" cy="1969734"/>
          </a:xfrm>
        </p:grpSpPr>
        <p:sp>
          <p:nvSpPr>
            <p:cNvPr id="13" name="Cloud 12"/>
            <p:cNvSpPr/>
            <p:nvPr/>
          </p:nvSpPr>
          <p:spPr>
            <a:xfrm rot="12142935">
              <a:off x="-2489582" y="2641097"/>
              <a:ext cx="2537440" cy="196973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Cloud 13"/>
            <p:cNvSpPr/>
            <p:nvPr/>
          </p:nvSpPr>
          <p:spPr>
            <a:xfrm rot="12142935">
              <a:off x="-2425194" y="2813121"/>
              <a:ext cx="2342250" cy="1652982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68737" y="575338"/>
            <a:ext cx="2341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TUẦN 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19244" y="2866074"/>
            <a:ext cx="37899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VÈ CHIM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37B469F-4C6B-4890-B36E-0022CEEE7647}"/>
              </a:ext>
            </a:extLst>
          </p:cNvPr>
          <p:cNvSpPr/>
          <p:nvPr/>
        </p:nvSpPr>
        <p:spPr>
          <a:xfrm>
            <a:off x="2252889" y="2436148"/>
            <a:ext cx="1748351" cy="168332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95540" y="2902830"/>
            <a:ext cx="1972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80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4" y="198411"/>
            <a:ext cx="687923" cy="5503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920BA3-AF0E-47D2-A5AB-068E89ABBC7E}"/>
              </a:ext>
            </a:extLst>
          </p:cNvPr>
          <p:cNvSpPr txBox="1"/>
          <p:nvPr/>
        </p:nvSpPr>
        <p:spPr>
          <a:xfrm>
            <a:off x="340730" y="688388"/>
            <a:ext cx="4480885" cy="620710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xon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nở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nhảy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sáo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xinh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linh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tinh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B8083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B8083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nghịch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tếu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B8083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chìa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vôi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B8083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chao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đớp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mồi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117D09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chèo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bẻo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117D09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mách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lẻo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117D09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trước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117D09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738C8E-CCF0-4242-8DE7-0D4407995EDF}"/>
              </a:ext>
            </a:extLst>
          </p:cNvPr>
          <p:cNvSpPr txBox="1"/>
          <p:nvPr/>
        </p:nvSpPr>
        <p:spPr>
          <a:xfrm>
            <a:off x="1194580" y="58763"/>
            <a:ext cx="6643726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VÈ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51B28CC9-53CF-4BD0-934A-47084162EA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413" y="473580"/>
            <a:ext cx="5953718" cy="586243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3FA7273-481D-43D0-955C-54C04B206A4B}"/>
              </a:ext>
            </a:extLst>
          </p:cNvPr>
          <p:cNvSpPr txBox="1"/>
          <p:nvPr/>
        </p:nvSpPr>
        <p:spPr>
          <a:xfrm>
            <a:off x="4774305" y="1679848"/>
            <a:ext cx="4684226" cy="414640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la</a:t>
            </a: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sẻ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F34A07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F34A07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F34A07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Giục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mau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hú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Nhấp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nhem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l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mèo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endParaRPr kumimoji="0" lang="en-US" sz="300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023042-83CF-4772-8FB3-61BCCA536D58}"/>
              </a:ext>
            </a:extLst>
          </p:cNvPr>
          <p:cNvSpPr txBox="1"/>
          <p:nvPr/>
        </p:nvSpPr>
        <p:spPr>
          <a:xfrm>
            <a:off x="6523200" y="5921118"/>
            <a:ext cx="18340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kumimoji="0" lang="en-US" sz="250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kumimoji="0" lang="en-US" sz="250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50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dao</a:t>
            </a:r>
            <a:r>
              <a:rPr kumimoji="0" lang="en-US" sz="250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CB63A1-070E-4C37-85CE-654A51E30671}"/>
              </a:ext>
            </a:extLst>
          </p:cNvPr>
          <p:cNvSpPr/>
          <p:nvPr/>
        </p:nvSpPr>
        <p:spPr>
          <a:xfrm>
            <a:off x="291511" y="766601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887777-C89E-4804-8C6B-FFD775FF9F2B}"/>
              </a:ext>
            </a:extLst>
          </p:cNvPr>
          <p:cNvSpPr/>
          <p:nvPr/>
        </p:nvSpPr>
        <p:spPr>
          <a:xfrm>
            <a:off x="302692" y="2728562"/>
            <a:ext cx="42376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A6AFCA8-BCFE-4C2C-BBD9-C19769DE0453}"/>
              </a:ext>
            </a:extLst>
          </p:cNvPr>
          <p:cNvSpPr/>
          <p:nvPr/>
        </p:nvSpPr>
        <p:spPr>
          <a:xfrm>
            <a:off x="330012" y="4837668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ED15B84-3806-46D5-B914-E5762D5D17CD}"/>
              </a:ext>
            </a:extLst>
          </p:cNvPr>
          <p:cNvSpPr/>
          <p:nvPr/>
        </p:nvSpPr>
        <p:spPr>
          <a:xfrm>
            <a:off x="4875276" y="1663081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DB9A5FD-F2FB-4BE5-8151-B6CB60D1204E}"/>
              </a:ext>
            </a:extLst>
          </p:cNvPr>
          <p:cNvSpPr/>
          <p:nvPr/>
        </p:nvSpPr>
        <p:spPr>
          <a:xfrm>
            <a:off x="4737803" y="3745655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B9D9A59-1663-46E1-B5B5-508672A4D388}"/>
              </a:ext>
            </a:extLst>
          </p:cNvPr>
          <p:cNvGrpSpPr/>
          <p:nvPr/>
        </p:nvGrpSpPr>
        <p:grpSpPr>
          <a:xfrm>
            <a:off x="3598822" y="2283926"/>
            <a:ext cx="239796" cy="423862"/>
            <a:chOff x="5978631" y="2353892"/>
            <a:chExt cx="239796" cy="42386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F2D5291-8E27-499A-9EFE-3912079C3ACF}"/>
                </a:ext>
              </a:extLst>
            </p:cNvPr>
            <p:cNvCxnSpPr/>
            <p:nvPr/>
          </p:nvCxnSpPr>
          <p:spPr>
            <a:xfrm rot="5400000">
              <a:off x="5930296" y="2489623"/>
              <a:ext cx="423862" cy="152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AE11D73-EDEB-46C9-A095-8B1D0165EF79}"/>
                </a:ext>
              </a:extLst>
            </p:cNvPr>
            <p:cNvCxnSpPr/>
            <p:nvPr/>
          </p:nvCxnSpPr>
          <p:spPr>
            <a:xfrm rot="5400000">
              <a:off x="5842900" y="2489623"/>
              <a:ext cx="423862" cy="152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39EF44D-75A0-4B13-88AF-F1F536509E17}"/>
              </a:ext>
            </a:extLst>
          </p:cNvPr>
          <p:cNvCxnSpPr/>
          <p:nvPr/>
        </p:nvCxnSpPr>
        <p:spPr>
          <a:xfrm rot="5400000">
            <a:off x="3086611" y="1392783"/>
            <a:ext cx="423862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41774FB-756B-4F7C-BACF-BFB248302FD2}"/>
              </a:ext>
            </a:extLst>
          </p:cNvPr>
          <p:cNvCxnSpPr/>
          <p:nvPr/>
        </p:nvCxnSpPr>
        <p:spPr>
          <a:xfrm rot="5400000">
            <a:off x="3371044" y="3423428"/>
            <a:ext cx="423862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5273851-B590-4452-B8F1-7718CB8A0E96}"/>
              </a:ext>
            </a:extLst>
          </p:cNvPr>
          <p:cNvGrpSpPr/>
          <p:nvPr/>
        </p:nvGrpSpPr>
        <p:grpSpPr>
          <a:xfrm>
            <a:off x="3455511" y="4245296"/>
            <a:ext cx="239796" cy="423862"/>
            <a:chOff x="5978631" y="2353892"/>
            <a:chExt cx="239796" cy="423862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00196F7-41B4-4EA6-9E1D-A3B147D60042}"/>
                </a:ext>
              </a:extLst>
            </p:cNvPr>
            <p:cNvCxnSpPr/>
            <p:nvPr/>
          </p:nvCxnSpPr>
          <p:spPr>
            <a:xfrm rot="5400000">
              <a:off x="5930296" y="2489623"/>
              <a:ext cx="423862" cy="152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6020A83-B607-4AB9-9767-3BD1A10D5FD3}"/>
                </a:ext>
              </a:extLst>
            </p:cNvPr>
            <p:cNvCxnSpPr/>
            <p:nvPr/>
          </p:nvCxnSpPr>
          <p:spPr>
            <a:xfrm rot="5400000">
              <a:off x="5842900" y="2489623"/>
              <a:ext cx="423862" cy="152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9B248F6-E0AC-44D2-BCD8-73BF831BBDB5}"/>
              </a:ext>
            </a:extLst>
          </p:cNvPr>
          <p:cNvCxnSpPr/>
          <p:nvPr/>
        </p:nvCxnSpPr>
        <p:spPr>
          <a:xfrm rot="5400000">
            <a:off x="3927360" y="4876715"/>
            <a:ext cx="423862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9D58F00-B7A9-4328-98F5-86BC9A031FCE}"/>
              </a:ext>
            </a:extLst>
          </p:cNvPr>
          <p:cNvCxnSpPr/>
          <p:nvPr/>
        </p:nvCxnSpPr>
        <p:spPr>
          <a:xfrm rot="5400000">
            <a:off x="3741047" y="5415847"/>
            <a:ext cx="423862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31E51C4-ADD2-42C7-9352-B1804477D67C}"/>
              </a:ext>
            </a:extLst>
          </p:cNvPr>
          <p:cNvGrpSpPr/>
          <p:nvPr/>
        </p:nvGrpSpPr>
        <p:grpSpPr>
          <a:xfrm>
            <a:off x="4536661" y="6320230"/>
            <a:ext cx="239796" cy="423862"/>
            <a:chOff x="5978631" y="2353892"/>
            <a:chExt cx="239796" cy="423862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C8370C1-772E-47E0-9D76-E23D74667449}"/>
                </a:ext>
              </a:extLst>
            </p:cNvPr>
            <p:cNvCxnSpPr/>
            <p:nvPr/>
          </p:nvCxnSpPr>
          <p:spPr>
            <a:xfrm rot="5400000">
              <a:off x="5930296" y="2489623"/>
              <a:ext cx="423862" cy="152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383F7B3-6877-4C9B-9B8A-A5D8D88AD229}"/>
                </a:ext>
              </a:extLst>
            </p:cNvPr>
            <p:cNvCxnSpPr/>
            <p:nvPr/>
          </p:nvCxnSpPr>
          <p:spPr>
            <a:xfrm rot="5400000">
              <a:off x="5842900" y="2489623"/>
              <a:ext cx="423862" cy="152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6F77EFB-DCCE-4182-BB3D-7BEBA74EAC62}"/>
              </a:ext>
            </a:extLst>
          </p:cNvPr>
          <p:cNvCxnSpPr/>
          <p:nvPr/>
        </p:nvCxnSpPr>
        <p:spPr>
          <a:xfrm rot="5400000">
            <a:off x="7561371" y="2326765"/>
            <a:ext cx="423862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9982F73-2C2C-4424-B23F-592C000D8E4F}"/>
              </a:ext>
            </a:extLst>
          </p:cNvPr>
          <p:cNvGrpSpPr/>
          <p:nvPr/>
        </p:nvGrpSpPr>
        <p:grpSpPr>
          <a:xfrm>
            <a:off x="8057147" y="3225194"/>
            <a:ext cx="239796" cy="423862"/>
            <a:chOff x="5978631" y="2353892"/>
            <a:chExt cx="239796" cy="423862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45C81A6-33D2-4F4D-A133-F847F8EFA789}"/>
                </a:ext>
              </a:extLst>
            </p:cNvPr>
            <p:cNvCxnSpPr/>
            <p:nvPr/>
          </p:nvCxnSpPr>
          <p:spPr>
            <a:xfrm rot="5400000">
              <a:off x="5930296" y="2489623"/>
              <a:ext cx="423862" cy="152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1947881-9E98-49AA-9BF7-1A6B595DE021}"/>
                </a:ext>
              </a:extLst>
            </p:cNvPr>
            <p:cNvCxnSpPr/>
            <p:nvPr/>
          </p:nvCxnSpPr>
          <p:spPr>
            <a:xfrm rot="5400000">
              <a:off x="5842900" y="2489623"/>
              <a:ext cx="423862" cy="152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A3F333C-F75A-4999-B9AB-16C8BD6E5B1A}"/>
              </a:ext>
            </a:extLst>
          </p:cNvPr>
          <p:cNvCxnSpPr/>
          <p:nvPr/>
        </p:nvCxnSpPr>
        <p:spPr>
          <a:xfrm rot="5400000">
            <a:off x="8065889" y="3831408"/>
            <a:ext cx="423862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1608557-914C-40F4-8270-AA2D972558B0}"/>
              </a:ext>
            </a:extLst>
          </p:cNvPr>
          <p:cNvCxnSpPr/>
          <p:nvPr/>
        </p:nvCxnSpPr>
        <p:spPr>
          <a:xfrm rot="5400000">
            <a:off x="7152096" y="4448757"/>
            <a:ext cx="423862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2770069-22B2-4303-8936-36F55CA7499E}"/>
              </a:ext>
            </a:extLst>
          </p:cNvPr>
          <p:cNvGrpSpPr/>
          <p:nvPr/>
        </p:nvGrpSpPr>
        <p:grpSpPr>
          <a:xfrm>
            <a:off x="7937248" y="5252352"/>
            <a:ext cx="239796" cy="423862"/>
            <a:chOff x="5978631" y="2353892"/>
            <a:chExt cx="239796" cy="423862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AA81816-96DA-4B85-93B8-65A3D078FD90}"/>
                </a:ext>
              </a:extLst>
            </p:cNvPr>
            <p:cNvCxnSpPr/>
            <p:nvPr/>
          </p:nvCxnSpPr>
          <p:spPr>
            <a:xfrm rot="5400000">
              <a:off x="5930296" y="2489623"/>
              <a:ext cx="423862" cy="152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5123285-5922-419B-AEFE-5C0FE524605B}"/>
                </a:ext>
              </a:extLst>
            </p:cNvPr>
            <p:cNvCxnSpPr/>
            <p:nvPr/>
          </p:nvCxnSpPr>
          <p:spPr>
            <a:xfrm rot="5400000">
              <a:off x="5842900" y="2489623"/>
              <a:ext cx="423862" cy="152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86589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57C59C-13B7-4A9B-AC36-2EE3526C0511}"/>
              </a:ext>
            </a:extLst>
          </p:cNvPr>
          <p:cNvSpPr/>
          <p:nvPr/>
        </p:nvSpPr>
        <p:spPr>
          <a:xfrm>
            <a:off x="701548" y="847620"/>
            <a:ext cx="5996762" cy="833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endParaRPr lang="vi-VN" sz="3600" b="1" dirty="0">
              <a:solidFill>
                <a:srgbClr val="FF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8418514-1442-4BCF-B89C-AB20229D26FB}"/>
              </a:ext>
            </a:extLst>
          </p:cNvPr>
          <p:cNvSpPr/>
          <p:nvPr/>
        </p:nvSpPr>
        <p:spPr>
          <a:xfrm>
            <a:off x="701548" y="1083361"/>
            <a:ext cx="531762" cy="494459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8C0D39-3105-437B-8792-456678D630B5}"/>
              </a:ext>
            </a:extLst>
          </p:cNvPr>
          <p:cNvSpPr txBox="1"/>
          <p:nvPr/>
        </p:nvSpPr>
        <p:spPr>
          <a:xfrm>
            <a:off x="3699929" y="847620"/>
            <a:ext cx="8304240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5E397CAA-0B6E-46EB-B4AA-F3E6A5D757E6}"/>
              </a:ext>
            </a:extLst>
          </p:cNvPr>
          <p:cNvSpPr/>
          <p:nvPr/>
        </p:nvSpPr>
        <p:spPr>
          <a:xfrm>
            <a:off x="3788049" y="217606"/>
            <a:ext cx="4064000" cy="630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 descr="A group of baby ducks&#10;&#10;Description automatically generated with low confidence">
            <a:extLst>
              <a:ext uri="{FF2B5EF4-FFF2-40B4-BE49-F238E27FC236}">
                <a16:creationId xmlns:a16="http://schemas.microsoft.com/office/drawing/2014/main" id="{461D9C49-B90A-40C4-8F44-2503325F3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052" y="2063711"/>
            <a:ext cx="7779895" cy="437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57C59C-13B7-4A9B-AC36-2EE3526C0511}"/>
              </a:ext>
            </a:extLst>
          </p:cNvPr>
          <p:cNvSpPr/>
          <p:nvPr/>
        </p:nvSpPr>
        <p:spPr>
          <a:xfrm>
            <a:off x="1652514" y="1048113"/>
            <a:ext cx="5996762" cy="833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lân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la</a:t>
            </a:r>
            <a:endParaRPr lang="vi-VN" sz="3600" b="1" dirty="0">
              <a:solidFill>
                <a:srgbClr val="FF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8418514-1442-4BCF-B89C-AB20229D26FB}"/>
              </a:ext>
            </a:extLst>
          </p:cNvPr>
          <p:cNvSpPr/>
          <p:nvPr/>
        </p:nvSpPr>
        <p:spPr>
          <a:xfrm>
            <a:off x="1652514" y="1222343"/>
            <a:ext cx="531762" cy="494459"/>
          </a:xfrm>
          <a:prstGeom prst="ellipse">
            <a:avLst/>
          </a:prstGeom>
          <a:solidFill>
            <a:srgbClr val="00B050"/>
          </a:solidFill>
          <a:ln>
            <a:solidFill>
              <a:srgbClr val="A2D6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8C0D39-3105-437B-8792-456678D630B5}"/>
              </a:ext>
            </a:extLst>
          </p:cNvPr>
          <p:cNvSpPr txBox="1"/>
          <p:nvPr/>
        </p:nvSpPr>
        <p:spPr>
          <a:xfrm>
            <a:off x="4515670" y="1048112"/>
            <a:ext cx="7676330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loanh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5E397CAA-0B6E-46EB-B4AA-F3E6A5D757E6}"/>
              </a:ext>
            </a:extLst>
          </p:cNvPr>
          <p:cNvSpPr/>
          <p:nvPr/>
        </p:nvSpPr>
        <p:spPr>
          <a:xfrm>
            <a:off x="3661925" y="418098"/>
            <a:ext cx="4064000" cy="630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 descr="A picture containing ground, outdoor, mammal, dirt&#10;&#10;Description automatically generated">
            <a:extLst>
              <a:ext uri="{FF2B5EF4-FFF2-40B4-BE49-F238E27FC236}">
                <a16:creationId xmlns:a16="http://schemas.microsoft.com/office/drawing/2014/main" id="{8FA9EE1A-9971-46CD-8950-72DCC8566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056" y="2201765"/>
            <a:ext cx="7547366" cy="408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57C59C-13B7-4A9B-AC36-2EE3526C0511}"/>
              </a:ext>
            </a:extLst>
          </p:cNvPr>
          <p:cNvSpPr/>
          <p:nvPr/>
        </p:nvSpPr>
        <p:spPr>
          <a:xfrm>
            <a:off x="1858043" y="1048112"/>
            <a:ext cx="5996762" cy="91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0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nhấp</a:t>
            </a:r>
            <a:r>
              <a:rPr lang="en-US" sz="40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nhem</a:t>
            </a:r>
            <a:endParaRPr lang="vi-VN" sz="4000" b="1" dirty="0">
              <a:solidFill>
                <a:srgbClr val="FF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8418514-1442-4BCF-B89C-AB20229D26FB}"/>
              </a:ext>
            </a:extLst>
          </p:cNvPr>
          <p:cNvSpPr/>
          <p:nvPr/>
        </p:nvSpPr>
        <p:spPr>
          <a:xfrm>
            <a:off x="1718287" y="1186840"/>
            <a:ext cx="531762" cy="494459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8C0D39-3105-437B-8792-456678D630B5}"/>
              </a:ext>
            </a:extLst>
          </p:cNvPr>
          <p:cNvSpPr txBox="1"/>
          <p:nvPr/>
        </p:nvSpPr>
        <p:spPr>
          <a:xfrm>
            <a:off x="5051698" y="1048112"/>
            <a:ext cx="767633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 (</a:t>
            </a:r>
            <a:r>
              <a:rPr lang="en-US" sz="40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40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40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40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nhắm</a:t>
            </a:r>
            <a:r>
              <a:rPr lang="en-US" sz="40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40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40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5E397CAA-0B6E-46EB-B4AA-F3E6A5D757E6}"/>
              </a:ext>
            </a:extLst>
          </p:cNvPr>
          <p:cNvSpPr/>
          <p:nvPr/>
        </p:nvSpPr>
        <p:spPr>
          <a:xfrm>
            <a:off x="3661925" y="418098"/>
            <a:ext cx="4064000" cy="630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[Vui cười 2014] Chỉ Là Cú Mèo Thôi MàTrim.mp4">
            <a:hlinkClick r:id="" action="ppaction://media"/>
            <a:extLst>
              <a:ext uri="{FF2B5EF4-FFF2-40B4-BE49-F238E27FC236}">
                <a16:creationId xmlns:a16="http://schemas.microsoft.com/office/drawing/2014/main" id="{9C39AFB7-55B2-4285-9171-45EA23FD2A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658" y="2241677"/>
            <a:ext cx="8482684" cy="444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6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" grpId="0"/>
      <p:bldP spid="5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1A9B8E-4F86-482D-A42C-9537F75F0127}"/>
              </a:ext>
            </a:extLst>
          </p:cNvPr>
          <p:cNvSpPr txBox="1"/>
          <p:nvPr/>
        </p:nvSpPr>
        <p:spPr>
          <a:xfrm>
            <a:off x="267339" y="848548"/>
            <a:ext cx="4901440" cy="563226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xon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nở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nhảy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sáo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xinh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linh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tinh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nghịch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tếu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chìa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vôi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chao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đớp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mồi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chèo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bẻo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mách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lẻo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trước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081A16-A730-42FD-9600-9BC0E0F46734}"/>
              </a:ext>
            </a:extLst>
          </p:cNvPr>
          <p:cNvSpPr txBox="1"/>
          <p:nvPr/>
        </p:nvSpPr>
        <p:spPr>
          <a:xfrm>
            <a:off x="663787" y="173698"/>
            <a:ext cx="6643726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VÈ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5105854A-396C-498E-9FCC-EDA970996CA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592" y="338258"/>
            <a:ext cx="5953718" cy="58624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267580-B987-4209-A8F9-BC6E5A20387C}"/>
              </a:ext>
            </a:extLst>
          </p:cNvPr>
          <p:cNvSpPr txBox="1"/>
          <p:nvPr/>
        </p:nvSpPr>
        <p:spPr>
          <a:xfrm>
            <a:off x="4501268" y="1467087"/>
            <a:ext cx="4369576" cy="378560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la</a:t>
            </a: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sẻ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Giục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mau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hú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Nhấp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nhem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mèo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endParaRPr lang="en-US" sz="3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9E140C-5261-4CD4-8B5E-F8F7BCE29F25}"/>
              </a:ext>
            </a:extLst>
          </p:cNvPr>
          <p:cNvSpPr txBox="1"/>
          <p:nvPr/>
        </p:nvSpPr>
        <p:spPr>
          <a:xfrm>
            <a:off x="6090858" y="5018211"/>
            <a:ext cx="20547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500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lang="en-US" sz="2500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dao</a:t>
            </a:r>
            <a:r>
              <a:rPr lang="en-US" sz="2500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16EAAE-2CB0-4001-B99D-DB629264CB04}"/>
              </a:ext>
            </a:extLst>
          </p:cNvPr>
          <p:cNvSpPr/>
          <p:nvPr/>
        </p:nvSpPr>
        <p:spPr>
          <a:xfrm>
            <a:off x="227846" y="947000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3320B7C-BC04-4C6F-8227-D3EB8DA4D7C8}"/>
              </a:ext>
            </a:extLst>
          </p:cNvPr>
          <p:cNvSpPr/>
          <p:nvPr/>
        </p:nvSpPr>
        <p:spPr>
          <a:xfrm>
            <a:off x="227846" y="2732095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4992B72-76D2-40F8-AF55-73113A67AA6B}"/>
              </a:ext>
            </a:extLst>
          </p:cNvPr>
          <p:cNvSpPr/>
          <p:nvPr/>
        </p:nvSpPr>
        <p:spPr>
          <a:xfrm>
            <a:off x="227846" y="4582217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20589AE-7CBC-4979-AAEC-AC659977032A}"/>
              </a:ext>
            </a:extLst>
          </p:cNvPr>
          <p:cNvSpPr/>
          <p:nvPr/>
        </p:nvSpPr>
        <p:spPr>
          <a:xfrm>
            <a:off x="4451567" y="1587700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D425B75-02B6-48E1-ADB5-95860512F879}"/>
              </a:ext>
            </a:extLst>
          </p:cNvPr>
          <p:cNvSpPr/>
          <p:nvPr/>
        </p:nvSpPr>
        <p:spPr>
          <a:xfrm>
            <a:off x="4450964" y="3359888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79956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46" y="322055"/>
            <a:ext cx="856388" cy="6851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C0AC1F-2E3E-434A-B4FC-577679D0C663}"/>
              </a:ext>
            </a:extLst>
          </p:cNvPr>
          <p:cNvSpPr txBox="1"/>
          <p:nvPr/>
        </p:nvSpPr>
        <p:spPr>
          <a:xfrm>
            <a:off x="298942" y="664610"/>
            <a:ext cx="115941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NHÓM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942CDA-223C-49BF-90E7-67256775E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583" y="2728776"/>
            <a:ext cx="4450832" cy="325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86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1A9B8E-4F86-482D-A42C-9537F75F0127}"/>
              </a:ext>
            </a:extLst>
          </p:cNvPr>
          <p:cNvSpPr txBox="1"/>
          <p:nvPr/>
        </p:nvSpPr>
        <p:spPr>
          <a:xfrm>
            <a:off x="267339" y="848548"/>
            <a:ext cx="4901440" cy="563226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xon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nở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nhảy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sáo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xinh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linh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tinh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nghịch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tếu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chìa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vôi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chao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đớp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mồi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chèo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bẻo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mách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lẻo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trước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081A16-A730-42FD-9600-9BC0E0F46734}"/>
              </a:ext>
            </a:extLst>
          </p:cNvPr>
          <p:cNvSpPr txBox="1"/>
          <p:nvPr/>
        </p:nvSpPr>
        <p:spPr>
          <a:xfrm>
            <a:off x="663787" y="173698"/>
            <a:ext cx="6643726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VÈ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5105854A-396C-498E-9FCC-EDA970996CA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592" y="338258"/>
            <a:ext cx="5953718" cy="58624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267580-B987-4209-A8F9-BC6E5A20387C}"/>
              </a:ext>
            </a:extLst>
          </p:cNvPr>
          <p:cNvSpPr txBox="1"/>
          <p:nvPr/>
        </p:nvSpPr>
        <p:spPr>
          <a:xfrm>
            <a:off x="4501268" y="1467087"/>
            <a:ext cx="4369576" cy="378560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la</a:t>
            </a: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sẻ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Giục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mau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hú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Nhấp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nhem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mèo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endParaRPr lang="en-US" sz="3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9E140C-5261-4CD4-8B5E-F8F7BCE29F25}"/>
              </a:ext>
            </a:extLst>
          </p:cNvPr>
          <p:cNvSpPr txBox="1"/>
          <p:nvPr/>
        </p:nvSpPr>
        <p:spPr>
          <a:xfrm>
            <a:off x="6090858" y="5018211"/>
            <a:ext cx="20547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500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lang="en-US" sz="2500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dao</a:t>
            </a:r>
            <a:r>
              <a:rPr lang="en-US" sz="2500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16EAAE-2CB0-4001-B99D-DB629264CB04}"/>
              </a:ext>
            </a:extLst>
          </p:cNvPr>
          <p:cNvSpPr/>
          <p:nvPr/>
        </p:nvSpPr>
        <p:spPr>
          <a:xfrm>
            <a:off x="227846" y="947000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3320B7C-BC04-4C6F-8227-D3EB8DA4D7C8}"/>
              </a:ext>
            </a:extLst>
          </p:cNvPr>
          <p:cNvSpPr/>
          <p:nvPr/>
        </p:nvSpPr>
        <p:spPr>
          <a:xfrm>
            <a:off x="227846" y="2732095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4992B72-76D2-40F8-AF55-73113A67AA6B}"/>
              </a:ext>
            </a:extLst>
          </p:cNvPr>
          <p:cNvSpPr/>
          <p:nvPr/>
        </p:nvSpPr>
        <p:spPr>
          <a:xfrm>
            <a:off x="227846" y="4582217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20589AE-7CBC-4979-AAEC-AC659977032A}"/>
              </a:ext>
            </a:extLst>
          </p:cNvPr>
          <p:cNvSpPr/>
          <p:nvPr/>
        </p:nvSpPr>
        <p:spPr>
          <a:xfrm>
            <a:off x="4451567" y="1587700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D425B75-02B6-48E1-ADB5-95860512F879}"/>
              </a:ext>
            </a:extLst>
          </p:cNvPr>
          <p:cNvSpPr/>
          <p:nvPr/>
        </p:nvSpPr>
        <p:spPr>
          <a:xfrm>
            <a:off x="4450964" y="3359888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02534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4" y="198411"/>
            <a:ext cx="687923" cy="5503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920BA3-AF0E-47D2-A5AB-068E89ABBC7E}"/>
              </a:ext>
            </a:extLst>
          </p:cNvPr>
          <p:cNvSpPr txBox="1"/>
          <p:nvPr/>
        </p:nvSpPr>
        <p:spPr>
          <a:xfrm>
            <a:off x="388792" y="1033566"/>
            <a:ext cx="4480885" cy="563226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xon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nở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nhảy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sáo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xinh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linh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tinh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nghịch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tếu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chìa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vôi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chao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đớp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mồi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chèo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bẻo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mách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lẻo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trước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738C8E-CCF0-4242-8DE7-0D4407995EDF}"/>
              </a:ext>
            </a:extLst>
          </p:cNvPr>
          <p:cNvSpPr txBox="1"/>
          <p:nvPr/>
        </p:nvSpPr>
        <p:spPr>
          <a:xfrm>
            <a:off x="807338" y="325728"/>
            <a:ext cx="6643726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VÈ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51B28CC9-53CF-4BD0-934A-47084162EA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703" y="748749"/>
            <a:ext cx="5953718" cy="586243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3FA7273-481D-43D0-955C-54C04B206A4B}"/>
              </a:ext>
            </a:extLst>
          </p:cNvPr>
          <p:cNvSpPr txBox="1"/>
          <p:nvPr/>
        </p:nvSpPr>
        <p:spPr>
          <a:xfrm>
            <a:off x="4869677" y="1679848"/>
            <a:ext cx="4684226" cy="378560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la</a:t>
            </a: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sẻ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Giục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mau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hú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Nhấp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nhem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mèo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endParaRPr lang="en-US" sz="3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023042-83CF-4772-8FB3-61BCCA536D58}"/>
              </a:ext>
            </a:extLst>
          </p:cNvPr>
          <p:cNvSpPr txBox="1"/>
          <p:nvPr/>
        </p:nvSpPr>
        <p:spPr>
          <a:xfrm>
            <a:off x="6534036" y="5465451"/>
            <a:ext cx="18340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500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lang="en-US" sz="2500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dao</a:t>
            </a:r>
            <a:r>
              <a:rPr lang="en-US" sz="2500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  <a:endParaRPr lang="en-US" sz="25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99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86528" y="1246503"/>
            <a:ext cx="6218944" cy="1353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lang="en-US" altLang="zh-CN" sz="8798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19965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3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15" grpId="0"/>
          <p:bldP spid="20" grpId="0"/>
          <p:bldP spid="22" grpId="0" animBg="1"/>
          <p:bldP spid="23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4" y="198411"/>
            <a:ext cx="687923" cy="5503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920BA3-AF0E-47D2-A5AB-068E89ABBC7E}"/>
              </a:ext>
            </a:extLst>
          </p:cNvPr>
          <p:cNvSpPr txBox="1"/>
          <p:nvPr/>
        </p:nvSpPr>
        <p:spPr>
          <a:xfrm>
            <a:off x="388792" y="1033566"/>
            <a:ext cx="4480885" cy="563226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xon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nở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nhảy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sáo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xinh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linh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tinh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nghịch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tếu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chìa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vôi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chao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đớp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mồi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chèo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bẻo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mách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lẻo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trước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738C8E-CCF0-4242-8DE7-0D4407995EDF}"/>
              </a:ext>
            </a:extLst>
          </p:cNvPr>
          <p:cNvSpPr txBox="1"/>
          <p:nvPr/>
        </p:nvSpPr>
        <p:spPr>
          <a:xfrm>
            <a:off x="807338" y="325728"/>
            <a:ext cx="6643726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VÈ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51B28CC9-53CF-4BD0-934A-47084162EA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703" y="748749"/>
            <a:ext cx="5953718" cy="586243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3FA7273-481D-43D0-955C-54C04B206A4B}"/>
              </a:ext>
            </a:extLst>
          </p:cNvPr>
          <p:cNvSpPr txBox="1"/>
          <p:nvPr/>
        </p:nvSpPr>
        <p:spPr>
          <a:xfrm>
            <a:off x="4869677" y="1679848"/>
            <a:ext cx="4684226" cy="378560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la</a:t>
            </a: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sẻ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Giục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mau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hú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Nhấp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nhem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mèo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endParaRPr lang="en-US" sz="3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023042-83CF-4772-8FB3-61BCCA536D58}"/>
              </a:ext>
            </a:extLst>
          </p:cNvPr>
          <p:cNvSpPr txBox="1"/>
          <p:nvPr/>
        </p:nvSpPr>
        <p:spPr>
          <a:xfrm>
            <a:off x="6534036" y="5465451"/>
            <a:ext cx="18340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500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lang="en-US" sz="2500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dao</a:t>
            </a:r>
            <a:r>
              <a:rPr lang="en-US" sz="2500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  <a:endParaRPr lang="en-US" sz="25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46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656822" y="1607714"/>
            <a:ext cx="11134844" cy="2720933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Vè</a:t>
            </a:r>
            <a:r>
              <a:rPr lang="en-US" sz="1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1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lân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la,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nhấp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nhem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vè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US" sz="4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vi-VN" sz="6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vi-VN" sz="6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118576" y="604233"/>
            <a:ext cx="5933209" cy="81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8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78F13F4-0B11-4921-9FAD-06952CA9C54B}"/>
              </a:ext>
            </a:extLst>
          </p:cNvPr>
          <p:cNvSpPr txBox="1"/>
          <p:nvPr/>
        </p:nvSpPr>
        <p:spPr>
          <a:xfrm>
            <a:off x="29655" y="170792"/>
            <a:ext cx="11578412" cy="643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300"/>
              </a:lnSpc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en-US" sz="40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nhắc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vè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7A79AD-0D99-4941-8759-FC14521AD02A}"/>
              </a:ext>
            </a:extLst>
          </p:cNvPr>
          <p:cNvSpPr txBox="1"/>
          <p:nvPr/>
        </p:nvSpPr>
        <p:spPr>
          <a:xfrm>
            <a:off x="652104" y="971878"/>
            <a:ext cx="4480885" cy="590573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xon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nở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nhảy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sáo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xinh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linh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tinh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nghịch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tếu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chìa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vôi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chao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đớp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mồi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chèo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bẻo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mách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lẻo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trước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BD4A93-B873-469D-90A5-D5C01EDDFC6C}"/>
              </a:ext>
            </a:extLst>
          </p:cNvPr>
          <p:cNvSpPr txBox="1"/>
          <p:nvPr/>
        </p:nvSpPr>
        <p:spPr>
          <a:xfrm>
            <a:off x="4878864" y="2312213"/>
            <a:ext cx="4684226" cy="378560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la</a:t>
            </a: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sẻ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Giục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mau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hú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Nhấp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nhem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l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mèo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endParaRPr kumimoji="0" lang="en-US" sz="300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1AF1BDFA-C6EF-4D8B-8DCD-7B71B9B5E08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904" y="1107598"/>
            <a:ext cx="4794708" cy="534996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9B8C21-E08B-474E-9A1B-294502519CCE}"/>
              </a:ext>
            </a:extLst>
          </p:cNvPr>
          <p:cNvCxnSpPr/>
          <p:nvPr/>
        </p:nvCxnSpPr>
        <p:spPr>
          <a:xfrm>
            <a:off x="1511047" y="1976494"/>
            <a:ext cx="5246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35FCE41-41DA-4B60-8B45-3DDA3A96105A}"/>
              </a:ext>
            </a:extLst>
          </p:cNvPr>
          <p:cNvCxnSpPr/>
          <p:nvPr/>
        </p:nvCxnSpPr>
        <p:spPr>
          <a:xfrm>
            <a:off x="2200870" y="2911945"/>
            <a:ext cx="5246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A18E378-F7DE-42F2-839F-59923D50574E}"/>
              </a:ext>
            </a:extLst>
          </p:cNvPr>
          <p:cNvCxnSpPr>
            <a:cxnSpLocks/>
          </p:cNvCxnSpPr>
          <p:nvPr/>
        </p:nvCxnSpPr>
        <p:spPr>
          <a:xfrm>
            <a:off x="2413728" y="3875963"/>
            <a:ext cx="12133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7AB8913-76C0-4DFF-858E-F68AFFB67BD8}"/>
              </a:ext>
            </a:extLst>
          </p:cNvPr>
          <p:cNvCxnSpPr>
            <a:cxnSpLocks/>
          </p:cNvCxnSpPr>
          <p:nvPr/>
        </p:nvCxnSpPr>
        <p:spPr>
          <a:xfrm>
            <a:off x="2448208" y="4797878"/>
            <a:ext cx="127444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01982C5-C502-4487-959B-B8E4FBD7B8BC}"/>
              </a:ext>
            </a:extLst>
          </p:cNvPr>
          <p:cNvCxnSpPr>
            <a:cxnSpLocks/>
          </p:cNvCxnSpPr>
          <p:nvPr/>
        </p:nvCxnSpPr>
        <p:spPr>
          <a:xfrm>
            <a:off x="2592587" y="5769612"/>
            <a:ext cx="13865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7EC8FD2-04AD-4E0F-8A5A-CAB4C98B4F41}"/>
              </a:ext>
            </a:extLst>
          </p:cNvPr>
          <p:cNvCxnSpPr>
            <a:cxnSpLocks/>
          </p:cNvCxnSpPr>
          <p:nvPr/>
        </p:nvCxnSpPr>
        <p:spPr>
          <a:xfrm>
            <a:off x="2200870" y="6737634"/>
            <a:ext cx="9724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A202C7C-5665-465A-B848-B7C50D592992}"/>
              </a:ext>
            </a:extLst>
          </p:cNvPr>
          <p:cNvCxnSpPr>
            <a:cxnSpLocks/>
          </p:cNvCxnSpPr>
          <p:nvPr/>
        </p:nvCxnSpPr>
        <p:spPr>
          <a:xfrm>
            <a:off x="6363441" y="3269210"/>
            <a:ext cx="11478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9B0E110-4201-405E-B475-533288C37824}"/>
              </a:ext>
            </a:extLst>
          </p:cNvPr>
          <p:cNvCxnSpPr>
            <a:cxnSpLocks/>
          </p:cNvCxnSpPr>
          <p:nvPr/>
        </p:nvCxnSpPr>
        <p:spPr>
          <a:xfrm>
            <a:off x="6708211" y="4201368"/>
            <a:ext cx="13514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7AA6795-2F79-4B60-9FCD-EF041863D449}"/>
              </a:ext>
            </a:extLst>
          </p:cNvPr>
          <p:cNvCxnSpPr>
            <a:cxnSpLocks/>
          </p:cNvCxnSpPr>
          <p:nvPr/>
        </p:nvCxnSpPr>
        <p:spPr>
          <a:xfrm>
            <a:off x="6221973" y="5043044"/>
            <a:ext cx="9724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25683E7-4143-498E-8476-AFCCA9EA2C22}"/>
              </a:ext>
            </a:extLst>
          </p:cNvPr>
          <p:cNvCxnSpPr>
            <a:cxnSpLocks/>
          </p:cNvCxnSpPr>
          <p:nvPr/>
        </p:nvCxnSpPr>
        <p:spPr>
          <a:xfrm>
            <a:off x="6521389" y="5989098"/>
            <a:ext cx="11532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6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0C1F68F-37FF-4ABE-8B9A-3F4B32636C7D}"/>
              </a:ext>
            </a:extLst>
          </p:cNvPr>
          <p:cNvSpPr txBox="1"/>
          <p:nvPr/>
        </p:nvSpPr>
        <p:spPr>
          <a:xfrm>
            <a:off x="271746" y="931567"/>
            <a:ext cx="8544995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nhắc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117D0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200" dirty="0">
                <a:solidFill>
                  <a:srgbClr val="117D0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17D0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34A0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chìa</a:t>
            </a:r>
            <a:r>
              <a:rPr lang="en-US" sz="3200" dirty="0">
                <a:solidFill>
                  <a:srgbClr val="F34A0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34A0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vôi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chèo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bẻo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sẻ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117D0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</a:t>
            </a:r>
            <a:r>
              <a:rPr lang="en-US" sz="3200" dirty="0">
                <a:solidFill>
                  <a:srgbClr val="117D0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17D0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hú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Picture 13" descr="A picture containing bird, owl, bird of prey, sitting&#10;&#10;Description automatically generated">
            <a:extLst>
              <a:ext uri="{FF2B5EF4-FFF2-40B4-BE49-F238E27FC236}">
                <a16:creationId xmlns:a16="http://schemas.microsoft.com/office/drawing/2014/main" id="{B5D3320E-A1CA-4460-AB68-2B87CAFDA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65536" y="4703301"/>
            <a:ext cx="2441973" cy="18252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A small bird standing on a rock&#10;&#10;Description automatically generated with medium confidence">
            <a:extLst>
              <a:ext uri="{FF2B5EF4-FFF2-40B4-BE49-F238E27FC236}">
                <a16:creationId xmlns:a16="http://schemas.microsoft.com/office/drawing/2014/main" id="{B90233D1-342B-4D19-B613-224122F96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037" y="3587716"/>
            <a:ext cx="2376443" cy="15882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A bird sitting on a branch&#10;&#10;Description automatically generated">
            <a:extLst>
              <a:ext uri="{FF2B5EF4-FFF2-40B4-BE49-F238E27FC236}">
                <a16:creationId xmlns:a16="http://schemas.microsoft.com/office/drawing/2014/main" id="{5EB5D61F-2A48-4627-94D8-9A67F6251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065" y="922072"/>
            <a:ext cx="2310416" cy="18252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A bird sitting on a branch&#10;&#10;Description automatically generated with medium confidence">
            <a:extLst>
              <a:ext uri="{FF2B5EF4-FFF2-40B4-BE49-F238E27FC236}">
                <a16:creationId xmlns:a16="http://schemas.microsoft.com/office/drawing/2014/main" id="{E8B7EA32-CF54-4AC3-9A5F-DA2895EDEC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14472" y="2084743"/>
            <a:ext cx="1877615" cy="25146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 descr="A bird with a plant on its head&#10;&#10;Description automatically generated with low confidence">
            <a:extLst>
              <a:ext uri="{FF2B5EF4-FFF2-40B4-BE49-F238E27FC236}">
                <a16:creationId xmlns:a16="http://schemas.microsoft.com/office/drawing/2014/main" id="{E097737D-7708-466E-A1EA-8E39F1B2A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404" y="5049013"/>
            <a:ext cx="2135394" cy="16097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 descr="A bird on a branch&#10;&#10;Description automatically generated with medium confidence">
            <a:extLst>
              <a:ext uri="{FF2B5EF4-FFF2-40B4-BE49-F238E27FC236}">
                <a16:creationId xmlns:a16="http://schemas.microsoft.com/office/drawing/2014/main" id="{116E198D-DB1D-4922-975F-62B1E5CE3A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36540" y="4202939"/>
            <a:ext cx="2259965" cy="16921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 descr="A bird with a yellow beak&#10;&#10;Description automatically generated with medium confidence">
            <a:extLst>
              <a:ext uri="{FF2B5EF4-FFF2-40B4-BE49-F238E27FC236}">
                <a16:creationId xmlns:a16="http://schemas.microsoft.com/office/drawing/2014/main" id="{77BACB9E-9BC3-4DDF-944C-BB6695836D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789" y="5161795"/>
            <a:ext cx="2135394" cy="16015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4" descr="ga[1]">
            <a:extLst>
              <a:ext uri="{FF2B5EF4-FFF2-40B4-BE49-F238E27FC236}">
                <a16:creationId xmlns:a16="http://schemas.microsoft.com/office/drawing/2014/main" id="{62E2AC9C-1CCA-4054-B69D-76BF7F3F0C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332"/>
          <a:stretch/>
        </p:blipFill>
        <p:spPr bwMode="auto">
          <a:xfrm>
            <a:off x="134415" y="4481684"/>
            <a:ext cx="1921373" cy="14218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676CF62-8751-4ED4-9A5E-C783C68A6E00}"/>
              </a:ext>
            </a:extLst>
          </p:cNvPr>
          <p:cNvSpPr txBox="1"/>
          <p:nvPr/>
        </p:nvSpPr>
        <p:spPr>
          <a:xfrm>
            <a:off x="29655" y="170792"/>
            <a:ext cx="11578412" cy="643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300"/>
              </a:lnSpc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en-US" sz="40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nhắc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vè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85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1577932-238F-4C39-8B1B-E1E6053E25B4}"/>
              </a:ext>
            </a:extLst>
          </p:cNvPr>
          <p:cNvSpPr txBox="1"/>
          <p:nvPr/>
        </p:nvSpPr>
        <p:spPr>
          <a:xfrm>
            <a:off x="206533" y="522480"/>
            <a:ext cx="10958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7" name="Picture 16" descr="A couple of kids wearing clothing&#10;&#10;Description automatically generated with low confidence">
            <a:extLst>
              <a:ext uri="{FF2B5EF4-FFF2-40B4-BE49-F238E27FC236}">
                <a16:creationId xmlns:a16="http://schemas.microsoft.com/office/drawing/2014/main" id="{D4EFF18E-FCFD-40E8-A208-E74098A31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56" b="90000" l="6700" r="92500">
                        <a14:foregroundMark x1="76600" y1="17130" x2="75100" y2="26389"/>
                        <a14:foregroundMark x1="76000" y1="48056" x2="75800" y2="71111"/>
                        <a14:foregroundMark x1="70200" y1="9722" x2="71900" y2="5556"/>
                        <a14:foregroundMark x1="91600" y1="26204" x2="92500" y2="28056"/>
                        <a14:foregroundMark x1="26400" y1="66111" x2="25800" y2="71574"/>
                        <a14:foregroundMark x1="25800" y1="71574" x2="24700" y2="73519"/>
                        <a14:foregroundMark x1="21000" y1="77685" x2="22300" y2="82500"/>
                        <a14:foregroundMark x1="36700" y1="81667" x2="38400" y2="82222"/>
                        <a14:foregroundMark x1="23200" y1="84444" x2="22300" y2="83426"/>
                        <a14:foregroundMark x1="22300" y1="75093" x2="23600" y2="76667"/>
                        <a14:foregroundMark x1="32800" y1="76296" x2="33800" y2="81944"/>
                        <a14:foregroundMark x1="33800" y1="81944" x2="39800" y2="82685"/>
                        <a14:foregroundMark x1="39800" y1="82685" x2="32000" y2="75093"/>
                        <a14:foregroundMark x1="30500" y1="77870" x2="30500" y2="78519"/>
                        <a14:foregroundMark x1="19900" y1="75741" x2="21700" y2="72500"/>
                        <a14:foregroundMark x1="16900" y1="79630" x2="21300" y2="84630"/>
                        <a14:foregroundMark x1="21300" y1="84630" x2="21500" y2="84444"/>
                        <a14:foregroundMark x1="23200" y1="83889" x2="24200" y2="84444"/>
                        <a14:foregroundMark x1="9000" y1="11944" x2="6700" y2="14907"/>
                        <a14:foregroundMark x1="30000" y1="75463" x2="30300" y2="78519"/>
                        <a14:foregroundMark x1="30000" y1="81296" x2="35200" y2="84444"/>
                        <a14:foregroundMark x1="35200" y1="84444" x2="39500" y2="83241"/>
                        <a14:foregroundMark x1="23200" y1="83241" x2="26400" y2="86019"/>
                        <a14:foregroundMark x1="22700" y1="62593" x2="34100" y2="61574"/>
                        <a14:foregroundMark x1="23600" y1="81481" x2="27200" y2="84815"/>
                        <a14:foregroundMark x1="20800" y1="85833" x2="25100" y2="86019"/>
                        <a14:foregroundMark x1="16300" y1="79815" x2="19700" y2="84444"/>
                        <a14:foregroundMark x1="19700" y1="84444" x2="23400" y2="86204"/>
                        <a14:foregroundMark x1="79600" y1="70926" x2="79000" y2="77685"/>
                        <a14:foregroundMark x1="69100" y1="62407" x2="66700" y2="68796"/>
                        <a14:foregroundMark x1="66700" y1="68796" x2="67400" y2="77037"/>
                        <a14:foregroundMark x1="63500" y1="80463" x2="64800" y2="82500"/>
                        <a14:foregroundMark x1="71300" y1="85185" x2="77200" y2="85185"/>
                        <a14:foregroundMark x1="76200" y1="10741" x2="81500" y2="14907"/>
                        <a14:foregroundMark x1="24000" y1="86852" x2="25300" y2="87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476" y="2191780"/>
            <a:ext cx="4736892" cy="5115844"/>
          </a:xfrm>
          <a:prstGeom prst="rect">
            <a:avLst/>
          </a:prstGeom>
        </p:spPr>
      </p:pic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BCCC9D6B-60F9-474A-AE1B-6F3CE335A6E0}"/>
              </a:ext>
            </a:extLst>
          </p:cNvPr>
          <p:cNvSpPr/>
          <p:nvPr/>
        </p:nvSpPr>
        <p:spPr>
          <a:xfrm>
            <a:off x="524657" y="1850189"/>
            <a:ext cx="3477718" cy="1344291"/>
          </a:xfrm>
          <a:prstGeom prst="wedgeEllipseCallout">
            <a:avLst>
              <a:gd name="adj1" fmla="val 50287"/>
              <a:gd name="adj2" fmla="val 4354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0B348F32-9D6D-4E1E-895B-B76B9625D0FE}"/>
              </a:ext>
            </a:extLst>
          </p:cNvPr>
          <p:cNvSpPr/>
          <p:nvPr/>
        </p:nvSpPr>
        <p:spPr>
          <a:xfrm>
            <a:off x="7899818" y="1749244"/>
            <a:ext cx="2637167" cy="788214"/>
          </a:xfrm>
          <a:prstGeom prst="wedgeEllipseCallout">
            <a:avLst>
              <a:gd name="adj1" fmla="val -43278"/>
              <a:gd name="adj2" fmla="val 6499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17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0FA3988-430C-4236-BB6D-6909E3295A76}"/>
              </a:ext>
            </a:extLst>
          </p:cNvPr>
          <p:cNvSpPr txBox="1"/>
          <p:nvPr/>
        </p:nvSpPr>
        <p:spPr>
          <a:xfrm>
            <a:off x="40995" y="92832"/>
            <a:ext cx="111664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vè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11862E-407B-47DE-BECF-8A765F1F076F}"/>
              </a:ext>
            </a:extLst>
          </p:cNvPr>
          <p:cNvSpPr txBox="1"/>
          <p:nvPr/>
        </p:nvSpPr>
        <p:spPr>
          <a:xfrm>
            <a:off x="984571" y="900395"/>
            <a:ext cx="4480885" cy="590573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xon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nở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nhảy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sáo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xinh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linh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tinh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nghịch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tếu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chìa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vôi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chao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đớp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mồi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chèo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bẻo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mách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lẻo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trước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5AB938-50C3-4427-9614-80768EB0D136}"/>
              </a:ext>
            </a:extLst>
          </p:cNvPr>
          <p:cNvSpPr txBox="1"/>
          <p:nvPr/>
        </p:nvSpPr>
        <p:spPr>
          <a:xfrm>
            <a:off x="5211331" y="2240730"/>
            <a:ext cx="4684226" cy="378560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la</a:t>
            </a: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sẻ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Giục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mau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hú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Nhấp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nhem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l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mèo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endParaRPr kumimoji="0" lang="en-US" sz="300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FEB5F9B3-FE24-4300-AA50-3A4A2AFBD36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371" y="1036115"/>
            <a:ext cx="4794708" cy="534996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7AD48A2-59F6-4F0F-9D78-4E927238BA22}"/>
              </a:ext>
            </a:extLst>
          </p:cNvPr>
          <p:cNvCxnSpPr>
            <a:cxnSpLocks/>
          </p:cNvCxnSpPr>
          <p:nvPr/>
        </p:nvCxnSpPr>
        <p:spPr>
          <a:xfrm>
            <a:off x="2147340" y="1410335"/>
            <a:ext cx="77199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112D130-A71C-4EE5-95C6-D6A68911E2C0}"/>
              </a:ext>
            </a:extLst>
          </p:cNvPr>
          <p:cNvCxnSpPr>
            <a:cxnSpLocks/>
          </p:cNvCxnSpPr>
          <p:nvPr/>
        </p:nvCxnSpPr>
        <p:spPr>
          <a:xfrm>
            <a:off x="3171360" y="2330797"/>
            <a:ext cx="8160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A3789C-1CF5-4A26-A9D3-A006FB31692A}"/>
              </a:ext>
            </a:extLst>
          </p:cNvPr>
          <p:cNvCxnSpPr>
            <a:cxnSpLocks/>
          </p:cNvCxnSpPr>
          <p:nvPr/>
        </p:nvCxnSpPr>
        <p:spPr>
          <a:xfrm>
            <a:off x="2093414" y="3272677"/>
            <a:ext cx="6366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795000D-42E9-4072-93D8-718434F24DFC}"/>
              </a:ext>
            </a:extLst>
          </p:cNvPr>
          <p:cNvCxnSpPr>
            <a:cxnSpLocks/>
          </p:cNvCxnSpPr>
          <p:nvPr/>
        </p:nvCxnSpPr>
        <p:spPr>
          <a:xfrm>
            <a:off x="2185617" y="5225330"/>
            <a:ext cx="21465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4B328DD-7224-425B-A1BB-078F35172CB5}"/>
              </a:ext>
            </a:extLst>
          </p:cNvPr>
          <p:cNvCxnSpPr>
            <a:cxnSpLocks/>
          </p:cNvCxnSpPr>
          <p:nvPr/>
        </p:nvCxnSpPr>
        <p:spPr>
          <a:xfrm>
            <a:off x="2886076" y="6177814"/>
            <a:ext cx="13865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C3BCCB5-B473-4395-98B3-94E260E8B536}"/>
              </a:ext>
            </a:extLst>
          </p:cNvPr>
          <p:cNvCxnSpPr>
            <a:cxnSpLocks/>
          </p:cNvCxnSpPr>
          <p:nvPr/>
        </p:nvCxnSpPr>
        <p:spPr>
          <a:xfrm>
            <a:off x="6370435" y="2764447"/>
            <a:ext cx="8128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E9FC7E4-A55D-49D9-91B7-3F7DB56CBF32}"/>
              </a:ext>
            </a:extLst>
          </p:cNvPr>
          <p:cNvCxnSpPr>
            <a:cxnSpLocks/>
          </p:cNvCxnSpPr>
          <p:nvPr/>
        </p:nvCxnSpPr>
        <p:spPr>
          <a:xfrm>
            <a:off x="5609762" y="4566827"/>
            <a:ext cx="7606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0644EEA-7808-4699-9997-C8F58B3AF561}"/>
              </a:ext>
            </a:extLst>
          </p:cNvPr>
          <p:cNvCxnSpPr>
            <a:cxnSpLocks/>
          </p:cNvCxnSpPr>
          <p:nvPr/>
        </p:nvCxnSpPr>
        <p:spPr>
          <a:xfrm>
            <a:off x="2093414" y="2317830"/>
            <a:ext cx="4080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68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C41C4F9-3196-4CFC-BF74-A8EC3C7CFE4E}"/>
              </a:ext>
            </a:extLst>
          </p:cNvPr>
          <p:cNvSpPr txBox="1"/>
          <p:nvPr/>
        </p:nvSpPr>
        <p:spPr>
          <a:xfrm>
            <a:off x="168030" y="330826"/>
            <a:ext cx="10670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4.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2055C4-1A95-4AFD-8DDB-AD010AA28E42}"/>
              </a:ext>
            </a:extLst>
          </p:cNvPr>
          <p:cNvSpPr txBox="1"/>
          <p:nvPr/>
        </p:nvSpPr>
        <p:spPr>
          <a:xfrm>
            <a:off x="5401651" y="1386746"/>
            <a:ext cx="6146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21716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M: </a:t>
            </a:r>
            <a:r>
              <a:rPr lang="en-US" sz="3600" dirty="0">
                <a:solidFill>
                  <a:srgbClr val="B8083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solidFill>
                  <a:srgbClr val="B8083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B8083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B8083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3600" dirty="0">
                <a:solidFill>
                  <a:srgbClr val="B8083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B8083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solidFill>
                  <a:srgbClr val="B8083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sáo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A2E40C-3B5D-4CAF-888E-F5AFB9489B57}"/>
              </a:ext>
            </a:extLst>
          </p:cNvPr>
          <p:cNvSpPr txBox="1"/>
          <p:nvPr/>
        </p:nvSpPr>
        <p:spPr>
          <a:xfrm>
            <a:off x="6096000" y="2033077"/>
            <a:ext cx="8938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21716"/>
            <a:r>
              <a:rPr lang="en-US" sz="3600" dirty="0">
                <a:solidFill>
                  <a:srgbClr val="B8083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- </a:t>
            </a:r>
            <a:r>
              <a:rPr lang="en-US" sz="3600" dirty="0" err="1">
                <a:solidFill>
                  <a:srgbClr val="B8083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Đặc</a:t>
            </a:r>
            <a:r>
              <a:rPr lang="en-US" sz="3600" dirty="0">
                <a:solidFill>
                  <a:srgbClr val="B8083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B8083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solidFill>
                  <a:srgbClr val="B8083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</a:p>
          <a:p>
            <a:pPr algn="just" defTabSz="921716"/>
            <a:r>
              <a:rPr lang="en-US" sz="3600" dirty="0">
                <a:solidFill>
                  <a:srgbClr val="B8083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nhảy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,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hót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hay.</a:t>
            </a:r>
          </a:p>
        </p:txBody>
      </p:sp>
      <p:pic>
        <p:nvPicPr>
          <p:cNvPr id="3" name="Picture 2" descr="A bird with a yellow beak&#10;&#10;Description automatically generated with medium confidence">
            <a:extLst>
              <a:ext uri="{FF2B5EF4-FFF2-40B4-BE49-F238E27FC236}">
                <a16:creationId xmlns:a16="http://schemas.microsoft.com/office/drawing/2014/main" id="{E5F00FF0-2BF9-494C-91DA-6E634D68A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59" y="1399493"/>
            <a:ext cx="5414112" cy="377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4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7C62AB-EF88-4BD6-8D8A-86AEB60CF4A2}"/>
              </a:ext>
            </a:extLst>
          </p:cNvPr>
          <p:cNvSpPr txBox="1"/>
          <p:nvPr/>
        </p:nvSpPr>
        <p:spPr>
          <a:xfrm>
            <a:off x="597347" y="1992459"/>
            <a:ext cx="6096000" cy="4144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7663" algn="just" defTabSz="921716">
              <a:lnSpc>
                <a:spcPts val="6500"/>
              </a:lnSpc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         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xon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>
              <a:lnSpc>
                <a:spcPts val="6500"/>
              </a:lnSpc>
            </a:pP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nở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>
              <a:lnSpc>
                <a:spcPts val="6500"/>
              </a:lnSpc>
            </a:pP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>
              <a:lnSpc>
                <a:spcPts val="6500"/>
              </a:lnSpc>
            </a:pP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xinh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>
              <a:lnSpc>
                <a:spcPts val="6500"/>
              </a:lnSpc>
            </a:pP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08C96B-1D0E-48BD-A9B3-4975C98D0009}"/>
              </a:ext>
            </a:extLst>
          </p:cNvPr>
          <p:cNvSpPr txBox="1"/>
          <p:nvPr/>
        </p:nvSpPr>
        <p:spPr>
          <a:xfrm>
            <a:off x="2377676" y="1032060"/>
            <a:ext cx="6653471" cy="86171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VÈ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C221CF-F25A-40AD-A59C-9C461F5CCAED}"/>
              </a:ext>
            </a:extLst>
          </p:cNvPr>
          <p:cNvSpPr txBox="1"/>
          <p:nvPr/>
        </p:nvSpPr>
        <p:spPr>
          <a:xfrm>
            <a:off x="6096000" y="2127403"/>
            <a:ext cx="6096000" cy="3311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7663" algn="just" defTabSz="921716">
              <a:lnSpc>
                <a:spcPts val="6500"/>
              </a:lnSpc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         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tinh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>
              <a:lnSpc>
                <a:spcPts val="6500"/>
              </a:lnSpc>
            </a:pP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</a:t>
            </a:r>
          </a:p>
          <a:p>
            <a:pPr indent="347663" algn="just" defTabSz="921716">
              <a:lnSpc>
                <a:spcPts val="6500"/>
              </a:lnSpc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nghịch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tếu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>
              <a:lnSpc>
                <a:spcPts val="6500"/>
              </a:lnSpc>
            </a:pP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3DA04E-8759-46D8-9E05-EC105AE159A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733" y="2011674"/>
            <a:ext cx="817538" cy="738599"/>
          </a:xfrm>
          <a:prstGeom prst="rect">
            <a:avLst/>
          </a:prstGeom>
        </p:spPr>
      </p:pic>
      <p:pic>
        <p:nvPicPr>
          <p:cNvPr id="8" name="Picture 7" descr="A picture containing bird, chicken, ground, sitting&#10;&#10;Description automatically generated">
            <a:extLst>
              <a:ext uri="{FF2B5EF4-FFF2-40B4-BE49-F238E27FC236}">
                <a16:creationId xmlns:a16="http://schemas.microsoft.com/office/drawing/2014/main" id="{12D6001A-395A-4DCA-B718-6FC76AF97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454" y="2897523"/>
            <a:ext cx="929775" cy="738598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062D769-987D-4A54-A32A-1630C7F55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5" b="90000" l="9787" r="90088">
                        <a14:foregroundMark x1="18821" y1="77870" x2="24843" y2="87130"/>
                        <a14:foregroundMark x1="62861" y1="83704" x2="72271" y2="84444"/>
                        <a14:foregroundMark x1="72271" y1="84444" x2="73526" y2="84074"/>
                        <a14:foregroundMark x1="39272" y1="6204" x2="68042" y2="7952"/>
                        <a14:foregroundMark x1="62108" y1="10093" x2="60728" y2="20093"/>
                        <a14:foregroundMark x1="35634" y1="4444" x2="40025" y2="2315"/>
                        <a14:foregroundMark x1="24592" y1="89259" x2="27729" y2="89074"/>
                        <a14:foregroundMark x1="84065" y1="35370" x2="90088" y2="37685"/>
                        <a14:backgroundMark x1="69636" y1="7685" x2="69636" y2="7685"/>
                        <a14:backgroundMark x1="68883" y1="7315" x2="68883" y2="7315"/>
                        <a14:backgroundMark x1="68883" y1="7130" x2="70891" y2="7500"/>
                        <a14:backgroundMark x1="70138" y1="7963" x2="71769" y2="6389"/>
                        <a14:backgroundMark x1="70389" y1="6759" x2="72773" y2="9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904" y="3734082"/>
            <a:ext cx="608430" cy="824473"/>
          </a:xfrm>
          <a:prstGeom prst="rect">
            <a:avLst/>
          </a:prstGeom>
        </p:spPr>
      </p:pic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CD80306-31C1-4C0F-B6E8-8AFD90D75C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22" b="90000" l="10000" r="90000">
                        <a14:foregroundMark x1="38800" y1="17870" x2="51600" y2="31296"/>
                        <a14:foregroundMark x1="51600" y1="31296" x2="52800" y2="33333"/>
                        <a14:foregroundMark x1="50100" y1="19352" x2="55300" y2="25000"/>
                        <a14:foregroundMark x1="55300" y1="25000" x2="55300" y2="25370"/>
                        <a14:foregroundMark x1="49300" y1="20370" x2="54500" y2="26389"/>
                        <a14:foregroundMark x1="54500" y1="26389" x2="52000" y2="18611"/>
                        <a14:foregroundMark x1="52000" y1="18611" x2="47600" y2="24352"/>
                        <a14:foregroundMark x1="47600" y1="24352" x2="55700" y2="27130"/>
                        <a14:foregroundMark x1="55700" y1="27130" x2="57000" y2="25370"/>
                        <a14:foregroundMark x1="42000" y1="18056" x2="40700" y2="24907"/>
                        <a14:foregroundMark x1="40700" y1="24907" x2="48900" y2="26296"/>
                        <a14:foregroundMark x1="48900" y1="26296" x2="47000" y2="19167"/>
                        <a14:foregroundMark x1="47000" y1="19167" x2="45100" y2="21944"/>
                        <a14:foregroundMark x1="57000" y1="21111" x2="55700" y2="28241"/>
                        <a14:foregroundMark x1="55700" y1="28241" x2="54500" y2="21481"/>
                        <a14:foregroundMark x1="42800" y1="11296" x2="50500" y2="9722"/>
                        <a14:foregroundMark x1="50500" y1="9722" x2="46400" y2="10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909" y="3577639"/>
            <a:ext cx="940853" cy="1016121"/>
          </a:xfrm>
          <a:prstGeom prst="rect">
            <a:avLst/>
          </a:prstGeom>
        </p:spPr>
      </p:pic>
      <p:pic>
        <p:nvPicPr>
          <p:cNvPr id="11" name="Content Placeholder 5" descr="A bird with a yellow beak&#10;&#10;Description automatically generated with medium confidence">
            <a:extLst>
              <a:ext uri="{FF2B5EF4-FFF2-40B4-BE49-F238E27FC236}">
                <a16:creationId xmlns:a16="http://schemas.microsoft.com/office/drawing/2014/main" id="{D635435F-C527-46BF-B735-B4201880C37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" r="-2" b="-2"/>
          <a:stretch/>
        </p:blipFill>
        <p:spPr>
          <a:xfrm>
            <a:off x="2430799" y="4593760"/>
            <a:ext cx="1113969" cy="824472"/>
          </a:xfrm>
          <a:prstGeom prst="rect">
            <a:avLst/>
          </a:prstGeom>
        </p:spPr>
      </p:pic>
      <p:pic>
        <p:nvPicPr>
          <p:cNvPr id="12" name="Content Placeholder 4" descr="A bird with a plant on its head&#10;&#10;Description automatically generated with low confidence">
            <a:extLst>
              <a:ext uri="{FF2B5EF4-FFF2-40B4-BE49-F238E27FC236}">
                <a16:creationId xmlns:a16="http://schemas.microsoft.com/office/drawing/2014/main" id="{D60B3691-5423-44E1-B6A6-7373DAA4E8F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7458"/>
          <a:stretch/>
        </p:blipFill>
        <p:spPr>
          <a:xfrm>
            <a:off x="8089815" y="4669159"/>
            <a:ext cx="1327092" cy="925773"/>
          </a:xfrm>
          <a:prstGeom prst="rect">
            <a:avLst/>
          </a:prstGeom>
        </p:spPr>
      </p:pic>
      <p:pic>
        <p:nvPicPr>
          <p:cNvPr id="13" name="Picture 12" descr="A bird on a branch&#10;&#10;Description automatically generated with medium confidence">
            <a:extLst>
              <a:ext uri="{FF2B5EF4-FFF2-40B4-BE49-F238E27FC236}">
                <a16:creationId xmlns:a16="http://schemas.microsoft.com/office/drawing/2014/main" id="{A1F64D15-34CA-4921-A6A7-4FF8BD60CA7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3"/>
          <a:stretch/>
        </p:blipFill>
        <p:spPr>
          <a:xfrm>
            <a:off x="8193882" y="3002344"/>
            <a:ext cx="1223025" cy="853312"/>
          </a:xfrm>
          <a:prstGeom prst="rect">
            <a:avLst/>
          </a:prstGeom>
        </p:spPr>
      </p:pic>
      <p:pic>
        <p:nvPicPr>
          <p:cNvPr id="14" name="Picture 13" descr="A picture containing toy, doll, clipart, vector graphics&#10;&#10;Description automatically generated">
            <a:extLst>
              <a:ext uri="{FF2B5EF4-FFF2-40B4-BE49-F238E27FC236}">
                <a16:creationId xmlns:a16="http://schemas.microsoft.com/office/drawing/2014/main" id="{EFDAB9A0-0F5A-40F0-B3E3-606CD5A63F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0882" y1="33170" x2="37255" y2="33824"/>
                        <a14:foregroundMark x1="41503" y1="29575" x2="42157" y2="36601"/>
                        <a14:foregroundMark x1="60621" y1="32353" x2="60621" y2="37418"/>
                        <a14:foregroundMark x1="71242" y1="31046" x2="71242" y2="35294"/>
                        <a14:foregroundMark x1="20915" y1="84967" x2="25817" y2="84967"/>
                        <a14:foregroundMark x1="37255" y1="85621" x2="42157" y2="870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648" y="1992459"/>
            <a:ext cx="1027010" cy="10270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02AE7B-796A-43B2-A6EC-BFC0A74212E5}"/>
              </a:ext>
            </a:extLst>
          </p:cNvPr>
          <p:cNvSpPr txBox="1"/>
          <p:nvPr/>
        </p:nvSpPr>
        <p:spPr>
          <a:xfrm>
            <a:off x="1445932" y="331156"/>
            <a:ext cx="10123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0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en-US" altLang="zh-CN" sz="40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altLang="zh-CN" sz="40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thuộc</a:t>
            </a:r>
            <a:r>
              <a:rPr lang="en-US" altLang="zh-CN" sz="40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lòng</a:t>
            </a:r>
            <a:r>
              <a:rPr lang="en-US" altLang="zh-CN" sz="40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8 </a:t>
            </a:r>
            <a:r>
              <a:rPr lang="en-US" altLang="zh-CN" sz="40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dòng</a:t>
            </a:r>
            <a:r>
              <a:rPr lang="en-US" altLang="zh-CN" sz="40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lang="en-US" altLang="zh-CN" sz="40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altLang="zh-CN" sz="40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altLang="zh-CN" sz="40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40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vè</a:t>
            </a:r>
            <a:r>
              <a:rPr lang="en-US" altLang="zh-CN" sz="40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85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194205-1802-42C9-8C1B-426660677B39}"/>
              </a:ext>
            </a:extLst>
          </p:cNvPr>
          <p:cNvSpPr txBox="1"/>
          <p:nvPr/>
        </p:nvSpPr>
        <p:spPr>
          <a:xfrm>
            <a:off x="2087893" y="298846"/>
            <a:ext cx="1077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Học</a:t>
            </a:r>
            <a:r>
              <a:rPr lang="en-US" sz="3600" b="1" kern="0" dirty="0">
                <a:solidFill>
                  <a:srgbClr val="FF000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thuộc</a:t>
            </a:r>
            <a:r>
              <a:rPr lang="en-US" sz="3600" b="1" kern="0" dirty="0">
                <a:solidFill>
                  <a:srgbClr val="FF000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lòng</a:t>
            </a:r>
            <a:r>
              <a:rPr lang="en-US" sz="3600" b="1" kern="0" dirty="0">
                <a:solidFill>
                  <a:srgbClr val="FF000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 8 </a:t>
            </a: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dòng</a:t>
            </a:r>
            <a:r>
              <a:rPr lang="en-US" sz="3600" b="1" kern="0" dirty="0">
                <a:solidFill>
                  <a:srgbClr val="FF000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đầu</a:t>
            </a:r>
            <a:r>
              <a:rPr lang="en-US" sz="3600" b="1" kern="0" dirty="0">
                <a:solidFill>
                  <a:srgbClr val="FF000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bài</a:t>
            </a:r>
            <a:r>
              <a:rPr lang="en-US" sz="3600" b="1" kern="0" dirty="0">
                <a:solidFill>
                  <a:srgbClr val="FF000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vè</a:t>
            </a:r>
            <a:r>
              <a:rPr lang="en-US" sz="3600" b="1" kern="0" dirty="0">
                <a:solidFill>
                  <a:srgbClr val="FF000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39EE5D-ECB6-4C15-BAE9-ABF265BB771F}"/>
              </a:ext>
            </a:extLst>
          </p:cNvPr>
          <p:cNvSpPr txBox="1"/>
          <p:nvPr/>
        </p:nvSpPr>
        <p:spPr>
          <a:xfrm>
            <a:off x="4473479" y="1097576"/>
            <a:ext cx="7145751" cy="5960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Hay chạy lon ton</a:t>
            </a:r>
          </a:p>
          <a:p>
            <a:pPr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 gà mới nở</a:t>
            </a:r>
          </a:p>
          <a:p>
            <a:pPr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Vừa đi vừa nhảy</a:t>
            </a:r>
          </a:p>
          <a:p>
            <a:pPr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 em sáo xinh</a:t>
            </a:r>
          </a:p>
          <a:p>
            <a:pPr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Hay nói linh tinh</a:t>
            </a:r>
          </a:p>
          <a:p>
            <a:pPr defTabSz="1101096">
              <a:spcBef>
                <a:spcPts val="800"/>
              </a:spcBef>
              <a:spcAft>
                <a:spcPts val="800"/>
              </a:spcAft>
              <a:defRPr/>
            </a:pPr>
            <a:r>
              <a:rPr lang="vi-VN" sz="32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 con </a:t>
            </a:r>
            <a:r>
              <a:rPr lang="vi-VN" sz="3200" ker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liếu điếu</a:t>
            </a:r>
            <a:r>
              <a:rPr lang="vi-VN" sz="320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endParaRPr lang="en-US" sz="320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101096">
              <a:spcBef>
                <a:spcPts val="800"/>
              </a:spcBef>
              <a:spcAft>
                <a:spcPts val="800"/>
              </a:spcAft>
              <a:defRPr/>
            </a:pPr>
            <a:r>
              <a:rPr lang="vi-VN" sz="320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Hay nghịch hay tếu</a:t>
            </a:r>
          </a:p>
          <a:p>
            <a:pPr defTabSz="1101096">
              <a:spcBef>
                <a:spcPts val="800"/>
              </a:spcBef>
              <a:spcAft>
                <a:spcPts val="800"/>
              </a:spcAft>
              <a:defRPr/>
            </a:pPr>
            <a:r>
              <a:rPr lang="vi-VN" sz="320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 cậu chìa vôi</a:t>
            </a:r>
            <a:br>
              <a:rPr lang="vi-VN" sz="32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</a:br>
            <a:endParaRPr lang="en-US" sz="3200" kern="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035CD0-B64C-49BB-A3A1-0EBF58918C80}"/>
              </a:ext>
            </a:extLst>
          </p:cNvPr>
          <p:cNvSpPr/>
          <p:nvPr/>
        </p:nvSpPr>
        <p:spPr>
          <a:xfrm>
            <a:off x="5307489" y="1127556"/>
            <a:ext cx="3267856" cy="55134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C7E3E1"/>
              </a:solidFill>
              <a:latin typeface="+mj-lt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EC5C60-1EDA-4F4E-B106-1F032C9D36F6}"/>
              </a:ext>
            </a:extLst>
          </p:cNvPr>
          <p:cNvSpPr/>
          <p:nvPr/>
        </p:nvSpPr>
        <p:spPr>
          <a:xfrm>
            <a:off x="5040164" y="1831298"/>
            <a:ext cx="3267856" cy="55134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C7E3E1"/>
              </a:solidFill>
              <a:latin typeface="+mj-lt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852C65-9A26-46C2-B1F2-91D8EC0567D7}"/>
              </a:ext>
            </a:extLst>
          </p:cNvPr>
          <p:cNvSpPr/>
          <p:nvPr/>
        </p:nvSpPr>
        <p:spPr>
          <a:xfrm>
            <a:off x="5307489" y="2565020"/>
            <a:ext cx="3267856" cy="55134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C7E3E1"/>
              </a:solidFill>
              <a:latin typeface="+mj-lt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BD083B-103A-45DB-AA67-4562AAE809DF}"/>
              </a:ext>
            </a:extLst>
          </p:cNvPr>
          <p:cNvSpPr/>
          <p:nvPr/>
        </p:nvSpPr>
        <p:spPr>
          <a:xfrm>
            <a:off x="5040164" y="3189656"/>
            <a:ext cx="3267856" cy="55134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C7E3E1"/>
              </a:solidFill>
              <a:latin typeface="+mj-lt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16F4A9-7BA0-48D3-BCC2-D7E80B1C9BDD}"/>
              </a:ext>
            </a:extLst>
          </p:cNvPr>
          <p:cNvSpPr/>
          <p:nvPr/>
        </p:nvSpPr>
        <p:spPr>
          <a:xfrm>
            <a:off x="5307489" y="3889353"/>
            <a:ext cx="3267856" cy="55134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C7E3E1"/>
              </a:solidFill>
              <a:latin typeface="+mj-lt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F0A0A6-D653-4D08-888B-B36790F46061}"/>
              </a:ext>
            </a:extLst>
          </p:cNvPr>
          <p:cNvSpPr/>
          <p:nvPr/>
        </p:nvSpPr>
        <p:spPr>
          <a:xfrm>
            <a:off x="5040164" y="4589050"/>
            <a:ext cx="3267856" cy="55134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C7E3E1"/>
              </a:solidFill>
              <a:latin typeface="+mj-lt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BE8902-F5D1-413C-A257-208482DEEC32}"/>
              </a:ext>
            </a:extLst>
          </p:cNvPr>
          <p:cNvSpPr/>
          <p:nvPr/>
        </p:nvSpPr>
        <p:spPr>
          <a:xfrm>
            <a:off x="5307489" y="5334592"/>
            <a:ext cx="3267856" cy="55134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C7E3E1"/>
              </a:solidFill>
              <a:latin typeface="+mj-lt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A75EBE-B5EB-4EA1-8304-F395353DB075}"/>
              </a:ext>
            </a:extLst>
          </p:cNvPr>
          <p:cNvSpPr/>
          <p:nvPr/>
        </p:nvSpPr>
        <p:spPr>
          <a:xfrm>
            <a:off x="5040164" y="5938311"/>
            <a:ext cx="3267856" cy="55134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C7E3E1"/>
              </a:solidFill>
              <a:latin typeface="+mj-lt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971E94-60FB-4A31-ADC4-BCCE0D620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22" y="3378700"/>
            <a:ext cx="3621313" cy="347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72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CC6F8E4E-EC8C-4F65-89FA-8A567D3A15A4}"/>
              </a:ext>
            </a:extLst>
          </p:cNvPr>
          <p:cNvSpPr/>
          <p:nvPr/>
        </p:nvSpPr>
        <p:spPr>
          <a:xfrm>
            <a:off x="2753148" y="450914"/>
            <a:ext cx="8636212" cy="2114791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8DA34A-6DE0-43C3-9374-7489A7D47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283" y="2904607"/>
            <a:ext cx="5039825" cy="368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04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4" y="198411"/>
            <a:ext cx="687923" cy="5503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920BA3-AF0E-47D2-A5AB-068E89ABBC7E}"/>
              </a:ext>
            </a:extLst>
          </p:cNvPr>
          <p:cNvSpPr txBox="1"/>
          <p:nvPr/>
        </p:nvSpPr>
        <p:spPr>
          <a:xfrm>
            <a:off x="388792" y="1033566"/>
            <a:ext cx="4480885" cy="563226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xon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nở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nhảy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sáo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xinh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linh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tinh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nghịch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tếu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chìa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vôi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chao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đớp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mồi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chèo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bẻo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mách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lẻo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trước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738C8E-CCF0-4242-8DE7-0D4407995EDF}"/>
              </a:ext>
            </a:extLst>
          </p:cNvPr>
          <p:cNvSpPr txBox="1"/>
          <p:nvPr/>
        </p:nvSpPr>
        <p:spPr>
          <a:xfrm>
            <a:off x="807338" y="325728"/>
            <a:ext cx="6643726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VÈ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51B28CC9-53CF-4BD0-934A-47084162EA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703" y="748749"/>
            <a:ext cx="5953718" cy="586243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3FA7273-481D-43D0-955C-54C04B206A4B}"/>
              </a:ext>
            </a:extLst>
          </p:cNvPr>
          <p:cNvSpPr txBox="1"/>
          <p:nvPr/>
        </p:nvSpPr>
        <p:spPr>
          <a:xfrm>
            <a:off x="4869677" y="1679848"/>
            <a:ext cx="4684226" cy="378560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la</a:t>
            </a: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sẻ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Giục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mau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hú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Nhấp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nhem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mèo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endParaRPr lang="en-US" sz="3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023042-83CF-4772-8FB3-61BCCA536D58}"/>
              </a:ext>
            </a:extLst>
          </p:cNvPr>
          <p:cNvSpPr txBox="1"/>
          <p:nvPr/>
        </p:nvSpPr>
        <p:spPr>
          <a:xfrm>
            <a:off x="6534036" y="5465451"/>
            <a:ext cx="18340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500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lang="en-US" sz="2500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dao</a:t>
            </a:r>
            <a:r>
              <a:rPr lang="en-US" sz="2500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  <a:endParaRPr lang="en-US" sz="25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89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0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0AAFFE85-53AF-4176-86BE-F5C216A0D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189" y="4068707"/>
            <a:ext cx="1649302" cy="249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76A2B587-50FA-43A8-AAA6-7D1650B02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491" y="4153784"/>
            <a:ext cx="1407219" cy="240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CC6F8E4E-EC8C-4F65-89FA-8A567D3A15A4}"/>
              </a:ext>
            </a:extLst>
          </p:cNvPr>
          <p:cNvSpPr/>
          <p:nvPr/>
        </p:nvSpPr>
        <p:spPr>
          <a:xfrm>
            <a:off x="2129016" y="715617"/>
            <a:ext cx="9421299" cy="2713383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800" b="1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4800" b="1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THEO </a:t>
            </a:r>
          </a:p>
          <a:p>
            <a:pPr algn="ctr"/>
            <a:r>
              <a:rPr lang="en-US" sz="4800" b="1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4800" b="1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4800" b="1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800" b="1" dirty="0">
              <a:solidFill>
                <a:srgbClr val="C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237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392C29-3F0F-4FF7-9698-7BFA2E9AA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4" b="96275" l="3929" r="93036">
                        <a14:foregroundMark x1="12679" y1="35882" x2="18929" y2="24902"/>
                        <a14:foregroundMark x1="18929" y1="24902" x2="35893" y2="10784"/>
                        <a14:foregroundMark x1="35893" y1="10784" x2="43036" y2="9216"/>
                        <a14:foregroundMark x1="11429" y1="27451" x2="5000" y2="35098"/>
                        <a14:foregroundMark x1="5000" y1="35098" x2="4107" y2="46275"/>
                        <a14:foregroundMark x1="4107" y1="46275" x2="5000" y2="51176"/>
                        <a14:foregroundMark x1="31607" y1="5686" x2="41071" y2="2941"/>
                        <a14:foregroundMark x1="41071" y1="2941" x2="50714" y2="2941"/>
                        <a14:foregroundMark x1="88036" y1="31765" x2="92500" y2="40588"/>
                        <a14:foregroundMark x1="92500" y1="40588" x2="93036" y2="51765"/>
                        <a14:foregroundMark x1="93036" y1="51765" x2="91786" y2="57255"/>
                        <a14:foregroundMark x1="28214" y1="86275" x2="48393" y2="94706"/>
                        <a14:foregroundMark x1="48393" y1="94706" x2="59643" y2="95098"/>
                        <a14:foregroundMark x1="37321" y1="2549" x2="46964" y2="980"/>
                        <a14:foregroundMark x1="46964" y1="980" x2="55000" y2="2941"/>
                        <a14:foregroundMark x1="36429" y1="94314" x2="44821" y2="96275"/>
                      </a14:backgroundRemoval>
                    </a14:imgEffect>
                    <a14:imgEffect>
                      <a14:saturation sat="177000"/>
                    </a14:imgEffect>
                    <a14:imgEffect>
                      <a14:brightnessContrast bright="15000" contrast="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2886" y="883872"/>
            <a:ext cx="6559827" cy="5974128"/>
          </a:xfrm>
          <a:prstGeom prst="rect">
            <a:avLst/>
          </a:prstGeom>
          <a:effectLst>
            <a:softEdge rad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DB10BD-DFCA-4DDF-9B84-F6F4306A2929}"/>
              </a:ext>
            </a:extLst>
          </p:cNvPr>
          <p:cNvSpPr txBox="1"/>
          <p:nvPr/>
        </p:nvSpPr>
        <p:spPr>
          <a:xfrm>
            <a:off x="2589950" y="522355"/>
            <a:ext cx="6156486" cy="4775200"/>
          </a:xfrm>
          <a:prstGeom prst="rect">
            <a:avLst/>
          </a:prstGeom>
          <a:noFill/>
        </p:spPr>
        <p:txBody>
          <a:bodyPr spcFirstLastPara="1" wrap="square" lIns="121725" tIns="60862" rIns="121725" bIns="60862" numCol="1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HÀNH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TINH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XANH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EM</a:t>
            </a:r>
          </a:p>
        </p:txBody>
      </p:sp>
    </p:spTree>
    <p:extLst>
      <p:ext uri="{BB962C8B-B14F-4D97-AF65-F5344CB8AC3E}">
        <p14:creationId xmlns:p14="http://schemas.microsoft.com/office/powerpoint/2010/main" val="144797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15544" y="121083"/>
            <a:ext cx="109465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600" b="1" kern="0" dirty="0">
                <a:solidFill>
                  <a:srgbClr val="00B0F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en-US" sz="3600" b="1" kern="0" dirty="0" err="1">
                <a:solidFill>
                  <a:srgbClr val="00206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3600" b="1" kern="0" dirty="0">
                <a:solidFill>
                  <a:srgbClr val="00206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3600" b="1" kern="0" dirty="0">
                <a:solidFill>
                  <a:srgbClr val="00206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3600" b="1" kern="0" dirty="0">
                <a:solidFill>
                  <a:srgbClr val="00206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3600" b="1" kern="0" dirty="0">
                <a:solidFill>
                  <a:srgbClr val="00206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người</a:t>
            </a:r>
            <a:r>
              <a:rPr lang="en-US" sz="3600" b="1" kern="0" dirty="0">
                <a:solidFill>
                  <a:srgbClr val="00206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3600" b="1" kern="0" dirty="0">
                <a:solidFill>
                  <a:srgbClr val="00206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dùng</a:t>
            </a:r>
            <a:r>
              <a:rPr lang="en-US" sz="3600" b="1" kern="0" dirty="0">
                <a:solidFill>
                  <a:srgbClr val="00206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để</a:t>
            </a:r>
            <a:r>
              <a:rPr lang="en-US" sz="3600" b="1" kern="0" dirty="0">
                <a:solidFill>
                  <a:srgbClr val="00206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gọi</a:t>
            </a:r>
            <a:r>
              <a:rPr lang="en-US" sz="3600" b="1" kern="0" dirty="0">
                <a:solidFill>
                  <a:srgbClr val="00206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3600" b="1" kern="0" dirty="0">
                <a:solidFill>
                  <a:srgbClr val="00206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loài</a:t>
            </a:r>
            <a:r>
              <a:rPr lang="en-US" sz="3600" b="1" kern="0" dirty="0">
                <a:solidFill>
                  <a:srgbClr val="00206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chim</a:t>
            </a:r>
            <a:r>
              <a:rPr lang="en-US" sz="3600" b="1" kern="0" dirty="0">
                <a:solidFill>
                  <a:srgbClr val="00206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dưới</a:t>
            </a:r>
            <a:r>
              <a:rPr lang="en-US" sz="3600" b="1" kern="0" dirty="0">
                <a:solidFill>
                  <a:srgbClr val="00206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đây</a:t>
            </a:r>
            <a:r>
              <a:rPr lang="en-US" sz="3600" b="1" kern="0" dirty="0">
                <a:solidFill>
                  <a:srgbClr val="00206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77354" y="141440"/>
            <a:ext cx="726460" cy="673419"/>
            <a:chOff x="382486" y="1419041"/>
            <a:chExt cx="1023938" cy="927100"/>
          </a:xfrm>
        </p:grpSpPr>
        <p:sp>
          <p:nvSpPr>
            <p:cNvPr id="2" name="Oval 1"/>
            <p:cNvSpPr/>
            <p:nvPr/>
          </p:nvSpPr>
          <p:spPr>
            <a:xfrm>
              <a:off x="420768" y="1441006"/>
              <a:ext cx="822960" cy="82296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900" kern="0">
                <a:solidFill>
                  <a:srgbClr val="FAF4F2"/>
                </a:solidFill>
                <a:latin typeface="Arial "/>
                <a:sym typeface="Arial"/>
              </a:endParaRP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86" y="1419041"/>
              <a:ext cx="1023938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CD94ACF-CC31-4DA0-9F25-82D5701FC559}"/>
              </a:ext>
            </a:extLst>
          </p:cNvPr>
          <p:cNvGrpSpPr/>
          <p:nvPr/>
        </p:nvGrpSpPr>
        <p:grpSpPr>
          <a:xfrm>
            <a:off x="2049709" y="1890696"/>
            <a:ext cx="3160168" cy="1414844"/>
            <a:chOff x="501552" y="1642747"/>
            <a:chExt cx="3160168" cy="14148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E0A47D4-F29E-4061-B12E-0EE906BE2B3A}"/>
                </a:ext>
              </a:extLst>
            </p:cNvPr>
            <p:cNvSpPr/>
            <p:nvPr/>
          </p:nvSpPr>
          <p:spPr>
            <a:xfrm>
              <a:off x="888540" y="2326071"/>
              <a:ext cx="2773180" cy="731520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Arial "/>
                  <a:ea typeface="Arial-Rounded" panose="020B0500000000000000" pitchFamily="34" charset="0"/>
                  <a:cs typeface="Arial-Rounded" panose="020B0500000000000000" pitchFamily="34" charset="0"/>
                </a:rPr>
                <a:t>bác</a:t>
              </a:r>
              <a:r>
                <a:rPr lang="en-US" sz="3600" b="1" dirty="0">
                  <a:solidFill>
                    <a:srgbClr val="002060"/>
                  </a:solidFill>
                  <a:latin typeface="Arial 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 "/>
                  <a:ea typeface="Arial-Rounded" panose="020B0500000000000000" pitchFamily="34" charset="0"/>
                  <a:cs typeface="Arial-Rounded" panose="020B0500000000000000" pitchFamily="34" charset="0"/>
                </a:rPr>
                <a:t>cú</a:t>
              </a:r>
              <a:r>
                <a:rPr lang="en-US" sz="3600" b="1" dirty="0">
                  <a:solidFill>
                    <a:srgbClr val="002060"/>
                  </a:solidFill>
                  <a:latin typeface="Arial 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 "/>
                  <a:ea typeface="Arial-Rounded" panose="020B0500000000000000" pitchFamily="34" charset="0"/>
                  <a:cs typeface="Arial-Rounded" panose="020B0500000000000000" pitchFamily="34" charset="0"/>
                </a:rPr>
                <a:t>mèo</a:t>
              </a:r>
              <a:endParaRPr lang="en-US" sz="3600" b="1" dirty="0">
                <a:solidFill>
                  <a:srgbClr val="00206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8" name="Picture 17" descr="Shape, circle&#10;&#10;Description automatically generated">
              <a:extLst>
                <a:ext uri="{FF2B5EF4-FFF2-40B4-BE49-F238E27FC236}">
                  <a16:creationId xmlns:a16="http://schemas.microsoft.com/office/drawing/2014/main" id="{46EBCDEB-69D2-4B57-9145-6DD62725F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500" b="90000" l="9890" r="89973">
                          <a14:foregroundMark x1="42995" y1="10469" x2="50275" y2="10000"/>
                          <a14:foregroundMark x1="50275" y1="10000" x2="50275" y2="10000"/>
                          <a14:foregroundMark x1="73214" y1="9688" x2="75549" y2="7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52" y="1642747"/>
              <a:ext cx="1024127" cy="900331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32D8F9A-74A1-4CAF-9347-24728778E62C}"/>
              </a:ext>
            </a:extLst>
          </p:cNvPr>
          <p:cNvGrpSpPr/>
          <p:nvPr/>
        </p:nvGrpSpPr>
        <p:grpSpPr>
          <a:xfrm>
            <a:off x="6897303" y="4396452"/>
            <a:ext cx="3543149" cy="1682468"/>
            <a:chOff x="4452495" y="3260682"/>
            <a:chExt cx="3543149" cy="168246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30A9073-744F-499C-861C-56EF9D92924D}"/>
                </a:ext>
              </a:extLst>
            </p:cNvPr>
            <p:cNvSpPr/>
            <p:nvPr/>
          </p:nvSpPr>
          <p:spPr>
            <a:xfrm>
              <a:off x="5222464" y="4211630"/>
              <a:ext cx="2773180" cy="731520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Arial 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3600" b="1" dirty="0">
                  <a:solidFill>
                    <a:srgbClr val="002060"/>
                  </a:solidFill>
                  <a:latin typeface="Arial 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 "/>
                  <a:ea typeface="Arial-Rounded" panose="020B0500000000000000" pitchFamily="34" charset="0"/>
                  <a:cs typeface="Arial-Rounded" panose="020B0500000000000000" pitchFamily="34" charset="0"/>
                </a:rPr>
                <a:t>tu</a:t>
              </a:r>
              <a:r>
                <a:rPr lang="en-US" sz="3600" b="1" dirty="0">
                  <a:solidFill>
                    <a:srgbClr val="002060"/>
                  </a:solidFill>
                  <a:latin typeface="Arial 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 "/>
                  <a:ea typeface="Arial-Rounded" panose="020B0500000000000000" pitchFamily="34" charset="0"/>
                  <a:cs typeface="Arial-Rounded" panose="020B0500000000000000" pitchFamily="34" charset="0"/>
                </a:rPr>
                <a:t>hú</a:t>
              </a:r>
              <a:endParaRPr lang="en-US" sz="3600" b="1" dirty="0">
                <a:solidFill>
                  <a:srgbClr val="00206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4" name="Picture 23" descr="A bird sits on a branch&#10;&#10;Description automatically generated">
              <a:extLst>
                <a:ext uri="{FF2B5EF4-FFF2-40B4-BE49-F238E27FC236}">
                  <a16:creationId xmlns:a16="http://schemas.microsoft.com/office/drawing/2014/main" id="{04D18B18-D41E-4751-A45E-0D37CFB80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66" b="93813" l="10000" r="90000">
                          <a14:foregroundMark x1="12875" y1="93813" x2="17750" y2="93144"/>
                          <a14:backgroundMark x1="72125" y1="42475" x2="69000" y2="60870"/>
                          <a14:backgroundMark x1="54625" y1="78763" x2="53750" y2="86455"/>
                          <a14:backgroundMark x1="14125" y1="19231" x2="16875" y2="387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2495" y="3260682"/>
              <a:ext cx="2082215" cy="1556456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042D55E-99AA-474C-9768-16D62886F4D2}"/>
              </a:ext>
            </a:extLst>
          </p:cNvPr>
          <p:cNvGrpSpPr/>
          <p:nvPr/>
        </p:nvGrpSpPr>
        <p:grpSpPr>
          <a:xfrm>
            <a:off x="1636295" y="3713813"/>
            <a:ext cx="4525732" cy="1643492"/>
            <a:chOff x="888540" y="3299658"/>
            <a:chExt cx="3975100" cy="1643492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DDAD8A2-5FC7-44A0-8E33-D97B12E87956}"/>
                </a:ext>
              </a:extLst>
            </p:cNvPr>
            <p:cNvSpPr/>
            <p:nvPr/>
          </p:nvSpPr>
          <p:spPr>
            <a:xfrm>
              <a:off x="888540" y="4211630"/>
              <a:ext cx="2773180" cy="731520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Arial "/>
                  <a:ea typeface="Arial-Rounded" panose="020B0500000000000000" pitchFamily="34" charset="0"/>
                  <a:cs typeface="Arial-Rounded" panose="020B0500000000000000" pitchFamily="34" charset="0"/>
                </a:rPr>
                <a:t>cậu</a:t>
              </a:r>
              <a:r>
                <a:rPr lang="en-US" sz="3600" b="1" dirty="0">
                  <a:solidFill>
                    <a:srgbClr val="002060"/>
                  </a:solidFill>
                  <a:latin typeface="Arial 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 "/>
                  <a:ea typeface="Arial-Rounded" panose="020B0500000000000000" pitchFamily="34" charset="0"/>
                  <a:cs typeface="Arial-Rounded" panose="020B0500000000000000" pitchFamily="34" charset="0"/>
                </a:rPr>
                <a:t>chìa</a:t>
              </a:r>
              <a:r>
                <a:rPr lang="en-US" sz="3600" b="1" dirty="0">
                  <a:solidFill>
                    <a:srgbClr val="002060"/>
                  </a:solidFill>
                  <a:latin typeface="Arial 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 "/>
                  <a:ea typeface="Arial-Rounded" panose="020B0500000000000000" pitchFamily="34" charset="0"/>
                  <a:cs typeface="Arial-Rounded" panose="020B0500000000000000" pitchFamily="34" charset="0"/>
                </a:rPr>
                <a:t>vôi</a:t>
              </a:r>
              <a:endParaRPr lang="en-US" sz="3600" b="1" dirty="0">
                <a:solidFill>
                  <a:srgbClr val="00206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7" name="Picture 26" descr="A bird on a branch&#10;&#10;Description automatically generated with medium confidence">
              <a:extLst>
                <a:ext uri="{FF2B5EF4-FFF2-40B4-BE49-F238E27FC236}">
                  <a16:creationId xmlns:a16="http://schemas.microsoft.com/office/drawing/2014/main" id="{475125D5-E16F-4FDA-957A-F7BB4BA95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47200" y1="14114" x2="56400" y2="21922"/>
                          <a14:backgroundMark x1="56400" y1="21922" x2="58000" y2="24625"/>
                          <a14:backgroundMark x1="48600" y1="19520" x2="58200" y2="27928"/>
                          <a14:backgroundMark x1="58200" y1="27928" x2="61400" y2="369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3664" y="3299658"/>
              <a:ext cx="2219976" cy="14785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9EFCBE2-7A6D-4B7B-B876-72D6C15AA8B4}"/>
              </a:ext>
            </a:extLst>
          </p:cNvPr>
          <p:cNvGrpSpPr/>
          <p:nvPr/>
        </p:nvGrpSpPr>
        <p:grpSpPr>
          <a:xfrm>
            <a:off x="5853154" y="2727879"/>
            <a:ext cx="4289137" cy="1478504"/>
            <a:chOff x="4178315" y="1697364"/>
            <a:chExt cx="3817329" cy="1478504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68599B53-4270-4361-AA4C-ED12D4EE920F}"/>
                </a:ext>
              </a:extLst>
            </p:cNvPr>
            <p:cNvSpPr/>
            <p:nvPr/>
          </p:nvSpPr>
          <p:spPr>
            <a:xfrm>
              <a:off x="5222464" y="2326071"/>
              <a:ext cx="2773180" cy="731520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Arial 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600" b="1" dirty="0">
                  <a:solidFill>
                    <a:srgbClr val="002060"/>
                  </a:solidFill>
                  <a:latin typeface="Arial 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 "/>
                  <a:ea typeface="Arial-Rounded" panose="020B0500000000000000" pitchFamily="34" charset="0"/>
                  <a:cs typeface="Arial-Rounded" panose="020B0500000000000000" pitchFamily="34" charset="0"/>
                </a:rPr>
                <a:t>sáo</a:t>
              </a:r>
              <a:r>
                <a:rPr lang="en-US" sz="3600" b="1" dirty="0">
                  <a:solidFill>
                    <a:srgbClr val="002060"/>
                  </a:solidFill>
                  <a:latin typeface="Arial 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 "/>
                  <a:ea typeface="Arial-Rounded" panose="020B0500000000000000" pitchFamily="34" charset="0"/>
                  <a:cs typeface="Arial-Rounded" panose="020B0500000000000000" pitchFamily="34" charset="0"/>
                </a:rPr>
                <a:t>xinh</a:t>
              </a:r>
              <a:endParaRPr lang="en-US" sz="3600" b="1" dirty="0">
                <a:solidFill>
                  <a:srgbClr val="00206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2" name="Picture 31" descr="A picture containing bird, outdoor, green, colorful&#10;&#10;Description automatically generated">
              <a:extLst>
                <a:ext uri="{FF2B5EF4-FFF2-40B4-BE49-F238E27FC236}">
                  <a16:creationId xmlns:a16="http://schemas.microsoft.com/office/drawing/2014/main" id="{2B72E336-D8AE-474A-A941-5CF0FD487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111" b="90000" l="5111" r="94667">
                          <a14:foregroundMark x1="89004" y1="9652" x2="89179" y2="9493"/>
                          <a14:foregroundMark x1="84222" y1="14000" x2="86065" y2="12324"/>
                          <a14:foregroundMark x1="5222" y1="58556" x2="9889" y2="54222"/>
                          <a14:foregroundMark x1="87746" y1="11698" x2="89444" y2="10889"/>
                          <a14:foregroundMark x1="84778" y1="13111" x2="87330" y2="11896"/>
                          <a14:foregroundMark x1="90333" y1="13111" x2="90333" y2="12444"/>
                          <a14:foregroundMark x1="94000" y1="12667" x2="94419" y2="10359"/>
                          <a14:backgroundMark x1="5889" y1="56556" x2="8333" y2="56000"/>
                          <a14:backgroundMark x1="7222" y1="56778" x2="8778" y2="56000"/>
                          <a14:backgroundMark x1="87444" y1="10222" x2="87576" y2="10486"/>
                          <a14:backgroundMark x1="86556" y1="8333" x2="93333" y2="7444"/>
                          <a14:backgroundMark x1="88111" y1="10667" x2="89444" y2="7000"/>
                          <a14:backgroundMark x1="87889" y1="10444" x2="90111" y2="6778"/>
                          <a14:backgroundMark x1="94444" y1="9444" x2="96000" y2="6556"/>
                          <a14:backgroundMark x1="94000" y1="10444" x2="95111" y2="6556"/>
                          <a14:backgroundMark x1="92444" y1="8333" x2="97556" y2="7889"/>
                          <a14:backgroundMark x1="92444" y1="10222" x2="93111" y2="10444"/>
                          <a14:backgroundMark x1="93333" y1="10667" x2="95778" y2="7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8315" y="1697364"/>
              <a:ext cx="1567089" cy="1478504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AEF26B79-5082-4353-8B32-659ED15FC130}"/>
              </a:ext>
            </a:extLst>
          </p:cNvPr>
          <p:cNvSpPr txBox="1"/>
          <p:nvPr/>
        </p:nvSpPr>
        <p:spPr>
          <a:xfrm>
            <a:off x="2484185" y="2641657"/>
            <a:ext cx="2413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endParaRPr lang="en-US" sz="3600" b="1" dirty="0">
              <a:solidFill>
                <a:srgbClr val="C00000"/>
              </a:solidFill>
              <a:latin typeface="Arial 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9A0832-4860-4BCE-A5F2-C2F1069A4D3C}"/>
              </a:ext>
            </a:extLst>
          </p:cNvPr>
          <p:cNvSpPr txBox="1"/>
          <p:nvPr/>
        </p:nvSpPr>
        <p:spPr>
          <a:xfrm>
            <a:off x="7163937" y="3395347"/>
            <a:ext cx="105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3600" b="1" dirty="0">
              <a:solidFill>
                <a:srgbClr val="C00000"/>
              </a:solidFill>
              <a:latin typeface="Arial 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ECE7988-8882-45C7-B5C1-93000F335031}"/>
              </a:ext>
            </a:extLst>
          </p:cNvPr>
          <p:cNvSpPr txBox="1"/>
          <p:nvPr/>
        </p:nvSpPr>
        <p:spPr>
          <a:xfrm>
            <a:off x="1802880" y="4668379"/>
            <a:ext cx="1362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endParaRPr lang="en-US" sz="3600" b="1" dirty="0">
              <a:solidFill>
                <a:srgbClr val="C00000"/>
              </a:solidFill>
              <a:latin typeface="Arial 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303BDF-9EFC-4895-BCA6-2EF55220B4AF}"/>
              </a:ext>
            </a:extLst>
          </p:cNvPr>
          <p:cNvSpPr txBox="1"/>
          <p:nvPr/>
        </p:nvSpPr>
        <p:spPr>
          <a:xfrm>
            <a:off x="8074828" y="5390121"/>
            <a:ext cx="2413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lang="en-US" sz="3600" b="1" dirty="0">
              <a:solidFill>
                <a:srgbClr val="C00000"/>
              </a:solidFill>
              <a:latin typeface="Arial 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379064" y="292755"/>
            <a:ext cx="9638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600" b="1" kern="0" dirty="0">
                <a:solidFill>
                  <a:srgbClr val="00B0F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en-US" sz="3600" b="1" kern="0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Đặt</a:t>
            </a:r>
            <a:r>
              <a:rPr lang="en-US" sz="3600" b="1" kern="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3600" b="1" kern="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lang="en-US" sz="3600" b="1" kern="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3600" b="1" kern="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3600" b="1" kern="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lang="en-US" sz="3600" b="1" kern="0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3600" b="1" kern="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tập</a:t>
            </a:r>
            <a:r>
              <a:rPr lang="en-US" sz="3600" b="1" kern="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trên</a:t>
            </a:r>
            <a:r>
              <a:rPr lang="en-US" sz="3600" b="1" kern="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71226" y="208654"/>
            <a:ext cx="907838" cy="781878"/>
            <a:chOff x="382486" y="1419041"/>
            <a:chExt cx="1023938" cy="927100"/>
          </a:xfrm>
        </p:grpSpPr>
        <p:sp>
          <p:nvSpPr>
            <p:cNvPr id="2" name="Oval 1"/>
            <p:cNvSpPr/>
            <p:nvPr/>
          </p:nvSpPr>
          <p:spPr>
            <a:xfrm>
              <a:off x="420768" y="1441006"/>
              <a:ext cx="822960" cy="82296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900" kern="0">
                <a:solidFill>
                  <a:srgbClr val="FAF4F2"/>
                </a:solidFill>
                <a:latin typeface="+mj-lt"/>
                <a:sym typeface="Arial"/>
              </a:endParaRP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86" y="1419041"/>
              <a:ext cx="1023938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8702766-41D2-48C5-ADB1-CA95B81CCA46}"/>
              </a:ext>
            </a:extLst>
          </p:cNvPr>
          <p:cNvSpPr txBox="1"/>
          <p:nvPr/>
        </p:nvSpPr>
        <p:spPr>
          <a:xfrm>
            <a:off x="1907721" y="1275018"/>
            <a:ext cx="8039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cú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7E467E-03CC-4D79-A031-3B1B601EA026}"/>
              </a:ext>
            </a:extLst>
          </p:cNvPr>
          <p:cNvSpPr txBox="1"/>
          <p:nvPr/>
        </p:nvSpPr>
        <p:spPr>
          <a:xfrm>
            <a:off x="5927631" y="3199437"/>
            <a:ext cx="5927787" cy="164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6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chìa</a:t>
            </a:r>
            <a:r>
              <a:rPr lang="en-US" sz="36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vôi</a:t>
            </a:r>
            <a:r>
              <a:rPr lang="en-US" sz="36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600" b="1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600" b="1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sz="3600" b="1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b="1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3600" b="1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đỗ</a:t>
            </a:r>
            <a:r>
              <a:rPr lang="en-US" sz="3600" b="1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b="1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 descr="A small bird standing on the ground&#10;&#10;Description automatically generated with medium confidence">
            <a:extLst>
              <a:ext uri="{FF2B5EF4-FFF2-40B4-BE49-F238E27FC236}">
                <a16:creationId xmlns:a16="http://schemas.microsoft.com/office/drawing/2014/main" id="{D5A867C0-B2D2-4571-A7F1-30C585D854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26" y="2449787"/>
            <a:ext cx="5123544" cy="327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2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>
          <a:xfrm>
            <a:off x="2149306" y="-572814"/>
            <a:ext cx="7840407" cy="7278414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738828" y="1408385"/>
            <a:ext cx="641188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0000"/>
              </a:buClr>
            </a:pPr>
            <a:r>
              <a:rPr lang="en-US" sz="6000" dirty="0" err="1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Dặn</a:t>
            </a:r>
            <a:r>
              <a:rPr lang="en-US" sz="6000" dirty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dò</a:t>
            </a:r>
            <a:endParaRPr lang="en-US" sz="600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grpSp>
        <p:nvGrpSpPr>
          <p:cNvPr id="4" name="Google Shape;671;p35"/>
          <p:cNvGrpSpPr/>
          <p:nvPr/>
        </p:nvGrpSpPr>
        <p:grpSpPr>
          <a:xfrm rot="684726" flipH="1">
            <a:off x="497475" y="3967188"/>
            <a:ext cx="1801424" cy="2127541"/>
            <a:chOff x="6279400" y="1444575"/>
            <a:chExt cx="1466035" cy="1727152"/>
          </a:xfrm>
        </p:grpSpPr>
        <p:sp>
          <p:nvSpPr>
            <p:cNvPr id="5" name="Google Shape;672;p35"/>
            <p:cNvSpPr/>
            <p:nvPr/>
          </p:nvSpPr>
          <p:spPr>
            <a:xfrm>
              <a:off x="6309338" y="1444575"/>
              <a:ext cx="1436097" cy="1632780"/>
            </a:xfrm>
            <a:custGeom>
              <a:avLst/>
              <a:gdLst/>
              <a:ahLst/>
              <a:cxnLst/>
              <a:rect l="l" t="t" r="r" b="b"/>
              <a:pathLst>
                <a:path w="17940" h="20397" extrusionOk="0">
                  <a:moveTo>
                    <a:pt x="14656" y="1"/>
                  </a:moveTo>
                  <a:cubicBezTo>
                    <a:pt x="13685" y="1"/>
                    <a:pt x="12751" y="436"/>
                    <a:pt x="12128" y="1215"/>
                  </a:cubicBezTo>
                  <a:lnTo>
                    <a:pt x="796" y="15270"/>
                  </a:lnTo>
                  <a:cubicBezTo>
                    <a:pt x="253" y="15925"/>
                    <a:pt x="0" y="16767"/>
                    <a:pt x="75" y="17610"/>
                  </a:cubicBezTo>
                  <a:cubicBezTo>
                    <a:pt x="103" y="17937"/>
                    <a:pt x="187" y="18255"/>
                    <a:pt x="309" y="18564"/>
                  </a:cubicBezTo>
                  <a:cubicBezTo>
                    <a:pt x="655" y="19369"/>
                    <a:pt x="1339" y="19996"/>
                    <a:pt x="2181" y="20258"/>
                  </a:cubicBezTo>
                  <a:cubicBezTo>
                    <a:pt x="2488" y="20351"/>
                    <a:pt x="2803" y="20396"/>
                    <a:pt x="3114" y="20396"/>
                  </a:cubicBezTo>
                  <a:cubicBezTo>
                    <a:pt x="4081" y="20396"/>
                    <a:pt x="5020" y="19960"/>
                    <a:pt x="5643" y="19182"/>
                  </a:cubicBezTo>
                  <a:lnTo>
                    <a:pt x="16985" y="5126"/>
                  </a:lnTo>
                  <a:cubicBezTo>
                    <a:pt x="17818" y="4106"/>
                    <a:pt x="17939" y="2675"/>
                    <a:pt x="17303" y="1514"/>
                  </a:cubicBezTo>
                  <a:cubicBezTo>
                    <a:pt x="16863" y="756"/>
                    <a:pt x="16115" y="213"/>
                    <a:pt x="15244" y="54"/>
                  </a:cubicBezTo>
                  <a:cubicBezTo>
                    <a:pt x="15048" y="18"/>
                    <a:pt x="14851" y="1"/>
                    <a:pt x="14656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673;p35"/>
            <p:cNvSpPr/>
            <p:nvPr/>
          </p:nvSpPr>
          <p:spPr>
            <a:xfrm>
              <a:off x="6334074" y="1448898"/>
              <a:ext cx="1359649" cy="1617330"/>
            </a:xfrm>
            <a:custGeom>
              <a:avLst/>
              <a:gdLst/>
              <a:ahLst/>
              <a:cxnLst/>
              <a:rect l="l" t="t" r="r" b="b"/>
              <a:pathLst>
                <a:path w="16985" h="20204" extrusionOk="0">
                  <a:moveTo>
                    <a:pt x="14935" y="0"/>
                  </a:moveTo>
                  <a:lnTo>
                    <a:pt x="0" y="18510"/>
                  </a:lnTo>
                  <a:cubicBezTo>
                    <a:pt x="337" y="19315"/>
                    <a:pt x="1030" y="19942"/>
                    <a:pt x="1872" y="20204"/>
                  </a:cubicBezTo>
                  <a:lnTo>
                    <a:pt x="16985" y="1460"/>
                  </a:lnTo>
                  <a:cubicBezTo>
                    <a:pt x="16545" y="702"/>
                    <a:pt x="15796" y="159"/>
                    <a:pt x="14935" y="0"/>
                  </a:cubicBezTo>
                  <a:close/>
                </a:path>
              </a:pathLst>
            </a:custGeom>
            <a:solidFill>
              <a:srgbClr val="FFB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674;p35"/>
            <p:cNvSpPr/>
            <p:nvPr/>
          </p:nvSpPr>
          <p:spPr>
            <a:xfrm>
              <a:off x="6279400" y="2786767"/>
              <a:ext cx="376075" cy="384960"/>
            </a:xfrm>
            <a:custGeom>
              <a:avLst/>
              <a:gdLst/>
              <a:ahLst/>
              <a:cxnLst/>
              <a:rect l="l" t="t" r="r" b="b"/>
              <a:pathLst>
                <a:path w="4698" h="4809" extrusionOk="0">
                  <a:moveTo>
                    <a:pt x="449" y="0"/>
                  </a:moveTo>
                  <a:cubicBezTo>
                    <a:pt x="449" y="0"/>
                    <a:pt x="49" y="4576"/>
                    <a:pt x="4" y="4800"/>
                  </a:cubicBezTo>
                  <a:lnTo>
                    <a:pt x="4" y="4800"/>
                  </a:lnTo>
                  <a:lnTo>
                    <a:pt x="4698" y="3416"/>
                  </a:lnTo>
                  <a:lnTo>
                    <a:pt x="449" y="0"/>
                  </a:lnTo>
                  <a:close/>
                  <a:moveTo>
                    <a:pt x="4" y="4800"/>
                  </a:moveTo>
                  <a:lnTo>
                    <a:pt x="0" y="4801"/>
                  </a:lnTo>
                  <a:cubicBezTo>
                    <a:pt x="0" y="4806"/>
                    <a:pt x="1" y="4808"/>
                    <a:pt x="1" y="4808"/>
                  </a:cubicBezTo>
                  <a:cubicBezTo>
                    <a:pt x="2" y="4808"/>
                    <a:pt x="3" y="4805"/>
                    <a:pt x="4" y="480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675;p35"/>
            <p:cNvSpPr/>
            <p:nvPr/>
          </p:nvSpPr>
          <p:spPr>
            <a:xfrm>
              <a:off x="6279400" y="3024194"/>
              <a:ext cx="143850" cy="146171"/>
            </a:xfrm>
            <a:custGeom>
              <a:avLst/>
              <a:gdLst/>
              <a:ahLst/>
              <a:cxnLst/>
              <a:rect l="l" t="t" r="r" b="b"/>
              <a:pathLst>
                <a:path w="1797" h="1826" extrusionOk="0">
                  <a:moveTo>
                    <a:pt x="178" y="1"/>
                  </a:moveTo>
                  <a:cubicBezTo>
                    <a:pt x="94" y="927"/>
                    <a:pt x="19" y="1732"/>
                    <a:pt x="0" y="1826"/>
                  </a:cubicBezTo>
                  <a:lnTo>
                    <a:pt x="1797" y="1302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676;p35"/>
            <p:cNvSpPr/>
            <p:nvPr/>
          </p:nvSpPr>
          <p:spPr>
            <a:xfrm>
              <a:off x="7261446" y="1444575"/>
              <a:ext cx="483982" cy="432830"/>
            </a:xfrm>
            <a:custGeom>
              <a:avLst/>
              <a:gdLst/>
              <a:ahLst/>
              <a:cxnLst/>
              <a:rect l="l" t="t" r="r" b="b"/>
              <a:pathLst>
                <a:path w="6046" h="5407" extrusionOk="0">
                  <a:moveTo>
                    <a:pt x="2758" y="1"/>
                  </a:moveTo>
                  <a:cubicBezTo>
                    <a:pt x="1782" y="1"/>
                    <a:pt x="849" y="436"/>
                    <a:pt x="234" y="1215"/>
                  </a:cubicBezTo>
                  <a:lnTo>
                    <a:pt x="0" y="1495"/>
                  </a:lnTo>
                  <a:lnTo>
                    <a:pt x="4857" y="5407"/>
                  </a:lnTo>
                  <a:lnTo>
                    <a:pt x="5081" y="5126"/>
                  </a:lnTo>
                  <a:cubicBezTo>
                    <a:pt x="5914" y="4106"/>
                    <a:pt x="6045" y="2675"/>
                    <a:pt x="5400" y="1523"/>
                  </a:cubicBezTo>
                  <a:cubicBezTo>
                    <a:pt x="4960" y="756"/>
                    <a:pt x="4211" y="213"/>
                    <a:pt x="3350" y="54"/>
                  </a:cubicBezTo>
                  <a:cubicBezTo>
                    <a:pt x="3152" y="18"/>
                    <a:pt x="2954" y="1"/>
                    <a:pt x="2758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677;p35"/>
            <p:cNvSpPr/>
            <p:nvPr/>
          </p:nvSpPr>
          <p:spPr>
            <a:xfrm>
              <a:off x="7192524" y="1534551"/>
              <a:ext cx="480940" cy="398809"/>
            </a:xfrm>
            <a:custGeom>
              <a:avLst/>
              <a:gdLst/>
              <a:ahLst/>
              <a:cxnLst/>
              <a:rect l="l" t="t" r="r" b="b"/>
              <a:pathLst>
                <a:path w="6008" h="4982" extrusionOk="0">
                  <a:moveTo>
                    <a:pt x="791" y="0"/>
                  </a:moveTo>
                  <a:cubicBezTo>
                    <a:pt x="590" y="0"/>
                    <a:pt x="391" y="89"/>
                    <a:pt x="253" y="259"/>
                  </a:cubicBezTo>
                  <a:lnTo>
                    <a:pt x="244" y="278"/>
                  </a:lnTo>
                  <a:cubicBezTo>
                    <a:pt x="0" y="577"/>
                    <a:pt x="47" y="1008"/>
                    <a:pt x="346" y="1251"/>
                  </a:cubicBezTo>
                  <a:lnTo>
                    <a:pt x="4773" y="4826"/>
                  </a:lnTo>
                  <a:cubicBezTo>
                    <a:pt x="4902" y="4931"/>
                    <a:pt x="5057" y="4982"/>
                    <a:pt x="5211" y="4982"/>
                  </a:cubicBezTo>
                  <a:cubicBezTo>
                    <a:pt x="5413" y="4982"/>
                    <a:pt x="5613" y="4893"/>
                    <a:pt x="5746" y="4723"/>
                  </a:cubicBezTo>
                  <a:lnTo>
                    <a:pt x="5765" y="4704"/>
                  </a:lnTo>
                  <a:cubicBezTo>
                    <a:pt x="6008" y="4405"/>
                    <a:pt x="5961" y="3974"/>
                    <a:pt x="5662" y="3731"/>
                  </a:cubicBezTo>
                  <a:lnTo>
                    <a:pt x="1226" y="156"/>
                  </a:lnTo>
                  <a:cubicBezTo>
                    <a:pt x="1097" y="51"/>
                    <a:pt x="943" y="0"/>
                    <a:pt x="791" y="0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678;p35"/>
            <p:cNvSpPr/>
            <p:nvPr/>
          </p:nvSpPr>
          <p:spPr>
            <a:xfrm>
              <a:off x="7066686" y="1700093"/>
              <a:ext cx="480940" cy="398249"/>
            </a:xfrm>
            <a:custGeom>
              <a:avLst/>
              <a:gdLst/>
              <a:ahLst/>
              <a:cxnLst/>
              <a:rect l="l" t="t" r="r" b="b"/>
              <a:pathLst>
                <a:path w="6008" h="4975" extrusionOk="0">
                  <a:moveTo>
                    <a:pt x="795" y="0"/>
                  </a:moveTo>
                  <a:cubicBezTo>
                    <a:pt x="593" y="0"/>
                    <a:pt x="391" y="89"/>
                    <a:pt x="253" y="259"/>
                  </a:cubicBezTo>
                  <a:lnTo>
                    <a:pt x="243" y="278"/>
                  </a:lnTo>
                  <a:cubicBezTo>
                    <a:pt x="0" y="577"/>
                    <a:pt x="47" y="1008"/>
                    <a:pt x="346" y="1251"/>
                  </a:cubicBezTo>
                  <a:lnTo>
                    <a:pt x="4773" y="4826"/>
                  </a:lnTo>
                  <a:cubicBezTo>
                    <a:pt x="4901" y="4926"/>
                    <a:pt x="5055" y="4975"/>
                    <a:pt x="5208" y="4975"/>
                  </a:cubicBezTo>
                  <a:cubicBezTo>
                    <a:pt x="5411" y="4975"/>
                    <a:pt x="5612" y="4889"/>
                    <a:pt x="5746" y="4723"/>
                  </a:cubicBezTo>
                  <a:lnTo>
                    <a:pt x="5765" y="4704"/>
                  </a:lnTo>
                  <a:cubicBezTo>
                    <a:pt x="6008" y="4405"/>
                    <a:pt x="5961" y="3965"/>
                    <a:pt x="5662" y="3731"/>
                  </a:cubicBezTo>
                  <a:lnTo>
                    <a:pt x="1226" y="156"/>
                  </a:lnTo>
                  <a:cubicBezTo>
                    <a:pt x="1101" y="51"/>
                    <a:pt x="948" y="0"/>
                    <a:pt x="795" y="0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679;p35"/>
            <p:cNvSpPr/>
            <p:nvPr/>
          </p:nvSpPr>
          <p:spPr>
            <a:xfrm>
              <a:off x="7136329" y="1620684"/>
              <a:ext cx="481020" cy="398249"/>
            </a:xfrm>
            <a:custGeom>
              <a:avLst/>
              <a:gdLst/>
              <a:ahLst/>
              <a:cxnLst/>
              <a:rect l="l" t="t" r="r" b="b"/>
              <a:pathLst>
                <a:path w="6009" h="4975" extrusionOk="0">
                  <a:moveTo>
                    <a:pt x="798" y="0"/>
                  </a:moveTo>
                  <a:cubicBezTo>
                    <a:pt x="595" y="0"/>
                    <a:pt x="395" y="89"/>
                    <a:pt x="262" y="259"/>
                  </a:cubicBezTo>
                  <a:lnTo>
                    <a:pt x="244" y="278"/>
                  </a:lnTo>
                  <a:cubicBezTo>
                    <a:pt x="0" y="577"/>
                    <a:pt x="47" y="1008"/>
                    <a:pt x="347" y="1251"/>
                  </a:cubicBezTo>
                  <a:lnTo>
                    <a:pt x="4782" y="4826"/>
                  </a:lnTo>
                  <a:cubicBezTo>
                    <a:pt x="4907" y="4926"/>
                    <a:pt x="5059" y="4975"/>
                    <a:pt x="5211" y="4975"/>
                  </a:cubicBezTo>
                  <a:cubicBezTo>
                    <a:pt x="5413" y="4975"/>
                    <a:pt x="5616" y="4889"/>
                    <a:pt x="5755" y="4723"/>
                  </a:cubicBezTo>
                  <a:lnTo>
                    <a:pt x="5765" y="4704"/>
                  </a:lnTo>
                  <a:cubicBezTo>
                    <a:pt x="6008" y="4405"/>
                    <a:pt x="5961" y="3965"/>
                    <a:pt x="5662" y="3731"/>
                  </a:cubicBezTo>
                  <a:lnTo>
                    <a:pt x="1236" y="156"/>
                  </a:lnTo>
                  <a:cubicBezTo>
                    <a:pt x="1106" y="51"/>
                    <a:pt x="951" y="0"/>
                    <a:pt x="798" y="0"/>
                  </a:cubicBezTo>
                  <a:close/>
                </a:path>
              </a:pathLst>
            </a:custGeom>
            <a:solidFill>
              <a:srgbClr val="C5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680;p35"/>
            <p:cNvSpPr/>
            <p:nvPr/>
          </p:nvSpPr>
          <p:spPr>
            <a:xfrm>
              <a:off x="7119839" y="2040784"/>
              <a:ext cx="87335" cy="71885"/>
            </a:xfrm>
            <a:custGeom>
              <a:avLst/>
              <a:gdLst/>
              <a:ahLst/>
              <a:cxnLst/>
              <a:rect l="l" t="t" r="r" b="b"/>
              <a:pathLst>
                <a:path w="1091" h="898" extrusionOk="0">
                  <a:moveTo>
                    <a:pt x="217" y="1"/>
                  </a:moveTo>
                  <a:cubicBezTo>
                    <a:pt x="148" y="1"/>
                    <a:pt x="79" y="39"/>
                    <a:pt x="57" y="130"/>
                  </a:cubicBezTo>
                  <a:cubicBezTo>
                    <a:pt x="0" y="355"/>
                    <a:pt x="75" y="607"/>
                    <a:pt x="263" y="748"/>
                  </a:cubicBezTo>
                  <a:cubicBezTo>
                    <a:pt x="375" y="841"/>
                    <a:pt x="506" y="888"/>
                    <a:pt x="656" y="897"/>
                  </a:cubicBezTo>
                  <a:cubicBezTo>
                    <a:pt x="749" y="888"/>
                    <a:pt x="843" y="869"/>
                    <a:pt x="927" y="822"/>
                  </a:cubicBezTo>
                  <a:cubicBezTo>
                    <a:pt x="1090" y="733"/>
                    <a:pt x="1004" y="508"/>
                    <a:pt x="849" y="508"/>
                  </a:cubicBezTo>
                  <a:cubicBezTo>
                    <a:pt x="826" y="508"/>
                    <a:pt x="802" y="512"/>
                    <a:pt x="777" y="523"/>
                  </a:cubicBezTo>
                  <a:cubicBezTo>
                    <a:pt x="739" y="546"/>
                    <a:pt x="697" y="556"/>
                    <a:pt x="653" y="556"/>
                  </a:cubicBezTo>
                  <a:cubicBezTo>
                    <a:pt x="589" y="556"/>
                    <a:pt x="524" y="534"/>
                    <a:pt x="468" y="495"/>
                  </a:cubicBezTo>
                  <a:cubicBezTo>
                    <a:pt x="394" y="429"/>
                    <a:pt x="356" y="317"/>
                    <a:pt x="384" y="214"/>
                  </a:cubicBezTo>
                  <a:cubicBezTo>
                    <a:pt x="423" y="86"/>
                    <a:pt x="319" y="1"/>
                    <a:pt x="217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681;p35"/>
            <p:cNvSpPr/>
            <p:nvPr/>
          </p:nvSpPr>
          <p:spPr>
            <a:xfrm>
              <a:off x="7101828" y="1977545"/>
              <a:ext cx="59317" cy="43707"/>
            </a:xfrm>
            <a:custGeom>
              <a:avLst/>
              <a:gdLst/>
              <a:ahLst/>
              <a:cxnLst/>
              <a:rect l="l" t="t" r="r" b="b"/>
              <a:pathLst>
                <a:path w="741" h="546" extrusionOk="0">
                  <a:moveTo>
                    <a:pt x="371" y="1"/>
                  </a:moveTo>
                  <a:cubicBezTo>
                    <a:pt x="300" y="1"/>
                    <a:pt x="230" y="26"/>
                    <a:pt x="179" y="78"/>
                  </a:cubicBezTo>
                  <a:cubicBezTo>
                    <a:pt x="1" y="256"/>
                    <a:pt x="123" y="546"/>
                    <a:pt x="375" y="546"/>
                  </a:cubicBezTo>
                  <a:cubicBezTo>
                    <a:pt x="619" y="546"/>
                    <a:pt x="740" y="256"/>
                    <a:pt x="562" y="78"/>
                  </a:cubicBezTo>
                  <a:cubicBezTo>
                    <a:pt x="511" y="26"/>
                    <a:pt x="441" y="1"/>
                    <a:pt x="371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682;p35"/>
            <p:cNvSpPr/>
            <p:nvPr/>
          </p:nvSpPr>
          <p:spPr>
            <a:xfrm>
              <a:off x="7212696" y="2051911"/>
              <a:ext cx="58517" cy="44268"/>
            </a:xfrm>
            <a:custGeom>
              <a:avLst/>
              <a:gdLst/>
              <a:ahLst/>
              <a:cxnLst/>
              <a:rect l="l" t="t" r="r" b="b"/>
              <a:pathLst>
                <a:path w="731" h="553" extrusionOk="0">
                  <a:moveTo>
                    <a:pt x="361" y="0"/>
                  </a:moveTo>
                  <a:cubicBezTo>
                    <a:pt x="291" y="0"/>
                    <a:pt x="221" y="28"/>
                    <a:pt x="169" y="85"/>
                  </a:cubicBezTo>
                  <a:cubicBezTo>
                    <a:pt x="1" y="253"/>
                    <a:pt x="123" y="552"/>
                    <a:pt x="366" y="552"/>
                  </a:cubicBezTo>
                  <a:cubicBezTo>
                    <a:pt x="609" y="552"/>
                    <a:pt x="731" y="253"/>
                    <a:pt x="553" y="85"/>
                  </a:cubicBezTo>
                  <a:cubicBezTo>
                    <a:pt x="502" y="28"/>
                    <a:pt x="431" y="0"/>
                    <a:pt x="361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683;p35"/>
            <p:cNvSpPr/>
            <p:nvPr/>
          </p:nvSpPr>
          <p:spPr>
            <a:xfrm>
              <a:off x="7186520" y="2120834"/>
              <a:ext cx="133443" cy="114311"/>
            </a:xfrm>
            <a:custGeom>
              <a:avLst/>
              <a:gdLst/>
              <a:ahLst/>
              <a:cxnLst/>
              <a:rect l="l" t="t" r="r" b="b"/>
              <a:pathLst>
                <a:path w="1667" h="1428" extrusionOk="0">
                  <a:moveTo>
                    <a:pt x="955" y="0"/>
                  </a:moveTo>
                  <a:cubicBezTo>
                    <a:pt x="319" y="0"/>
                    <a:pt x="0" y="768"/>
                    <a:pt x="450" y="1217"/>
                  </a:cubicBezTo>
                  <a:cubicBezTo>
                    <a:pt x="595" y="1362"/>
                    <a:pt x="773" y="1427"/>
                    <a:pt x="948" y="1427"/>
                  </a:cubicBezTo>
                  <a:cubicBezTo>
                    <a:pt x="1315" y="1427"/>
                    <a:pt x="1666" y="1142"/>
                    <a:pt x="1666" y="711"/>
                  </a:cubicBezTo>
                  <a:cubicBezTo>
                    <a:pt x="1666" y="318"/>
                    <a:pt x="1348" y="0"/>
                    <a:pt x="955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684;p35"/>
            <p:cNvSpPr/>
            <p:nvPr/>
          </p:nvSpPr>
          <p:spPr>
            <a:xfrm>
              <a:off x="6946772" y="1961295"/>
              <a:ext cx="133443" cy="114311"/>
            </a:xfrm>
            <a:custGeom>
              <a:avLst/>
              <a:gdLst/>
              <a:ahLst/>
              <a:cxnLst/>
              <a:rect l="l" t="t" r="r" b="b"/>
              <a:pathLst>
                <a:path w="1667" h="1428" extrusionOk="0">
                  <a:moveTo>
                    <a:pt x="955" y="0"/>
                  </a:moveTo>
                  <a:cubicBezTo>
                    <a:pt x="319" y="0"/>
                    <a:pt x="1" y="767"/>
                    <a:pt x="450" y="1217"/>
                  </a:cubicBezTo>
                  <a:cubicBezTo>
                    <a:pt x="596" y="1362"/>
                    <a:pt x="775" y="1427"/>
                    <a:pt x="950" y="1427"/>
                  </a:cubicBezTo>
                  <a:cubicBezTo>
                    <a:pt x="1316" y="1427"/>
                    <a:pt x="1667" y="1144"/>
                    <a:pt x="1667" y="721"/>
                  </a:cubicBezTo>
                  <a:cubicBezTo>
                    <a:pt x="1667" y="318"/>
                    <a:pt x="1348" y="0"/>
                    <a:pt x="955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39961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58CBB7-EB0C-46CE-A67F-7331581BE6DD}"/>
              </a:ext>
            </a:extLst>
          </p:cNvPr>
          <p:cNvSpPr/>
          <p:nvPr/>
        </p:nvSpPr>
        <p:spPr>
          <a:xfrm>
            <a:off x="2966475" y="2108395"/>
            <a:ext cx="713753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TẠM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BIỆT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169859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0"/>
            <a:ext cx="12187592" cy="6855520"/>
          </a:xfrm>
          <a:prstGeom prst="rect">
            <a:avLst/>
          </a:prstGeom>
        </p:spPr>
      </p:pic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86528" y="651079"/>
            <a:ext cx="6218944" cy="1353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8798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3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15" grpId="0"/>
          <p:bldP spid="20" grpId="0"/>
          <p:bldP spid="22" grpId="0" animBg="1"/>
          <p:bldP spid="23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kids holding balloons&#10;&#10;Description automatically generated with low confidence">
            <a:extLst>
              <a:ext uri="{FF2B5EF4-FFF2-40B4-BE49-F238E27FC236}">
                <a16:creationId xmlns:a16="http://schemas.microsoft.com/office/drawing/2014/main" id="{A122B53B-590B-4BAB-B56D-1E475934EA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934" y="1134948"/>
            <a:ext cx="8230132" cy="642773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896874-5304-4803-9F6E-E17AFD5655C4}"/>
              </a:ext>
            </a:extLst>
          </p:cNvPr>
          <p:cNvSpPr txBox="1"/>
          <p:nvPr/>
        </p:nvSpPr>
        <p:spPr>
          <a:xfrm>
            <a:off x="134912" y="425085"/>
            <a:ext cx="12577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Khởi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non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0048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53E408-922D-4D27-890D-7482C05B590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3708" y1="73301" x2="48315" y2="78155"/>
                        <a14:foregroundMark x1="63483" y1="66990" x2="76404" y2="67961"/>
                        <a14:foregroundMark x1="29775" y1="82524" x2="59551" y2="85437"/>
                        <a14:foregroundMark x1="28652" y1="86893" x2="38764" y2="86893"/>
                        <a14:foregroundMark x1="65169" y1="86893" x2="73034" y2="86893"/>
                        <a14:foregroundMark x1="38764" y1="86893" x2="61236" y2="86893"/>
                        <a14:foregroundMark x1="48315" y1="57767" x2="49438" y2="67961"/>
                        <a14:backgroundMark x1="33708" y1="30583" x2="76966" y2="37864"/>
                        <a14:backgroundMark x1="23034" y1="26214" x2="61798" y2="26214"/>
                        <a14:backgroundMark x1="61798" y1="26214" x2="22472" y2="286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2822" y="-1194647"/>
            <a:ext cx="2158081" cy="26278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5234F5-18E2-4380-847A-DDBACA75E2CA}"/>
              </a:ext>
            </a:extLst>
          </p:cNvPr>
          <p:cNvSpPr txBox="1"/>
          <p:nvPr/>
        </p:nvSpPr>
        <p:spPr>
          <a:xfrm>
            <a:off x="1784382" y="512361"/>
            <a:ext cx="10047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Picture 12" descr="A bird with a yellow beak&#10;&#10;Description automatically generated with medium confidence">
            <a:extLst>
              <a:ext uri="{FF2B5EF4-FFF2-40B4-BE49-F238E27FC236}">
                <a16:creationId xmlns:a16="http://schemas.microsoft.com/office/drawing/2014/main" id="{0312101B-0909-4F11-9729-24FCD5704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03" y="4063922"/>
            <a:ext cx="2810932" cy="19588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 descr="A bird perched on a branch&#10;&#10;Description automatically generated">
            <a:extLst>
              <a:ext uri="{FF2B5EF4-FFF2-40B4-BE49-F238E27FC236}">
                <a16:creationId xmlns:a16="http://schemas.microsoft.com/office/drawing/2014/main" id="{CCE13B55-E162-4B15-A001-8347C8194E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765" y="4035259"/>
            <a:ext cx="2885631" cy="19857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 descr="A bird on a branch&#10;&#10;Description automatically generated with medium confidence">
            <a:extLst>
              <a:ext uri="{FF2B5EF4-FFF2-40B4-BE49-F238E27FC236}">
                <a16:creationId xmlns:a16="http://schemas.microsoft.com/office/drawing/2014/main" id="{EAB48AED-B979-4711-BC64-3CF393C620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106" y="1288571"/>
            <a:ext cx="2890977" cy="19857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 descr="A yellow bird on a branch&#10;&#10;Description automatically generated with medium confidence">
            <a:extLst>
              <a:ext uri="{FF2B5EF4-FFF2-40B4-BE49-F238E27FC236}">
                <a16:creationId xmlns:a16="http://schemas.microsoft.com/office/drawing/2014/main" id="{C1179027-93D6-4C31-92F6-F4AC2CDC7E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744" y="1308307"/>
            <a:ext cx="2933932" cy="19588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A4563EF-F29D-4ABD-91F2-93F46751C231}"/>
              </a:ext>
            </a:extLst>
          </p:cNvPr>
          <p:cNvSpPr txBox="1"/>
          <p:nvPr/>
        </p:nvSpPr>
        <p:spPr>
          <a:xfrm>
            <a:off x="2599975" y="3289332"/>
            <a:ext cx="4066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khuyên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D3D9FD-0A81-4984-9642-0E9D544A22FE}"/>
              </a:ext>
            </a:extLst>
          </p:cNvPr>
          <p:cNvSpPr txBox="1"/>
          <p:nvPr/>
        </p:nvSpPr>
        <p:spPr>
          <a:xfrm>
            <a:off x="7517022" y="3349863"/>
            <a:ext cx="4066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4D844F-DE49-49E4-A031-E62BBEF0B749}"/>
              </a:ext>
            </a:extLst>
          </p:cNvPr>
          <p:cNvSpPr txBox="1"/>
          <p:nvPr/>
        </p:nvSpPr>
        <p:spPr>
          <a:xfrm>
            <a:off x="1465792" y="6144330"/>
            <a:ext cx="4066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sáo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B37BCF-1200-4A26-ADEC-434FA6015B45}"/>
              </a:ext>
            </a:extLst>
          </p:cNvPr>
          <p:cNvSpPr txBox="1"/>
          <p:nvPr/>
        </p:nvSpPr>
        <p:spPr>
          <a:xfrm>
            <a:off x="5140477" y="6187134"/>
            <a:ext cx="4066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hú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bird flying over water&#10;&#10;Description automatically generated with medium confidence">
            <a:extLst>
              <a:ext uri="{FF2B5EF4-FFF2-40B4-BE49-F238E27FC236}">
                <a16:creationId xmlns:a16="http://schemas.microsoft.com/office/drawing/2014/main" id="{95994560-6F0B-49F4-A733-6FA02536FD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626" y="3961687"/>
            <a:ext cx="2853178" cy="20142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D0A6B71-AAB3-42CC-8510-6FBF0AFABE06}"/>
              </a:ext>
            </a:extLst>
          </p:cNvPr>
          <p:cNvSpPr txBox="1"/>
          <p:nvPr/>
        </p:nvSpPr>
        <p:spPr>
          <a:xfrm>
            <a:off x="8692820" y="6169193"/>
            <a:ext cx="4066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26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4" y="198411"/>
            <a:ext cx="687923" cy="5503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920BA3-AF0E-47D2-A5AB-068E89ABBC7E}"/>
              </a:ext>
            </a:extLst>
          </p:cNvPr>
          <p:cNvSpPr txBox="1"/>
          <p:nvPr/>
        </p:nvSpPr>
        <p:spPr>
          <a:xfrm>
            <a:off x="388792" y="1033566"/>
            <a:ext cx="4480885" cy="563226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xon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nở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nhảy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sáo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xinh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linh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tinh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nghịch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tếu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chìa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vôi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chao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đớp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mồi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chèo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bẻo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mách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lẻo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trước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738C8E-CCF0-4242-8DE7-0D4407995EDF}"/>
              </a:ext>
            </a:extLst>
          </p:cNvPr>
          <p:cNvSpPr txBox="1"/>
          <p:nvPr/>
        </p:nvSpPr>
        <p:spPr>
          <a:xfrm>
            <a:off x="807338" y="325728"/>
            <a:ext cx="6643726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VÈ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51B28CC9-53CF-4BD0-934A-47084162EA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703" y="748749"/>
            <a:ext cx="5953718" cy="586243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3FA7273-481D-43D0-955C-54C04B206A4B}"/>
              </a:ext>
            </a:extLst>
          </p:cNvPr>
          <p:cNvSpPr txBox="1"/>
          <p:nvPr/>
        </p:nvSpPr>
        <p:spPr>
          <a:xfrm>
            <a:off x="4869677" y="1679848"/>
            <a:ext cx="4684226" cy="378560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la</a:t>
            </a: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sẻ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Giục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mau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hú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Nhấp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nhem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mèo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endParaRPr lang="en-US" sz="3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023042-83CF-4772-8FB3-61BCCA536D58}"/>
              </a:ext>
            </a:extLst>
          </p:cNvPr>
          <p:cNvSpPr txBox="1"/>
          <p:nvPr/>
        </p:nvSpPr>
        <p:spPr>
          <a:xfrm>
            <a:off x="6534036" y="5465451"/>
            <a:ext cx="18340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500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lang="en-US" sz="2500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dao</a:t>
            </a:r>
            <a:r>
              <a:rPr lang="en-US" sz="2500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  <a:endParaRPr lang="en-US" sz="25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98EEF4-D45C-4F95-95EB-95E4700AB544}"/>
              </a:ext>
            </a:extLst>
          </p:cNvPr>
          <p:cNvSpPr txBox="1"/>
          <p:nvPr/>
        </p:nvSpPr>
        <p:spPr>
          <a:xfrm>
            <a:off x="9454040" y="210145"/>
            <a:ext cx="6190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 MẪU</a:t>
            </a:r>
          </a:p>
        </p:txBody>
      </p:sp>
    </p:spTree>
    <p:extLst>
      <p:ext uri="{BB962C8B-B14F-4D97-AF65-F5344CB8AC3E}">
        <p14:creationId xmlns:p14="http://schemas.microsoft.com/office/powerpoint/2010/main" val="299548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0" grpId="0"/>
      <p:bldP spid="21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F9C745-7746-4F8A-B941-C765AE1AC39B}"/>
              </a:ext>
            </a:extLst>
          </p:cNvPr>
          <p:cNvSpPr txBox="1"/>
          <p:nvPr/>
        </p:nvSpPr>
        <p:spPr>
          <a:xfrm>
            <a:off x="4004216" y="640090"/>
            <a:ext cx="6838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7EE31B-DD66-487D-977B-B66981E3E8BB}"/>
              </a:ext>
            </a:extLst>
          </p:cNvPr>
          <p:cNvSpPr txBox="1"/>
          <p:nvPr/>
        </p:nvSpPr>
        <p:spPr>
          <a:xfrm>
            <a:off x="945705" y="1598146"/>
            <a:ext cx="4081233" cy="3661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iếu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èo</a:t>
            </a:r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ẻo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mách</a:t>
            </a:r>
            <a:r>
              <a:rPr lang="en-US" sz="5400" b="1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</a:t>
            </a:r>
            <a:r>
              <a:rPr lang="en-US" sz="5400" b="1" noProof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ẻo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0A9802-C802-4589-B16D-04A8CA8BC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931" y="4051738"/>
            <a:ext cx="3431154" cy="25085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24AD63-C311-4239-B947-B729FC8F0477}"/>
              </a:ext>
            </a:extLst>
          </p:cNvPr>
          <p:cNvSpPr txBox="1"/>
          <p:nvPr/>
        </p:nvSpPr>
        <p:spPr>
          <a:xfrm>
            <a:off x="5956275" y="1644307"/>
            <a:ext cx="4081233" cy="2415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ấp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nhem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31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1A9B8E-4F86-482D-A42C-9537F75F0127}"/>
              </a:ext>
            </a:extLst>
          </p:cNvPr>
          <p:cNvSpPr txBox="1"/>
          <p:nvPr/>
        </p:nvSpPr>
        <p:spPr>
          <a:xfrm>
            <a:off x="267339" y="848548"/>
            <a:ext cx="4901440" cy="563226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xon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nở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nhảy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sáo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xinh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linh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tinh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nghịch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tếu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chìa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vôi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chao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đớp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mồi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chèo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bẻo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mách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lẻo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trước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081A16-A730-42FD-9600-9BC0E0F46734}"/>
              </a:ext>
            </a:extLst>
          </p:cNvPr>
          <p:cNvSpPr txBox="1"/>
          <p:nvPr/>
        </p:nvSpPr>
        <p:spPr>
          <a:xfrm>
            <a:off x="663787" y="173698"/>
            <a:ext cx="6643726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VÈ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5105854A-396C-498E-9FCC-EDA970996CA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592" y="338258"/>
            <a:ext cx="5953718" cy="58624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267580-B987-4209-A8F9-BC6E5A20387C}"/>
              </a:ext>
            </a:extLst>
          </p:cNvPr>
          <p:cNvSpPr txBox="1"/>
          <p:nvPr/>
        </p:nvSpPr>
        <p:spPr>
          <a:xfrm>
            <a:off x="4501268" y="1467087"/>
            <a:ext cx="4369576" cy="378560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la</a:t>
            </a: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sẻ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Giục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mau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hú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Nhấp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nhem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defTabSz="921716"/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mèo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endParaRPr lang="en-US" sz="3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9E140C-5261-4CD4-8B5E-F8F7BCE29F25}"/>
              </a:ext>
            </a:extLst>
          </p:cNvPr>
          <p:cNvSpPr txBox="1"/>
          <p:nvPr/>
        </p:nvSpPr>
        <p:spPr>
          <a:xfrm>
            <a:off x="6090858" y="5018211"/>
            <a:ext cx="20547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500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lang="en-US" sz="2500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dao</a:t>
            </a:r>
            <a:r>
              <a:rPr lang="en-US" sz="2500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940FBC-214A-4163-9F6B-FA9B3455CD57}"/>
              </a:ext>
            </a:extLst>
          </p:cNvPr>
          <p:cNvSpPr txBox="1"/>
          <p:nvPr/>
        </p:nvSpPr>
        <p:spPr>
          <a:xfrm>
            <a:off x="4785573" y="6136420"/>
            <a:ext cx="6720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16EAAE-2CB0-4001-B99D-DB629264CB04}"/>
              </a:ext>
            </a:extLst>
          </p:cNvPr>
          <p:cNvSpPr/>
          <p:nvPr/>
        </p:nvSpPr>
        <p:spPr>
          <a:xfrm>
            <a:off x="227846" y="947000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3320B7C-BC04-4C6F-8227-D3EB8DA4D7C8}"/>
              </a:ext>
            </a:extLst>
          </p:cNvPr>
          <p:cNvSpPr/>
          <p:nvPr/>
        </p:nvSpPr>
        <p:spPr>
          <a:xfrm>
            <a:off x="227846" y="2732095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4992B72-76D2-40F8-AF55-73113A67AA6B}"/>
              </a:ext>
            </a:extLst>
          </p:cNvPr>
          <p:cNvSpPr/>
          <p:nvPr/>
        </p:nvSpPr>
        <p:spPr>
          <a:xfrm>
            <a:off x="227846" y="4582217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20589AE-7CBC-4979-AAEC-AC659977032A}"/>
              </a:ext>
            </a:extLst>
          </p:cNvPr>
          <p:cNvSpPr/>
          <p:nvPr/>
        </p:nvSpPr>
        <p:spPr>
          <a:xfrm>
            <a:off x="4451567" y="1587700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D425B75-02B6-48E1-ADB5-95860512F879}"/>
              </a:ext>
            </a:extLst>
          </p:cNvPr>
          <p:cNvSpPr/>
          <p:nvPr/>
        </p:nvSpPr>
        <p:spPr>
          <a:xfrm>
            <a:off x="4450964" y="3359888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0868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5653210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waii Doodles Newsletter by Slidesgo">
  <a:themeElements>
    <a:clrScheme name="Simple Light">
      <a:dk1>
        <a:srgbClr val="191919"/>
      </a:dk1>
      <a:lt1>
        <a:srgbClr val="C7E3E1"/>
      </a:lt1>
      <a:dk2>
        <a:srgbClr val="EC8569"/>
      </a:dk2>
      <a:lt2>
        <a:srgbClr val="EEAB4F"/>
      </a:lt2>
      <a:accent1>
        <a:srgbClr val="FDE9A4"/>
      </a:accent1>
      <a:accent2>
        <a:srgbClr val="FFF6E2"/>
      </a:accent2>
      <a:accent3>
        <a:srgbClr val="3A4549"/>
      </a:accent3>
      <a:accent4>
        <a:srgbClr val="A9C1BF"/>
      </a:accent4>
      <a:accent5>
        <a:srgbClr val="DA6343"/>
      </a:accent5>
      <a:accent6>
        <a:srgbClr val="FFFFFF"/>
      </a:accent6>
      <a:hlink>
        <a:srgbClr val="3A45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1175</TotalTime>
  <Words>1393</Words>
  <Application>Microsoft Office PowerPoint</Application>
  <PresentationFormat>Widescreen</PresentationFormat>
  <Paragraphs>326</Paragraphs>
  <Slides>33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Arial</vt:lpstr>
      <vt:lpstr>Arial </vt:lpstr>
      <vt:lpstr>Arial-Rounded</vt:lpstr>
      <vt:lpstr>Calibri</vt:lpstr>
      <vt:lpstr>Calibri Light</vt:lpstr>
      <vt:lpstr>Chewy</vt:lpstr>
      <vt:lpstr>Comfortaa</vt:lpstr>
      <vt:lpstr>Delius Unicase</vt:lpstr>
      <vt:lpstr>Livvic</vt:lpstr>
      <vt:lpstr>Patrick Hand</vt:lpstr>
      <vt:lpstr>Roboto Condensed Light</vt:lpstr>
      <vt:lpstr>Scope One</vt:lpstr>
      <vt:lpstr>Times New Roman</vt:lpstr>
      <vt:lpstr>Office Theme</vt:lpstr>
      <vt:lpstr>Response to Intervention: The Alphabet by Slidesgo</vt:lpstr>
      <vt:lpstr>Kawaii Doodles Newsletter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HP</cp:lastModifiedBy>
  <cp:revision>111</cp:revision>
  <dcterms:created xsi:type="dcterms:W3CDTF">2021-06-18T23:20:35Z</dcterms:created>
  <dcterms:modified xsi:type="dcterms:W3CDTF">2022-02-18T07:59:55Z</dcterms:modified>
</cp:coreProperties>
</file>