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57" r:id="rId2"/>
    <p:sldMasterId id="2147483836" r:id="rId3"/>
    <p:sldMasterId id="2147484310" r:id="rId4"/>
  </p:sldMasterIdLst>
  <p:notesMasterIdLst>
    <p:notesMasterId r:id="rId30"/>
  </p:notesMasterIdLst>
  <p:sldIdLst>
    <p:sldId id="412" r:id="rId5"/>
    <p:sldId id="371" r:id="rId6"/>
    <p:sldId id="398" r:id="rId7"/>
    <p:sldId id="269" r:id="rId8"/>
    <p:sldId id="279" r:id="rId9"/>
    <p:sldId id="403" r:id="rId10"/>
    <p:sldId id="410" r:id="rId11"/>
    <p:sldId id="363" r:id="rId12"/>
    <p:sldId id="382" r:id="rId13"/>
    <p:sldId id="407" r:id="rId14"/>
    <p:sldId id="350" r:id="rId15"/>
    <p:sldId id="365" r:id="rId16"/>
    <p:sldId id="341" r:id="rId17"/>
    <p:sldId id="384" r:id="rId18"/>
    <p:sldId id="381" r:id="rId19"/>
    <p:sldId id="346" r:id="rId20"/>
    <p:sldId id="385" r:id="rId21"/>
    <p:sldId id="356" r:id="rId22"/>
    <p:sldId id="409" r:id="rId23"/>
    <p:sldId id="396" r:id="rId24"/>
    <p:sldId id="386" r:id="rId25"/>
    <p:sldId id="388" r:id="rId26"/>
    <p:sldId id="411" r:id="rId27"/>
    <p:sldId id="389" r:id="rId28"/>
    <p:sldId id="390" r:id="rId29"/>
  </p:sldIdLst>
  <p:sldSz cx="9144000" cy="5143500" type="screen16x9"/>
  <p:notesSz cx="6858000" cy="9144000"/>
  <p:custDataLst>
    <p:tags r:id="rId31"/>
  </p:custDataLst>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FF"/>
    <a:srgbClr val="FF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17" autoAdjust="0"/>
    <p:restoredTop sz="93188" autoAdjust="0"/>
  </p:normalViewPr>
  <p:slideViewPr>
    <p:cSldViewPr>
      <p:cViewPr varScale="1">
        <p:scale>
          <a:sx n="92" d="100"/>
          <a:sy n="92" d="100"/>
        </p:scale>
        <p:origin x="504"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C037265-D995-4CCD-804F-7391714AF886}" type="datetimeFigureOut">
              <a:rPr lang="en-US"/>
              <a:pPr>
                <a:defRPr/>
              </a:pPr>
              <a:t>2/16/2022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BA505C4-6322-4777-8978-C968A9E3A699}" type="slidenum">
              <a:rPr lang="en-US"/>
              <a:pPr>
                <a:defRPr/>
              </a:pPr>
              <a:t>‹#›</a:t>
            </a:fld>
            <a:endParaRPr lang="en-US"/>
          </a:p>
        </p:txBody>
      </p:sp>
    </p:spTree>
    <p:extLst>
      <p:ext uri="{BB962C8B-B14F-4D97-AF65-F5344CB8AC3E}">
        <p14:creationId xmlns:p14="http://schemas.microsoft.com/office/powerpoint/2010/main" val="15072383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5325918D-028F-4040-B6B0-AA73B27F095A}" type="slidenum">
              <a:rPr lang="en-US" altLang="vi-VN">
                <a:solidFill>
                  <a:srgbClr val="000000"/>
                </a:solidFill>
                <a:latin typeface="Arial" charset="0"/>
              </a:rPr>
              <a:pPr/>
              <a:t>3</a:t>
            </a:fld>
            <a:endParaRPr lang="en-US" altLang="vi-VN">
              <a:solidFill>
                <a:srgbClr val="000000"/>
              </a:solidFill>
              <a:latin typeface="Arial" charset="0"/>
            </a:endParaRPr>
          </a:p>
        </p:txBody>
      </p:sp>
      <p:sp>
        <p:nvSpPr>
          <p:cNvPr id="8806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smtClean="0">
              <a:latin typeface="Calibri" pitchFamily="34" charset="0"/>
            </a:endParaRPr>
          </a:p>
        </p:txBody>
      </p:sp>
    </p:spTree>
    <p:extLst>
      <p:ext uri="{BB962C8B-B14F-4D97-AF65-F5344CB8AC3E}">
        <p14:creationId xmlns:p14="http://schemas.microsoft.com/office/powerpoint/2010/main" val="393749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Câu</a:t>
            </a:r>
            <a:r>
              <a:rPr lang="en-US" baseline="0" dirty="0" smtClean="0"/>
              <a:t> </a:t>
            </a:r>
            <a:r>
              <a:rPr lang="en-US" baseline="0" dirty="0" err="1" smtClean="0"/>
              <a:t>hỏi</a:t>
            </a:r>
            <a:r>
              <a:rPr lang="en-US" baseline="0" dirty="0" smtClean="0"/>
              <a:t> </a:t>
            </a:r>
            <a:r>
              <a:rPr lang="en-US" baseline="0" dirty="0" err="1" smtClean="0"/>
              <a:t>bây</a:t>
            </a:r>
            <a:r>
              <a:rPr lang="en-US" baseline="0" dirty="0" smtClean="0"/>
              <a:t> </a:t>
            </a:r>
            <a:r>
              <a:rPr lang="en-US" baseline="0" dirty="0" err="1" smtClean="0"/>
              <a:t>lờn</a:t>
            </a:r>
            <a:r>
              <a:rPr lang="en-US" baseline="0" dirty="0" smtClean="0"/>
              <a:t> </a:t>
            </a:r>
            <a:r>
              <a:rPr lang="en-US" baseline="0" dirty="0" err="1" smtClean="0"/>
              <a:t>1,trả</a:t>
            </a:r>
            <a:r>
              <a:rPr lang="en-US" baseline="0" dirty="0" smtClean="0"/>
              <a:t> </a:t>
            </a:r>
            <a:r>
              <a:rPr lang="en-US" baseline="0" dirty="0" err="1" smtClean="0"/>
              <a:t>lời</a:t>
            </a:r>
            <a:r>
              <a:rPr lang="en-US" baseline="0" dirty="0" smtClean="0"/>
              <a:t> </a:t>
            </a:r>
            <a:r>
              <a:rPr lang="en-US" baseline="0" dirty="0" err="1" smtClean="0"/>
              <a:t>là</a:t>
            </a:r>
            <a:r>
              <a:rPr lang="en-US" baseline="0" dirty="0" smtClean="0"/>
              <a:t> </a:t>
            </a:r>
            <a:r>
              <a:rPr lang="en-US" baseline="0" dirty="0" err="1" smtClean="0"/>
              <a:t>lần</a:t>
            </a:r>
            <a:r>
              <a:rPr lang="en-US" baseline="0" dirty="0" smtClean="0"/>
              <a:t> 2, </a:t>
            </a:r>
            <a:r>
              <a:rPr lang="en-US" baseline="0" dirty="0" err="1" smtClean="0"/>
              <a:t>giải</a:t>
            </a:r>
            <a:r>
              <a:rPr lang="en-US" baseline="0" dirty="0" smtClean="0"/>
              <a:t> </a:t>
            </a:r>
            <a:r>
              <a:rPr lang="en-US" baseline="0" dirty="0" err="1" smtClean="0"/>
              <a:t>nghĩa</a:t>
            </a:r>
            <a:r>
              <a:rPr lang="en-US" baseline="0" dirty="0" smtClean="0"/>
              <a:t> </a:t>
            </a:r>
            <a:r>
              <a:rPr lang="en-US" baseline="0" dirty="0" err="1" smtClean="0"/>
              <a:t>sông</a:t>
            </a:r>
            <a:r>
              <a:rPr lang="en-US" baseline="0" dirty="0" smtClean="0"/>
              <a:t> </a:t>
            </a:r>
            <a:r>
              <a:rPr lang="en-US" baseline="0" dirty="0" err="1" smtClean="0"/>
              <a:t>mã</a:t>
            </a:r>
            <a:r>
              <a:rPr lang="en-US" baseline="0" dirty="0" smtClean="0"/>
              <a:t> </a:t>
            </a:r>
            <a:r>
              <a:rPr lang="en-US" baseline="0" dirty="0" err="1" smtClean="0"/>
              <a:t>lần</a:t>
            </a:r>
            <a:r>
              <a:rPr lang="en-US" baseline="0" dirty="0" smtClean="0"/>
              <a:t> 3</a:t>
            </a:r>
            <a:endParaRPr lang="en-US" dirty="0"/>
          </a:p>
        </p:txBody>
      </p:sp>
      <p:sp>
        <p:nvSpPr>
          <p:cNvPr id="4" name="Slide Number Placeholder 3"/>
          <p:cNvSpPr>
            <a:spLocks noGrp="1"/>
          </p:cNvSpPr>
          <p:nvPr>
            <p:ph type="sldNum" sz="quarter" idx="10"/>
          </p:nvPr>
        </p:nvSpPr>
        <p:spPr/>
        <p:txBody>
          <a:bodyPr/>
          <a:lstStyle/>
          <a:p>
            <a:pPr>
              <a:defRPr/>
            </a:pPr>
            <a:fld id="{FBA505C4-6322-4777-8978-C968A9E3A699}" type="slidenum">
              <a:rPr lang="en-US" smtClean="0"/>
              <a:pPr>
                <a:defRPr/>
              </a:pPr>
              <a:t>9</a:t>
            </a:fld>
            <a:endParaRPr lang="en-US"/>
          </a:p>
        </p:txBody>
      </p:sp>
    </p:spTree>
    <p:extLst>
      <p:ext uri="{BB962C8B-B14F-4D97-AF65-F5344CB8AC3E}">
        <p14:creationId xmlns:p14="http://schemas.microsoft.com/office/powerpoint/2010/main" val="2636163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C3B3AF4E-3770-4501-A1D7-6A0B7637BDA9}" type="slidenum">
              <a:rPr lang="en-US" smtClean="0">
                <a:solidFill>
                  <a:srgbClr val="000000"/>
                </a:solidFill>
              </a:rPr>
              <a:pPr/>
              <a:t>13</a:t>
            </a:fld>
            <a:endParaRPr lang="en-US" smtClean="0">
              <a:solidFill>
                <a:srgbClr val="000000"/>
              </a:solidFill>
            </a:endParaRPr>
          </a:p>
        </p:txBody>
      </p:sp>
      <p:sp>
        <p:nvSpPr>
          <p:cNvPr id="48131"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654614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Hình</a:t>
            </a:r>
            <a:r>
              <a:rPr lang="en-US" baseline="0" dirty="0" smtClean="0"/>
              <a:t> </a:t>
            </a:r>
            <a:r>
              <a:rPr lang="en-US" baseline="0" dirty="0" err="1" smtClean="0"/>
              <a:t>ảnh</a:t>
            </a:r>
            <a:r>
              <a:rPr lang="en-US" baseline="0" dirty="0" smtClean="0"/>
              <a:t> </a:t>
            </a:r>
            <a:r>
              <a:rPr lang="en-US" baseline="0" dirty="0" err="1" smtClean="0"/>
              <a:t>mẹ</a:t>
            </a:r>
            <a:r>
              <a:rPr lang="en-US" baseline="0" dirty="0" smtClean="0"/>
              <a:t> </a:t>
            </a:r>
            <a:r>
              <a:rPr lang="en-US" baseline="0" dirty="0" err="1" smtClean="0"/>
              <a:t>ngồi</a:t>
            </a:r>
            <a:r>
              <a:rPr lang="en-US" baseline="0" dirty="0" smtClean="0"/>
              <a:t> </a:t>
            </a:r>
            <a:r>
              <a:rPr lang="en-US" baseline="0" dirty="0" err="1" smtClean="0"/>
              <a:t>đãi</a:t>
            </a:r>
            <a:r>
              <a:rPr lang="en-US" baseline="0" dirty="0" smtClean="0"/>
              <a:t> </a:t>
            </a:r>
            <a:r>
              <a:rPr lang="en-US" baseline="0" dirty="0" err="1" smtClean="0"/>
              <a:t>đỗ</a:t>
            </a:r>
            <a:r>
              <a:rPr lang="en-US" baseline="0" dirty="0" smtClean="0"/>
              <a:t>, </a:t>
            </a:r>
            <a:r>
              <a:rPr lang="en-US" baseline="0" dirty="0" err="1" smtClean="0"/>
              <a:t>giải</a:t>
            </a:r>
            <a:r>
              <a:rPr lang="en-US" baseline="0" dirty="0" smtClean="0"/>
              <a:t> </a:t>
            </a:r>
            <a:r>
              <a:rPr lang="en-US" baseline="0" dirty="0" err="1" smtClean="0"/>
              <a:t>nghĩa</a:t>
            </a:r>
            <a:r>
              <a:rPr lang="en-US" baseline="0" dirty="0" smtClean="0"/>
              <a:t> </a:t>
            </a:r>
            <a:r>
              <a:rPr lang="en-US" baseline="0" dirty="0" err="1" smtClean="0"/>
              <a:t>đc</a:t>
            </a:r>
            <a:r>
              <a:rPr lang="en-US" baseline="0" dirty="0" smtClean="0"/>
              <a:t> </a:t>
            </a:r>
            <a:r>
              <a:rPr lang="en-US" baseline="0" dirty="0" err="1" smtClean="0"/>
              <a:t>đãi</a:t>
            </a:r>
            <a:r>
              <a:rPr lang="en-US" baseline="0" dirty="0" smtClean="0"/>
              <a:t> </a:t>
            </a:r>
            <a:r>
              <a:rPr lang="en-US" baseline="0" dirty="0" err="1" smtClean="0"/>
              <a:t>đỗ</a:t>
            </a:r>
            <a:r>
              <a:rPr lang="en-US" baseline="0" dirty="0" smtClean="0"/>
              <a:t> </a:t>
            </a:r>
            <a:r>
              <a:rPr lang="en-US" baseline="0" dirty="0" err="1" smtClean="0"/>
              <a:t>thì</a:t>
            </a:r>
            <a:r>
              <a:rPr lang="en-US" baseline="0" dirty="0" smtClean="0"/>
              <a:t> </a:t>
            </a:r>
            <a:r>
              <a:rPr lang="en-US" baseline="0" dirty="0" err="1" smtClean="0"/>
              <a:t>càng</a:t>
            </a:r>
            <a:r>
              <a:rPr lang="en-US" baseline="0" dirty="0" smtClean="0"/>
              <a:t> </a:t>
            </a:r>
            <a:r>
              <a:rPr lang="en-US" baseline="0" dirty="0" err="1" smtClean="0"/>
              <a:t>tốt</a:t>
            </a:r>
            <a:endParaRPr lang="en-US" dirty="0"/>
          </a:p>
        </p:txBody>
      </p:sp>
      <p:sp>
        <p:nvSpPr>
          <p:cNvPr id="4" name="Slide Number Placeholder 3"/>
          <p:cNvSpPr>
            <a:spLocks noGrp="1"/>
          </p:cNvSpPr>
          <p:nvPr>
            <p:ph type="sldNum" sz="quarter" idx="10"/>
          </p:nvPr>
        </p:nvSpPr>
        <p:spPr/>
        <p:txBody>
          <a:bodyPr/>
          <a:lstStyle/>
          <a:p>
            <a:pPr>
              <a:defRPr/>
            </a:pPr>
            <a:fld id="{FBA505C4-6322-4777-8978-C968A9E3A699}" type="slidenum">
              <a:rPr lang="en-US" smtClean="0"/>
              <a:pPr>
                <a:defRPr/>
              </a:pPr>
              <a:t>18</a:t>
            </a:fld>
            <a:endParaRPr lang="en-US"/>
          </a:p>
        </p:txBody>
      </p:sp>
    </p:spTree>
    <p:extLst>
      <p:ext uri="{BB962C8B-B14F-4D97-AF65-F5344CB8AC3E}">
        <p14:creationId xmlns:p14="http://schemas.microsoft.com/office/powerpoint/2010/main" val="1238065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Nếu</a:t>
            </a:r>
            <a:r>
              <a:rPr lang="en-US" dirty="0" smtClean="0"/>
              <a:t> </a:t>
            </a:r>
            <a:r>
              <a:rPr lang="en-US" dirty="0" err="1" smtClean="0"/>
              <a:t>có</a:t>
            </a:r>
            <a:r>
              <a:rPr lang="en-US" baseline="0" dirty="0" smtClean="0"/>
              <a:t> </a:t>
            </a:r>
            <a:r>
              <a:rPr lang="en-US" baseline="0" dirty="0" err="1" smtClean="0"/>
              <a:t>trong</a:t>
            </a:r>
            <a:r>
              <a:rPr lang="en-US" baseline="0" dirty="0" smtClean="0"/>
              <a:t> </a:t>
            </a:r>
            <a:r>
              <a:rPr lang="en-US" baseline="0" dirty="0" err="1" smtClean="0"/>
              <a:t>sách</a:t>
            </a:r>
            <a:r>
              <a:rPr lang="en-US" baseline="0" dirty="0" smtClean="0"/>
              <a:t> </a:t>
            </a:r>
            <a:r>
              <a:rPr lang="en-US" baseline="0" dirty="0" err="1" smtClean="0"/>
              <a:t>giải</a:t>
            </a:r>
            <a:r>
              <a:rPr lang="en-US" baseline="0" dirty="0" smtClean="0"/>
              <a:t>, </a:t>
            </a:r>
            <a:r>
              <a:rPr lang="en-US" baseline="0" dirty="0" err="1" smtClean="0"/>
              <a:t>không</a:t>
            </a:r>
            <a:r>
              <a:rPr lang="en-US" baseline="0" dirty="0" smtClean="0"/>
              <a:t> </a:t>
            </a:r>
            <a:r>
              <a:rPr lang="en-US" baseline="0" dirty="0" err="1" smtClean="0"/>
              <a:t>có</a:t>
            </a:r>
            <a:r>
              <a:rPr lang="en-US" baseline="0" dirty="0" smtClean="0"/>
              <a:t> </a:t>
            </a:r>
            <a:r>
              <a:rPr lang="en-US" baseline="0" dirty="0" err="1" smtClean="0"/>
              <a:t>gợi</a:t>
            </a:r>
            <a:r>
              <a:rPr lang="en-US" baseline="0" dirty="0" smtClean="0"/>
              <a:t> ý </a:t>
            </a:r>
            <a:r>
              <a:rPr lang="en-US" baseline="0" dirty="0" err="1" smtClean="0"/>
              <a:t>thì</a:t>
            </a:r>
            <a:r>
              <a:rPr lang="en-US" baseline="0" dirty="0" smtClean="0"/>
              <a:t> </a:t>
            </a:r>
            <a:r>
              <a:rPr lang="en-US" baseline="0" dirty="0" err="1" smtClean="0"/>
              <a:t>thôi</a:t>
            </a:r>
            <a:r>
              <a:rPr lang="en-US" baseline="0" dirty="0" smtClean="0"/>
              <a:t> </a:t>
            </a:r>
            <a:r>
              <a:rPr lang="en-US" baseline="0" dirty="0" err="1" smtClean="0"/>
              <a:t>noi</a:t>
            </a:r>
            <a:r>
              <a:rPr lang="en-US" baseline="0" dirty="0" smtClean="0"/>
              <a:t> </a:t>
            </a:r>
            <a:r>
              <a:rPr lang="en-US" baseline="0" dirty="0" err="1" smtClean="0"/>
              <a:t>miệng</a:t>
            </a:r>
            <a:endParaRPr lang="en-US" dirty="0"/>
          </a:p>
        </p:txBody>
      </p:sp>
      <p:sp>
        <p:nvSpPr>
          <p:cNvPr id="4" name="Slide Number Placeholder 3"/>
          <p:cNvSpPr>
            <a:spLocks noGrp="1"/>
          </p:cNvSpPr>
          <p:nvPr>
            <p:ph type="sldNum" sz="quarter" idx="10"/>
          </p:nvPr>
        </p:nvSpPr>
        <p:spPr/>
        <p:txBody>
          <a:bodyPr/>
          <a:lstStyle/>
          <a:p>
            <a:pPr>
              <a:defRPr/>
            </a:pPr>
            <a:fld id="{FBA505C4-6322-4777-8978-C968A9E3A699}" type="slidenum">
              <a:rPr lang="en-US" smtClean="0"/>
              <a:pPr>
                <a:defRPr/>
              </a:pPr>
              <a:t>21</a:t>
            </a:fld>
            <a:endParaRPr lang="en-US"/>
          </a:p>
        </p:txBody>
      </p:sp>
    </p:spTree>
    <p:extLst>
      <p:ext uri="{BB962C8B-B14F-4D97-AF65-F5344CB8AC3E}">
        <p14:creationId xmlns:p14="http://schemas.microsoft.com/office/powerpoint/2010/main" val="2827950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Bên</a:t>
            </a:r>
            <a:r>
              <a:rPr lang="en-US" baseline="0" dirty="0" smtClean="0"/>
              <a:t> </a:t>
            </a:r>
            <a:r>
              <a:rPr lang="en-US" baseline="0" dirty="0" err="1" smtClean="0"/>
              <a:t>trái</a:t>
            </a:r>
            <a:r>
              <a:rPr lang="en-US" baseline="0" dirty="0" smtClean="0"/>
              <a:t> </a:t>
            </a:r>
            <a:r>
              <a:rPr lang="en-US" baseline="0" dirty="0" err="1" smtClean="0"/>
              <a:t>từ</a:t>
            </a:r>
            <a:r>
              <a:rPr lang="en-US" baseline="0" dirty="0" smtClean="0"/>
              <a:t> </a:t>
            </a:r>
            <a:r>
              <a:rPr lang="en-US" baseline="0" dirty="0" err="1" smtClean="0"/>
              <a:t>khó</a:t>
            </a:r>
            <a:r>
              <a:rPr lang="en-US" baseline="0" dirty="0" smtClean="0"/>
              <a:t>, </a:t>
            </a:r>
            <a:r>
              <a:rPr lang="en-US" baseline="0" dirty="0" err="1" smtClean="0"/>
              <a:t>bên</a:t>
            </a:r>
            <a:r>
              <a:rPr lang="en-US" baseline="0" dirty="0" smtClean="0"/>
              <a:t> </a:t>
            </a:r>
            <a:r>
              <a:rPr lang="en-US" baseline="0" dirty="0" err="1" smtClean="0"/>
              <a:t>phải</a:t>
            </a:r>
            <a:r>
              <a:rPr lang="en-US" baseline="0" dirty="0" smtClean="0"/>
              <a:t> </a:t>
            </a:r>
            <a:r>
              <a:rPr lang="en-US" baseline="0" dirty="0" err="1" smtClean="0"/>
              <a:t>cần</a:t>
            </a:r>
            <a:r>
              <a:rPr lang="en-US" baseline="0" dirty="0" smtClean="0"/>
              <a:t> </a:t>
            </a:r>
            <a:r>
              <a:rPr lang="en-US" baseline="0" dirty="0" err="1" smtClean="0"/>
              <a:t>giải</a:t>
            </a:r>
            <a:r>
              <a:rPr lang="en-US" baseline="0" dirty="0" smtClean="0"/>
              <a:t> </a:t>
            </a:r>
            <a:r>
              <a:rPr lang="en-US" baseline="0" dirty="0" err="1" smtClean="0"/>
              <a:t>nghĩa</a:t>
            </a:r>
            <a:r>
              <a:rPr lang="en-US" baseline="0" dirty="0" smtClean="0"/>
              <a:t>. </a:t>
            </a:r>
            <a:r>
              <a:rPr lang="en-US" baseline="0" dirty="0" err="1" smtClean="0"/>
              <a:t>Làm</a:t>
            </a:r>
            <a:r>
              <a:rPr lang="en-US" baseline="0" dirty="0" smtClean="0"/>
              <a:t> </a:t>
            </a:r>
            <a:r>
              <a:rPr lang="en-US" baseline="0" dirty="0" err="1" smtClean="0"/>
              <a:t>giống</a:t>
            </a:r>
            <a:r>
              <a:rPr lang="en-US" baseline="0" dirty="0" smtClean="0"/>
              <a:t> </a:t>
            </a:r>
            <a:r>
              <a:rPr lang="en-US" baseline="0" dirty="0" err="1" smtClean="0"/>
              <a:t>nhà</a:t>
            </a:r>
            <a:r>
              <a:rPr lang="en-US" baseline="0" dirty="0" smtClean="0"/>
              <a:t> </a:t>
            </a:r>
            <a:r>
              <a:rPr lang="en-US" baseline="0" dirty="0" err="1" smtClean="0"/>
              <a:t>bà</a:t>
            </a:r>
            <a:r>
              <a:rPr lang="en-US" baseline="0" dirty="0" smtClean="0"/>
              <a:t> </a:t>
            </a:r>
            <a:r>
              <a:rPr lang="en-US" baseline="0" dirty="0" err="1" smtClean="0"/>
              <a:t>cụ</a:t>
            </a:r>
            <a:r>
              <a:rPr lang="en-US" baseline="0" dirty="0" smtClean="0"/>
              <a:t>. </a:t>
            </a:r>
            <a:r>
              <a:rPr lang="en-US" baseline="0" dirty="0" err="1" smtClean="0"/>
              <a:t>Nội</a:t>
            </a:r>
            <a:r>
              <a:rPr lang="en-US" baseline="0" dirty="0" smtClean="0"/>
              <a:t> dung </a:t>
            </a:r>
            <a:r>
              <a:rPr lang="en-US" baseline="0" dirty="0" err="1" smtClean="0"/>
              <a:t>giống</a:t>
            </a:r>
            <a:r>
              <a:rPr lang="en-US" baseline="0" dirty="0" smtClean="0"/>
              <a:t> </a:t>
            </a:r>
            <a:r>
              <a:rPr lang="en-US" baseline="0" dirty="0" err="1" smtClean="0"/>
              <a:t>nội</a:t>
            </a:r>
            <a:r>
              <a:rPr lang="en-US" baseline="0" dirty="0" smtClean="0"/>
              <a:t> dung </a:t>
            </a:r>
            <a:r>
              <a:rPr lang="en-US" baseline="0" dirty="0" err="1" smtClean="0"/>
              <a:t>cố</a:t>
            </a:r>
            <a:r>
              <a:rPr lang="en-US" baseline="0" dirty="0" smtClean="0"/>
              <a:t> </a:t>
            </a:r>
            <a:r>
              <a:rPr lang="en-US" baseline="0" dirty="0" err="1" smtClean="0"/>
              <a:t>thúy</a:t>
            </a:r>
            <a:r>
              <a:rPr lang="en-US" baseline="0" dirty="0" smtClean="0"/>
              <a:t> </a:t>
            </a:r>
            <a:r>
              <a:rPr lang="en-US" baseline="0" dirty="0" err="1" smtClean="0"/>
              <a:t>gửi</a:t>
            </a:r>
            <a:endParaRPr lang="en-US" dirty="0"/>
          </a:p>
        </p:txBody>
      </p:sp>
      <p:sp>
        <p:nvSpPr>
          <p:cNvPr id="4" name="Slide Number Placeholder 3"/>
          <p:cNvSpPr>
            <a:spLocks noGrp="1"/>
          </p:cNvSpPr>
          <p:nvPr>
            <p:ph type="sldNum" sz="quarter" idx="10"/>
          </p:nvPr>
        </p:nvSpPr>
        <p:spPr/>
        <p:txBody>
          <a:bodyPr/>
          <a:lstStyle/>
          <a:p>
            <a:pPr>
              <a:defRPr/>
            </a:pPr>
            <a:fld id="{FBA505C4-6322-4777-8978-C968A9E3A699}" type="slidenum">
              <a:rPr lang="en-US" smtClean="0"/>
              <a:pPr>
                <a:defRPr/>
              </a:pPr>
              <a:t>22</a:t>
            </a:fld>
            <a:endParaRPr lang="en-US"/>
          </a:p>
        </p:txBody>
      </p:sp>
    </p:spTree>
    <p:extLst>
      <p:ext uri="{BB962C8B-B14F-4D97-AF65-F5344CB8AC3E}">
        <p14:creationId xmlns:p14="http://schemas.microsoft.com/office/powerpoint/2010/main" val="4069561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6"/>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161738-FE30-4E55-B2E7-4E5A0D54B11F}" type="slidenum">
              <a:rPr lang="en-US"/>
              <a:pPr>
                <a:defRPr/>
              </a:pPr>
              <a:t>‹#›</a:t>
            </a:fld>
            <a:endParaRPr lang="en-US"/>
          </a:p>
        </p:txBody>
      </p:sp>
    </p:spTree>
    <p:extLst>
      <p:ext uri="{BB962C8B-B14F-4D97-AF65-F5344CB8AC3E}">
        <p14:creationId xmlns:p14="http://schemas.microsoft.com/office/powerpoint/2010/main" val="513712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519B3C-52BE-4FA2-859A-9871D270C519}" type="slidenum">
              <a:rPr lang="en-US"/>
              <a:pPr>
                <a:defRPr/>
              </a:pPr>
              <a:t>‹#›</a:t>
            </a:fld>
            <a:endParaRPr lang="en-US"/>
          </a:p>
        </p:txBody>
      </p:sp>
    </p:spTree>
    <p:extLst>
      <p:ext uri="{BB962C8B-B14F-4D97-AF65-F5344CB8AC3E}">
        <p14:creationId xmlns:p14="http://schemas.microsoft.com/office/powerpoint/2010/main" val="77011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AE7A1C-7BD8-4E06-A44C-32F1C8531595}" type="slidenum">
              <a:rPr lang="en-US"/>
              <a:pPr>
                <a:defRPr/>
              </a:pPr>
              <a:t>‹#›</a:t>
            </a:fld>
            <a:endParaRPr lang="en-US"/>
          </a:p>
        </p:txBody>
      </p:sp>
    </p:spTree>
    <p:extLst>
      <p:ext uri="{BB962C8B-B14F-4D97-AF65-F5344CB8AC3E}">
        <p14:creationId xmlns:p14="http://schemas.microsoft.com/office/powerpoint/2010/main" val="595538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6"/>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2557C51B-0458-4119-9F98-7DBC3A8830AC}" type="datetimeFigureOut">
              <a:rPr lang="en-US"/>
              <a:pPr>
                <a:defRPr/>
              </a:pPr>
              <a:t>2/16/2022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D83D277F-9747-4DD1-95F2-4798C6E749EA}" type="slidenum">
              <a:rPr lang="en-US"/>
              <a:pPr>
                <a:defRPr/>
              </a:pPr>
              <a:t>‹#›</a:t>
            </a:fld>
            <a:endParaRPr lang="en-US"/>
          </a:p>
        </p:txBody>
      </p:sp>
    </p:spTree>
    <p:extLst>
      <p:ext uri="{BB962C8B-B14F-4D97-AF65-F5344CB8AC3E}">
        <p14:creationId xmlns:p14="http://schemas.microsoft.com/office/powerpoint/2010/main" val="3775802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8EFA5969-778E-4169-B8B7-0E698BE8D7B6}" type="datetimeFigureOut">
              <a:rPr lang="en-US"/>
              <a:pPr>
                <a:defRPr/>
              </a:pPr>
              <a:t>2/16/2022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28D12F41-071B-445B-94A5-104E91F03563}" type="slidenum">
              <a:rPr lang="en-US"/>
              <a:pPr>
                <a:defRPr/>
              </a:pPr>
              <a:t>‹#›</a:t>
            </a:fld>
            <a:endParaRPr lang="en-US"/>
          </a:p>
        </p:txBody>
      </p:sp>
    </p:spTree>
    <p:extLst>
      <p:ext uri="{BB962C8B-B14F-4D97-AF65-F5344CB8AC3E}">
        <p14:creationId xmlns:p14="http://schemas.microsoft.com/office/powerpoint/2010/main" val="39452283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D3FA1541-A9BA-42EB-B293-48FB9C2F9392}" type="datetimeFigureOut">
              <a:rPr lang="en-US"/>
              <a:pPr>
                <a:defRPr/>
              </a:pPr>
              <a:t>2/16/2022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484F89EA-C435-46A3-B4FA-2A92A95BC619}" type="slidenum">
              <a:rPr lang="en-US"/>
              <a:pPr>
                <a:defRPr/>
              </a:pPr>
              <a:t>‹#›</a:t>
            </a:fld>
            <a:endParaRPr lang="en-US"/>
          </a:p>
        </p:txBody>
      </p:sp>
    </p:spTree>
    <p:extLst>
      <p:ext uri="{BB962C8B-B14F-4D97-AF65-F5344CB8AC3E}">
        <p14:creationId xmlns:p14="http://schemas.microsoft.com/office/powerpoint/2010/main" val="3610169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1C39E0AA-EB15-4F93-A0A3-98A5D21C8496}" type="datetimeFigureOut">
              <a:rPr lang="en-US"/>
              <a:pPr>
                <a:defRPr/>
              </a:pPr>
              <a:t>2/16/2022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2698964F-98BD-4053-886F-6E166EB26D15}" type="slidenum">
              <a:rPr lang="en-US"/>
              <a:pPr>
                <a:defRPr/>
              </a:pPr>
              <a:t>‹#›</a:t>
            </a:fld>
            <a:endParaRPr lang="en-US"/>
          </a:p>
        </p:txBody>
      </p:sp>
    </p:spTree>
    <p:extLst>
      <p:ext uri="{BB962C8B-B14F-4D97-AF65-F5344CB8AC3E}">
        <p14:creationId xmlns:p14="http://schemas.microsoft.com/office/powerpoint/2010/main" val="1458224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CDD7B0F9-E7B6-47BA-A061-2D6F1E6366DD}" type="datetimeFigureOut">
              <a:rPr lang="en-US"/>
              <a:pPr>
                <a:defRPr/>
              </a:pPr>
              <a:t>2/16/2022</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DFB490E2-38AB-4A8A-A6BF-3B9FF3225AAB}" type="slidenum">
              <a:rPr lang="en-US"/>
              <a:pPr>
                <a:defRPr/>
              </a:pPr>
              <a:t>‹#›</a:t>
            </a:fld>
            <a:endParaRPr lang="en-US"/>
          </a:p>
        </p:txBody>
      </p:sp>
    </p:spTree>
    <p:extLst>
      <p:ext uri="{BB962C8B-B14F-4D97-AF65-F5344CB8AC3E}">
        <p14:creationId xmlns:p14="http://schemas.microsoft.com/office/powerpoint/2010/main" val="413849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E79E43F9-78D5-437D-B1B5-E78B0B34436C}" type="datetimeFigureOut">
              <a:rPr lang="en-US"/>
              <a:pPr>
                <a:defRPr/>
              </a:pPr>
              <a:t>2/16/2022</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3C984D90-043D-40A2-98C6-A93D968AB594}" type="slidenum">
              <a:rPr lang="en-US"/>
              <a:pPr>
                <a:defRPr/>
              </a:pPr>
              <a:t>‹#›</a:t>
            </a:fld>
            <a:endParaRPr lang="en-US"/>
          </a:p>
        </p:txBody>
      </p:sp>
    </p:spTree>
    <p:extLst>
      <p:ext uri="{BB962C8B-B14F-4D97-AF65-F5344CB8AC3E}">
        <p14:creationId xmlns:p14="http://schemas.microsoft.com/office/powerpoint/2010/main" val="2184378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6BD9D866-0141-4790-A331-BEDC757DAD4B}" type="datetimeFigureOut">
              <a:rPr lang="en-US"/>
              <a:pPr>
                <a:defRPr/>
              </a:pPr>
              <a:t>2/16/2022</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3B7F1C48-C3B7-4F71-B508-F650C236F4D8}" type="slidenum">
              <a:rPr lang="en-US"/>
              <a:pPr>
                <a:defRPr/>
              </a:pPr>
              <a:t>‹#›</a:t>
            </a:fld>
            <a:endParaRPr lang="en-US"/>
          </a:p>
        </p:txBody>
      </p:sp>
    </p:spTree>
    <p:extLst>
      <p:ext uri="{BB962C8B-B14F-4D97-AF65-F5344CB8AC3E}">
        <p14:creationId xmlns:p14="http://schemas.microsoft.com/office/powerpoint/2010/main" val="195962125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B5D720F9-0852-43F4-8526-D2E691D63379}" type="datetimeFigureOut">
              <a:rPr lang="en-US"/>
              <a:pPr>
                <a:defRPr/>
              </a:pPr>
              <a:t>2/16/2022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C6A41D9F-6F4D-47ED-A422-EEC9C4360C50}" type="slidenum">
              <a:rPr lang="en-US"/>
              <a:pPr>
                <a:defRPr/>
              </a:pPr>
              <a:t>‹#›</a:t>
            </a:fld>
            <a:endParaRPr lang="en-US"/>
          </a:p>
        </p:txBody>
      </p:sp>
    </p:spTree>
    <p:extLst>
      <p:ext uri="{BB962C8B-B14F-4D97-AF65-F5344CB8AC3E}">
        <p14:creationId xmlns:p14="http://schemas.microsoft.com/office/powerpoint/2010/main" val="52219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83F257-112E-4A0F-AA58-234DB949E93A}" type="slidenum">
              <a:rPr lang="en-US"/>
              <a:pPr>
                <a:defRPr/>
              </a:pPr>
              <a:t>‹#›</a:t>
            </a:fld>
            <a:endParaRPr lang="en-US"/>
          </a:p>
        </p:txBody>
      </p:sp>
    </p:spTree>
    <p:extLst>
      <p:ext uri="{BB962C8B-B14F-4D97-AF65-F5344CB8AC3E}">
        <p14:creationId xmlns:p14="http://schemas.microsoft.com/office/powerpoint/2010/main" val="75540009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BCFB1E94-0262-437B-BB02-A220D25D9480}" type="datetimeFigureOut">
              <a:rPr lang="en-US"/>
              <a:pPr>
                <a:defRPr/>
              </a:pPr>
              <a:t>2/16/2022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5EE065DD-B033-4CC4-98EF-A5B34AE67C99}" type="slidenum">
              <a:rPr lang="en-US"/>
              <a:pPr>
                <a:defRPr/>
              </a:pPr>
              <a:t>‹#›</a:t>
            </a:fld>
            <a:endParaRPr lang="en-US"/>
          </a:p>
        </p:txBody>
      </p:sp>
    </p:spTree>
    <p:extLst>
      <p:ext uri="{BB962C8B-B14F-4D97-AF65-F5344CB8AC3E}">
        <p14:creationId xmlns:p14="http://schemas.microsoft.com/office/powerpoint/2010/main" val="2858432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5EAE754F-6C6B-42ED-9802-6BD1CCC81E94}" type="datetimeFigureOut">
              <a:rPr lang="en-US"/>
              <a:pPr>
                <a:defRPr/>
              </a:pPr>
              <a:t>2/16/2022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BC3E82EC-07BE-484E-A4DB-26C9DF0912AB}" type="slidenum">
              <a:rPr lang="en-US"/>
              <a:pPr>
                <a:defRPr/>
              </a:pPr>
              <a:t>‹#›</a:t>
            </a:fld>
            <a:endParaRPr lang="en-US"/>
          </a:p>
        </p:txBody>
      </p:sp>
    </p:spTree>
    <p:extLst>
      <p:ext uri="{BB962C8B-B14F-4D97-AF65-F5344CB8AC3E}">
        <p14:creationId xmlns:p14="http://schemas.microsoft.com/office/powerpoint/2010/main" val="1806902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32F7CF9A-28B7-422D-BA3E-D6F1587BE6D4}" type="datetimeFigureOut">
              <a:rPr lang="en-US"/>
              <a:pPr>
                <a:defRPr/>
              </a:pPr>
              <a:t>2/16/2022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D4C2EC1D-346D-4B69-844A-5337A9E4B30C}" type="slidenum">
              <a:rPr lang="en-US"/>
              <a:pPr>
                <a:defRPr/>
              </a:pPr>
              <a:t>‹#›</a:t>
            </a:fld>
            <a:endParaRPr lang="en-US"/>
          </a:p>
        </p:txBody>
      </p:sp>
    </p:spTree>
    <p:extLst>
      <p:ext uri="{BB962C8B-B14F-4D97-AF65-F5344CB8AC3E}">
        <p14:creationId xmlns:p14="http://schemas.microsoft.com/office/powerpoint/2010/main" val="191986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6"/>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9A44C1-7120-4034-B86F-F054C058DAAE}" type="slidenum">
              <a:rPr lang="en-US"/>
              <a:pPr>
                <a:defRPr/>
              </a:pPr>
              <a:t>‹#›</a:t>
            </a:fld>
            <a:endParaRPr lang="en-US"/>
          </a:p>
        </p:txBody>
      </p:sp>
    </p:spTree>
    <p:extLst>
      <p:ext uri="{BB962C8B-B14F-4D97-AF65-F5344CB8AC3E}">
        <p14:creationId xmlns:p14="http://schemas.microsoft.com/office/powerpoint/2010/main" val="25628119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B1C266-86DD-46D2-97DF-93F327A87DA3}" type="slidenum">
              <a:rPr lang="en-US"/>
              <a:pPr>
                <a:defRPr/>
              </a:pPr>
              <a:t>‹#›</a:t>
            </a:fld>
            <a:endParaRPr lang="en-US"/>
          </a:p>
        </p:txBody>
      </p:sp>
    </p:spTree>
    <p:extLst>
      <p:ext uri="{BB962C8B-B14F-4D97-AF65-F5344CB8AC3E}">
        <p14:creationId xmlns:p14="http://schemas.microsoft.com/office/powerpoint/2010/main" val="305368044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0B824-9FEA-421E-B1DD-2B602405BF6A}" type="slidenum">
              <a:rPr lang="en-US"/>
              <a:pPr>
                <a:defRPr/>
              </a:pPr>
              <a:t>‹#›</a:t>
            </a:fld>
            <a:endParaRPr lang="en-US"/>
          </a:p>
        </p:txBody>
      </p:sp>
    </p:spTree>
    <p:extLst>
      <p:ext uri="{BB962C8B-B14F-4D97-AF65-F5344CB8AC3E}">
        <p14:creationId xmlns:p14="http://schemas.microsoft.com/office/powerpoint/2010/main" val="2079828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9868D1-9C37-4D29-A0D8-3C774433D744}" type="slidenum">
              <a:rPr lang="en-US"/>
              <a:pPr>
                <a:defRPr/>
              </a:pPr>
              <a:t>‹#›</a:t>
            </a:fld>
            <a:endParaRPr lang="en-US"/>
          </a:p>
        </p:txBody>
      </p:sp>
    </p:spTree>
    <p:extLst>
      <p:ext uri="{BB962C8B-B14F-4D97-AF65-F5344CB8AC3E}">
        <p14:creationId xmlns:p14="http://schemas.microsoft.com/office/powerpoint/2010/main" val="30940758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B742B02-1599-441A-B041-D5CE3BF87953}" type="slidenum">
              <a:rPr lang="en-US"/>
              <a:pPr>
                <a:defRPr/>
              </a:pPr>
              <a:t>‹#›</a:t>
            </a:fld>
            <a:endParaRPr lang="en-US"/>
          </a:p>
        </p:txBody>
      </p:sp>
    </p:spTree>
    <p:extLst>
      <p:ext uri="{BB962C8B-B14F-4D97-AF65-F5344CB8AC3E}">
        <p14:creationId xmlns:p14="http://schemas.microsoft.com/office/powerpoint/2010/main" val="575687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F7EC5B2-6EE4-4BD7-A83F-DE26480CA727}" type="slidenum">
              <a:rPr lang="en-US"/>
              <a:pPr>
                <a:defRPr/>
              </a:pPr>
              <a:t>‹#›</a:t>
            </a:fld>
            <a:endParaRPr lang="en-US"/>
          </a:p>
        </p:txBody>
      </p:sp>
    </p:spTree>
    <p:extLst>
      <p:ext uri="{BB962C8B-B14F-4D97-AF65-F5344CB8AC3E}">
        <p14:creationId xmlns:p14="http://schemas.microsoft.com/office/powerpoint/2010/main" val="31383554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F8A723A-EF9B-4102-B869-01D78EBBBAEE}" type="slidenum">
              <a:rPr lang="en-US"/>
              <a:pPr>
                <a:defRPr/>
              </a:pPr>
              <a:t>‹#›</a:t>
            </a:fld>
            <a:endParaRPr lang="en-US"/>
          </a:p>
        </p:txBody>
      </p:sp>
    </p:spTree>
    <p:extLst>
      <p:ext uri="{BB962C8B-B14F-4D97-AF65-F5344CB8AC3E}">
        <p14:creationId xmlns:p14="http://schemas.microsoft.com/office/powerpoint/2010/main" val="37293165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0B8D85-E21A-4A59-B5EE-A0855E15FE32}" type="slidenum">
              <a:rPr lang="en-US"/>
              <a:pPr>
                <a:defRPr/>
              </a:pPr>
              <a:t>‹#›</a:t>
            </a:fld>
            <a:endParaRPr lang="en-US"/>
          </a:p>
        </p:txBody>
      </p:sp>
    </p:spTree>
    <p:extLst>
      <p:ext uri="{BB962C8B-B14F-4D97-AF65-F5344CB8AC3E}">
        <p14:creationId xmlns:p14="http://schemas.microsoft.com/office/powerpoint/2010/main" val="11979227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5DBF40-1C0F-45E6-BF29-61FB6BB90FCD}" type="slidenum">
              <a:rPr lang="en-US"/>
              <a:pPr>
                <a:defRPr/>
              </a:pPr>
              <a:t>‹#›</a:t>
            </a:fld>
            <a:endParaRPr lang="en-US"/>
          </a:p>
        </p:txBody>
      </p:sp>
    </p:spTree>
    <p:extLst>
      <p:ext uri="{BB962C8B-B14F-4D97-AF65-F5344CB8AC3E}">
        <p14:creationId xmlns:p14="http://schemas.microsoft.com/office/powerpoint/2010/main" val="38310525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5831AD-B6B5-416B-A16D-AE0E662420C3}" type="slidenum">
              <a:rPr lang="en-US"/>
              <a:pPr>
                <a:defRPr/>
              </a:pPr>
              <a:t>‹#›</a:t>
            </a:fld>
            <a:endParaRPr lang="en-US"/>
          </a:p>
        </p:txBody>
      </p:sp>
    </p:spTree>
    <p:extLst>
      <p:ext uri="{BB962C8B-B14F-4D97-AF65-F5344CB8AC3E}">
        <p14:creationId xmlns:p14="http://schemas.microsoft.com/office/powerpoint/2010/main" val="41970463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0CBF71-429C-4B63-9521-235BA27ABD30}" type="slidenum">
              <a:rPr lang="en-US"/>
              <a:pPr>
                <a:defRPr/>
              </a:pPr>
              <a:t>‹#›</a:t>
            </a:fld>
            <a:endParaRPr lang="en-US"/>
          </a:p>
        </p:txBody>
      </p:sp>
    </p:spTree>
    <p:extLst>
      <p:ext uri="{BB962C8B-B14F-4D97-AF65-F5344CB8AC3E}">
        <p14:creationId xmlns:p14="http://schemas.microsoft.com/office/powerpoint/2010/main" val="20340546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F044B5-1A04-49EB-9E0A-6F5198045D8F}" type="slidenum">
              <a:rPr lang="en-US"/>
              <a:pPr>
                <a:defRPr/>
              </a:pPr>
              <a:t>‹#›</a:t>
            </a:fld>
            <a:endParaRPr lang="en-US"/>
          </a:p>
        </p:txBody>
      </p:sp>
    </p:spTree>
    <p:extLst>
      <p:ext uri="{BB962C8B-B14F-4D97-AF65-F5344CB8AC3E}">
        <p14:creationId xmlns:p14="http://schemas.microsoft.com/office/powerpoint/2010/main" val="38374504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846C7407-2AD1-4854-9DA8-B495051EC0DD}" type="slidenum">
              <a:rPr lang="en-US"/>
              <a:pPr>
                <a:defRPr/>
              </a:pPr>
              <a:t>‹#›</a:t>
            </a:fld>
            <a:endParaRPr lang="en-US"/>
          </a:p>
        </p:txBody>
      </p:sp>
    </p:spTree>
    <p:extLst>
      <p:ext uri="{BB962C8B-B14F-4D97-AF65-F5344CB8AC3E}">
        <p14:creationId xmlns:p14="http://schemas.microsoft.com/office/powerpoint/2010/main" val="291251897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45403DEE-7854-4B71-AEC1-A46324FA52E7}" type="slidenum">
              <a:rPr lang="en-US"/>
              <a:pPr>
                <a:defRPr/>
              </a:pPr>
              <a:t>‹#›</a:t>
            </a:fld>
            <a:endParaRPr lang="en-US"/>
          </a:p>
        </p:txBody>
      </p:sp>
    </p:spTree>
    <p:extLst>
      <p:ext uri="{BB962C8B-B14F-4D97-AF65-F5344CB8AC3E}">
        <p14:creationId xmlns:p14="http://schemas.microsoft.com/office/powerpoint/2010/main" val="25623457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E1C31422-BF7E-4D88-B6D2-FE8B1408FCED}" type="slidenum">
              <a:rPr lang="en-US"/>
              <a:pPr>
                <a:defRPr/>
              </a:pPr>
              <a:t>‹#›</a:t>
            </a:fld>
            <a:endParaRPr lang="en-US"/>
          </a:p>
        </p:txBody>
      </p:sp>
    </p:spTree>
    <p:extLst>
      <p:ext uri="{BB962C8B-B14F-4D97-AF65-F5344CB8AC3E}">
        <p14:creationId xmlns:p14="http://schemas.microsoft.com/office/powerpoint/2010/main" val="38870649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61161E8D-BA9F-4EF8-A619-C414D61C0D87}" type="slidenum">
              <a:rPr lang="en-US"/>
              <a:pPr>
                <a:defRPr/>
              </a:pPr>
              <a:t>‹#›</a:t>
            </a:fld>
            <a:endParaRPr lang="en-US"/>
          </a:p>
        </p:txBody>
      </p:sp>
    </p:spTree>
    <p:extLst>
      <p:ext uri="{BB962C8B-B14F-4D97-AF65-F5344CB8AC3E}">
        <p14:creationId xmlns:p14="http://schemas.microsoft.com/office/powerpoint/2010/main" val="35230793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5E6CBB47-45AB-4908-96AA-8E999E237D7C}" type="slidenum">
              <a:rPr lang="en-US"/>
              <a:pPr>
                <a:defRPr/>
              </a:pPr>
              <a:t>‹#›</a:t>
            </a:fld>
            <a:endParaRPr lang="en-US"/>
          </a:p>
        </p:txBody>
      </p:sp>
    </p:spTree>
    <p:extLst>
      <p:ext uri="{BB962C8B-B14F-4D97-AF65-F5344CB8AC3E}">
        <p14:creationId xmlns:p14="http://schemas.microsoft.com/office/powerpoint/2010/main" val="1466994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FA1E8977-9AE9-4A8B-B311-F34604C79ACC}" type="slidenum">
              <a:rPr lang="en-US"/>
              <a:pPr>
                <a:defRPr/>
              </a:pPr>
              <a:t>‹#›</a:t>
            </a:fld>
            <a:endParaRPr lang="en-US"/>
          </a:p>
        </p:txBody>
      </p:sp>
    </p:spTree>
    <p:extLst>
      <p:ext uri="{BB962C8B-B14F-4D97-AF65-F5344CB8AC3E}">
        <p14:creationId xmlns:p14="http://schemas.microsoft.com/office/powerpoint/2010/main" val="26599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B35604-5B15-48C3-BB24-298B9C61C7B2}" type="slidenum">
              <a:rPr lang="en-US"/>
              <a:pPr>
                <a:defRPr/>
              </a:pPr>
              <a:t>‹#›</a:t>
            </a:fld>
            <a:endParaRPr lang="en-US"/>
          </a:p>
        </p:txBody>
      </p:sp>
    </p:spTree>
    <p:extLst>
      <p:ext uri="{BB962C8B-B14F-4D97-AF65-F5344CB8AC3E}">
        <p14:creationId xmlns:p14="http://schemas.microsoft.com/office/powerpoint/2010/main" val="261807313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1"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28A5C078-4BB7-41BD-B77B-CAE0DCCB5F11}" type="slidenum">
              <a:rPr lang="en-US"/>
              <a:pPr>
                <a:defRPr/>
              </a:pPr>
              <a:t>‹#›</a:t>
            </a:fld>
            <a:endParaRPr lang="en-US"/>
          </a:p>
        </p:txBody>
      </p:sp>
    </p:spTree>
    <p:extLst>
      <p:ext uri="{BB962C8B-B14F-4D97-AF65-F5344CB8AC3E}">
        <p14:creationId xmlns:p14="http://schemas.microsoft.com/office/powerpoint/2010/main" val="20615530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EF2B0513-8E93-42CA-8749-8E705B025679}" type="slidenum">
              <a:rPr lang="en-US"/>
              <a:pPr>
                <a:defRPr/>
              </a:pPr>
              <a:t>‹#›</a:t>
            </a:fld>
            <a:endParaRPr lang="en-US"/>
          </a:p>
        </p:txBody>
      </p:sp>
    </p:spTree>
    <p:extLst>
      <p:ext uri="{BB962C8B-B14F-4D97-AF65-F5344CB8AC3E}">
        <p14:creationId xmlns:p14="http://schemas.microsoft.com/office/powerpoint/2010/main" val="32917442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63379FA4-4FEA-4569-9269-9305BF01D829}" type="slidenum">
              <a:rPr lang="en-US"/>
              <a:pPr>
                <a:defRPr/>
              </a:pPr>
              <a:t>‹#›</a:t>
            </a:fld>
            <a:endParaRPr lang="en-US"/>
          </a:p>
        </p:txBody>
      </p:sp>
    </p:spTree>
    <p:extLst>
      <p:ext uri="{BB962C8B-B14F-4D97-AF65-F5344CB8AC3E}">
        <p14:creationId xmlns:p14="http://schemas.microsoft.com/office/powerpoint/2010/main" val="16481382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360"/>
            <a:ext cx="2057400" cy="438983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8360"/>
            <a:ext cx="6019800" cy="43898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F6FE1B36-A449-405C-8F1A-8A1A145C5294}" type="slidenum">
              <a:rPr lang="en-US"/>
              <a:pPr>
                <a:defRPr/>
              </a:pPr>
              <a:t>‹#›</a:t>
            </a:fld>
            <a:endParaRPr lang="en-US"/>
          </a:p>
        </p:txBody>
      </p:sp>
    </p:spTree>
    <p:extLst>
      <p:ext uri="{BB962C8B-B14F-4D97-AF65-F5344CB8AC3E}">
        <p14:creationId xmlns:p14="http://schemas.microsoft.com/office/powerpoint/2010/main" val="334999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8360"/>
            <a:ext cx="8229600" cy="43898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2F50CE02-7C4C-4F30-8B65-E9CC4F29F162}" type="slidenum">
              <a:rPr lang="en-US"/>
              <a:pPr>
                <a:defRPr/>
              </a:pPr>
              <a:t>‹#›</a:t>
            </a:fld>
            <a:endParaRPr lang="en-US"/>
          </a:p>
        </p:txBody>
      </p:sp>
    </p:spTree>
    <p:extLst>
      <p:ext uri="{BB962C8B-B14F-4D97-AF65-F5344CB8AC3E}">
        <p14:creationId xmlns:p14="http://schemas.microsoft.com/office/powerpoint/2010/main" val="2959738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FEE2402-060C-4331-B957-0967048F5080}" type="slidenum">
              <a:rPr lang="en-US"/>
              <a:pPr>
                <a:defRPr/>
              </a:pPr>
              <a:t>‹#›</a:t>
            </a:fld>
            <a:endParaRPr lang="en-US"/>
          </a:p>
        </p:txBody>
      </p:sp>
    </p:spTree>
    <p:extLst>
      <p:ext uri="{BB962C8B-B14F-4D97-AF65-F5344CB8AC3E}">
        <p14:creationId xmlns:p14="http://schemas.microsoft.com/office/powerpoint/2010/main" val="1682402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6D327F2-B1EF-4F6E-B01D-A0968FFC3512}" type="slidenum">
              <a:rPr lang="en-US"/>
              <a:pPr>
                <a:defRPr/>
              </a:pPr>
              <a:t>‹#›</a:t>
            </a:fld>
            <a:endParaRPr lang="en-US"/>
          </a:p>
        </p:txBody>
      </p:sp>
    </p:spTree>
    <p:extLst>
      <p:ext uri="{BB962C8B-B14F-4D97-AF65-F5344CB8AC3E}">
        <p14:creationId xmlns:p14="http://schemas.microsoft.com/office/powerpoint/2010/main" val="2791380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1CD2C80-61C6-4EF1-B2C0-0B04DC6D5D66}" type="slidenum">
              <a:rPr lang="en-US"/>
              <a:pPr>
                <a:defRPr/>
              </a:pPr>
              <a:t>‹#›</a:t>
            </a:fld>
            <a:endParaRPr lang="en-US"/>
          </a:p>
        </p:txBody>
      </p:sp>
    </p:spTree>
    <p:extLst>
      <p:ext uri="{BB962C8B-B14F-4D97-AF65-F5344CB8AC3E}">
        <p14:creationId xmlns:p14="http://schemas.microsoft.com/office/powerpoint/2010/main" val="41500060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45D7BF-D5ED-4CCF-9777-A63C39CC5528}" type="slidenum">
              <a:rPr lang="en-US"/>
              <a:pPr>
                <a:defRPr/>
              </a:pPr>
              <a:t>‹#›</a:t>
            </a:fld>
            <a:endParaRPr lang="en-US"/>
          </a:p>
        </p:txBody>
      </p:sp>
    </p:spTree>
    <p:extLst>
      <p:ext uri="{BB962C8B-B14F-4D97-AF65-F5344CB8AC3E}">
        <p14:creationId xmlns:p14="http://schemas.microsoft.com/office/powerpoint/2010/main" val="584101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356BA0-6321-406B-903C-0BAADD295A28}" type="slidenum">
              <a:rPr lang="en-US"/>
              <a:pPr>
                <a:defRPr/>
              </a:pPr>
              <a:t>‹#›</a:t>
            </a:fld>
            <a:endParaRPr lang="en-US"/>
          </a:p>
        </p:txBody>
      </p:sp>
    </p:spTree>
    <p:extLst>
      <p:ext uri="{BB962C8B-B14F-4D97-AF65-F5344CB8AC3E}">
        <p14:creationId xmlns:p14="http://schemas.microsoft.com/office/powerpoint/2010/main" val="1139712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D853C5F-FFC9-471C-91FA-E33E67FDC1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Lst>
  <p:timing>
    <p:tnLst>
      <p:par>
        <p:cTn id="1" dur="indefinite" restart="never" nodeType="tmRoot"/>
      </p:par>
    </p:tnLst>
  </p:timing>
  <p:txStyles>
    <p:titleStyle>
      <a:lvl1pPr algn="ctr" rtl="0" eaLnBrk="0" fontAlgn="base" hangingPunct="0">
        <a:spcBef>
          <a:spcPct val="0"/>
        </a:spcBef>
        <a:spcAft>
          <a:spcPct val="0"/>
        </a:spcAft>
        <a:defRPr sz="4400" b="0" i="0" u="none"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b="0" i="0" u="none"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158DBB44-E3F3-4168-AF6C-C2CF65A69148}" type="datetimeFigureOut">
              <a:rPr lang="en-US"/>
              <a:pPr>
                <a:defRPr/>
              </a:pPr>
              <a:t>2/16/2022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defRPr>
            </a:lvl1pPr>
          </a:lstStyle>
          <a:p>
            <a:pPr>
              <a:defRPr/>
            </a:pPr>
            <a:fld id="{70A8E115-10A4-4D3E-8FCE-6272E9F61F9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prstClr val="black">
                    <a:tint val="75000"/>
                  </a:prstClr>
                </a:solidFill>
              </a:defRPr>
            </a:lvl1pPr>
          </a:lstStyle>
          <a:p>
            <a:pPr>
              <a:defRPr/>
            </a:pPr>
            <a:fld id="{0C5B86FF-398D-4F02-B800-4653626E06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588" y="1"/>
            <a:ext cx="9148762" cy="5138738"/>
            <a:chOff x="1" y="0"/>
            <a:chExt cx="5763" cy="4316"/>
          </a:xfrm>
        </p:grpSpPr>
        <p:sp>
          <p:nvSpPr>
            <p:cNvPr id="921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grpSp>
          <p:nvGrpSpPr>
            <p:cNvPr id="2059" name="Group 6"/>
            <p:cNvGrpSpPr>
              <a:grpSpLocks/>
            </p:cNvGrpSpPr>
            <p:nvPr/>
          </p:nvGrpSpPr>
          <p:grpSpPr bwMode="auto">
            <a:xfrm>
              <a:off x="288" y="0"/>
              <a:ext cx="5098" cy="4316"/>
              <a:chOff x="288" y="0"/>
              <a:chExt cx="5098" cy="4316"/>
            </a:xfrm>
          </p:grpSpPr>
          <p:sp>
            <p:nvSpPr>
              <p:cNvPr id="9223"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4"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5"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6"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7"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8"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9"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0"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1"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2"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3"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4"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5"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grpSp>
        <p:sp>
          <p:nvSpPr>
            <p:cNvPr id="923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2063" name="Freeform 23"/>
            <p:cNvSpPr>
              <a:spLocks/>
            </p:cNvSpPr>
            <p:nvPr/>
          </p:nvSpPr>
          <p:spPr bwMode="hidden">
            <a:xfrm>
              <a:off x="5041" y="0"/>
              <a:ext cx="719" cy="845"/>
            </a:xfrm>
            <a:custGeom>
              <a:avLst/>
              <a:gdLst>
                <a:gd name="T0" fmla="*/ 723 w 717"/>
                <a:gd name="T1" fmla="*/ 845 h 845"/>
                <a:gd name="T2" fmla="*/ 723 w 717"/>
                <a:gd name="T3" fmla="*/ 821 h 845"/>
                <a:gd name="T4" fmla="*/ 580 w 717"/>
                <a:gd name="T5" fmla="*/ 605 h 845"/>
                <a:gd name="T6" fmla="*/ 409 w 717"/>
                <a:gd name="T7" fmla="*/ 396 h 845"/>
                <a:gd name="T8" fmla="*/ 224 w 717"/>
                <a:gd name="T9" fmla="*/ 192 h 845"/>
                <a:gd name="T10" fmla="*/ 17 w 717"/>
                <a:gd name="T11" fmla="*/ 0 h 845"/>
                <a:gd name="T12" fmla="*/ 0 w 717"/>
                <a:gd name="T13" fmla="*/ 0 h 845"/>
                <a:gd name="T14" fmla="*/ 212 w 717"/>
                <a:gd name="T15" fmla="*/ 198 h 845"/>
                <a:gd name="T16" fmla="*/ 403 w 717"/>
                <a:gd name="T17" fmla="*/ 408 h 845"/>
                <a:gd name="T18" fmla="*/ 574 w 717"/>
                <a:gd name="T19" fmla="*/ 623 h 845"/>
                <a:gd name="T20" fmla="*/ 723 w 717"/>
                <a:gd name="T21" fmla="*/ 845 h 845"/>
                <a:gd name="T22" fmla="*/ 72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sp>
          <p:nvSpPr>
            <p:cNvPr id="2064" name="Freeform 24"/>
            <p:cNvSpPr>
              <a:spLocks/>
            </p:cNvSpPr>
            <p:nvPr/>
          </p:nvSpPr>
          <p:spPr bwMode="hidden">
            <a:xfrm>
              <a:off x="5352" y="0"/>
              <a:ext cx="408" cy="414"/>
            </a:xfrm>
            <a:custGeom>
              <a:avLst/>
              <a:gdLst>
                <a:gd name="T0" fmla="*/ 410 w 407"/>
                <a:gd name="T1" fmla="*/ 414 h 414"/>
                <a:gd name="T2" fmla="*/ 410 w 407"/>
                <a:gd name="T3" fmla="*/ 396 h 414"/>
                <a:gd name="T4" fmla="*/ 225 w 407"/>
                <a:gd name="T5" fmla="*/ 192 h 414"/>
                <a:gd name="T6" fmla="*/ 12 w 407"/>
                <a:gd name="T7" fmla="*/ 0 h 414"/>
                <a:gd name="T8" fmla="*/ 0 w 407"/>
                <a:gd name="T9" fmla="*/ 0 h 414"/>
                <a:gd name="T10" fmla="*/ 108 w 407"/>
                <a:gd name="T11" fmla="*/ 102 h 414"/>
                <a:gd name="T12" fmla="*/ 219 w 407"/>
                <a:gd name="T13" fmla="*/ 204 h 414"/>
                <a:gd name="T14" fmla="*/ 410 w 407"/>
                <a:gd name="T15" fmla="*/ 414 h 414"/>
                <a:gd name="T16" fmla="*/ 410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sp>
          <p:nvSpPr>
            <p:cNvPr id="924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2066" name="Freeform 26"/>
            <p:cNvSpPr>
              <a:spLocks/>
            </p:cNvSpPr>
            <p:nvPr/>
          </p:nvSpPr>
          <p:spPr bwMode="hidden">
            <a:xfrm>
              <a:off x="6" y="0"/>
              <a:ext cx="588" cy="599"/>
            </a:xfrm>
            <a:custGeom>
              <a:avLst/>
              <a:gdLst>
                <a:gd name="T0" fmla="*/ 592 w 586"/>
                <a:gd name="T1" fmla="*/ 0 h 599"/>
                <a:gd name="T2" fmla="*/ 574 w 586"/>
                <a:gd name="T3" fmla="*/ 0 h 599"/>
                <a:gd name="T4" fmla="*/ 410 w 586"/>
                <a:gd name="T5" fmla="*/ 132 h 599"/>
                <a:gd name="T6" fmla="*/ 260 w 586"/>
                <a:gd name="T7" fmla="*/ 270 h 599"/>
                <a:gd name="T8" fmla="*/ 120 w 586"/>
                <a:gd name="T9" fmla="*/ 420 h 599"/>
                <a:gd name="T10" fmla="*/ 0 w 586"/>
                <a:gd name="T11" fmla="*/ 575 h 599"/>
                <a:gd name="T12" fmla="*/ 0 w 586"/>
                <a:gd name="T13" fmla="*/ 599 h 599"/>
                <a:gd name="T14" fmla="*/ 120 w 586"/>
                <a:gd name="T15" fmla="*/ 432 h 599"/>
                <a:gd name="T16" fmla="*/ 260 w 586"/>
                <a:gd name="T17" fmla="*/ 282 h 599"/>
                <a:gd name="T18" fmla="*/ 416 w 586"/>
                <a:gd name="T19" fmla="*/ 138 h 599"/>
                <a:gd name="T20" fmla="*/ 592 w 586"/>
                <a:gd name="T21" fmla="*/ 0 h 599"/>
                <a:gd name="T22" fmla="*/ 59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sp>
          <p:nvSpPr>
            <p:cNvPr id="2067" name="Freeform 27"/>
            <p:cNvSpPr>
              <a:spLocks/>
            </p:cNvSpPr>
            <p:nvPr/>
          </p:nvSpPr>
          <p:spPr bwMode="hidden">
            <a:xfrm>
              <a:off x="6" y="0"/>
              <a:ext cx="270" cy="252"/>
            </a:xfrm>
            <a:custGeom>
              <a:avLst/>
              <a:gdLst>
                <a:gd name="T0" fmla="*/ 272 w 269"/>
                <a:gd name="T1" fmla="*/ 0 h 252"/>
                <a:gd name="T2" fmla="*/ 254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2 w 269"/>
                <a:gd name="T15" fmla="*/ 0 h 252"/>
                <a:gd name="T16" fmla="*/ 272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sp>
          <p:nvSpPr>
            <p:cNvPr id="2068"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FFFFF"/>
                </a:solidFill>
              </a:endParaRPr>
            </a:p>
          </p:txBody>
        </p:sp>
        <p:sp>
          <p:nvSpPr>
            <p:cNvPr id="2069"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FFFFF"/>
                </a:solidFill>
              </a:endParaRPr>
            </a:p>
          </p:txBody>
        </p:sp>
        <p:sp>
          <p:nvSpPr>
            <p:cNvPr id="2070"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FFFFF"/>
                </a:solidFill>
              </a:endParaRPr>
            </a:p>
          </p:txBody>
        </p:sp>
        <p:grpSp>
          <p:nvGrpSpPr>
            <p:cNvPr id="2071" name="Group 31"/>
            <p:cNvGrpSpPr>
              <a:grpSpLocks/>
            </p:cNvGrpSpPr>
            <p:nvPr/>
          </p:nvGrpSpPr>
          <p:grpSpPr bwMode="auto">
            <a:xfrm>
              <a:off x="1" y="392"/>
              <a:ext cx="5758" cy="1571"/>
              <a:chOff x="1" y="392"/>
              <a:chExt cx="5758" cy="1571"/>
            </a:xfrm>
          </p:grpSpPr>
          <p:sp>
            <p:nvSpPr>
              <p:cNvPr id="2074"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FFFFF"/>
                  </a:solidFill>
                </a:endParaRPr>
              </a:p>
            </p:txBody>
          </p:sp>
          <p:sp>
            <p:nvSpPr>
              <p:cNvPr id="2075"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FFFFF"/>
                  </a:solidFill>
                </a:endParaRPr>
              </a:p>
            </p:txBody>
          </p:sp>
          <p:sp>
            <p:nvSpPr>
              <p:cNvPr id="2076"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FFFFF"/>
                  </a:solidFill>
                </a:endParaRPr>
              </a:p>
            </p:txBody>
          </p:sp>
          <p:sp>
            <p:nvSpPr>
              <p:cNvPr id="2077"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FFFFF"/>
                  </a:solidFill>
                </a:endParaRPr>
              </a:p>
            </p:txBody>
          </p:sp>
          <p:sp>
            <p:nvSpPr>
              <p:cNvPr id="2078"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FFFFF"/>
                  </a:solidFill>
                </a:endParaRPr>
              </a:p>
            </p:txBody>
          </p:sp>
        </p:grpSp>
        <p:sp>
          <p:nvSpPr>
            <p:cNvPr id="2072"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FFFFF"/>
                </a:solidFill>
              </a:endParaRPr>
            </a:p>
          </p:txBody>
        </p:sp>
        <p:sp>
          <p:nvSpPr>
            <p:cNvPr id="2073"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FFFFF"/>
                </a:solidFill>
              </a:endParaRPr>
            </a:p>
          </p:txBody>
        </p:sp>
      </p:grpSp>
      <p:sp>
        <p:nvSpPr>
          <p:cNvPr id="9255" name="Rectangle 39"/>
          <p:cNvSpPr>
            <a:spLocks noGrp="1" noChangeArrowheads="1"/>
          </p:cNvSpPr>
          <p:nvPr>
            <p:ph type="title"/>
          </p:nvPr>
        </p:nvSpPr>
        <p:spPr bwMode="auto">
          <a:xfrm>
            <a:off x="457200" y="208365"/>
            <a:ext cx="8229600" cy="854869"/>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9256" name="Rectangle 40"/>
          <p:cNvSpPr>
            <a:spLocks noGrp="1" noChangeArrowheads="1"/>
          </p:cNvSpPr>
          <p:nvPr>
            <p:ph type="dt" sz="half" idx="2"/>
          </p:nvPr>
        </p:nvSpPr>
        <p:spPr bwMode="auto">
          <a:xfrm>
            <a:off x="457200" y="4682729"/>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mn-lt"/>
              </a:defRPr>
            </a:lvl1pPr>
          </a:lstStyle>
          <a:p>
            <a:pPr>
              <a:defRPr/>
            </a:pPr>
            <a:endParaRPr lang="en-US"/>
          </a:p>
        </p:txBody>
      </p:sp>
      <p:sp>
        <p:nvSpPr>
          <p:cNvPr id="9257" name="Rectangle 41"/>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mn-lt"/>
              </a:defRPr>
            </a:lvl1pPr>
          </a:lstStyle>
          <a:p>
            <a:pPr>
              <a:defRPr/>
            </a:pPr>
            <a:endParaRPr lang="en-US"/>
          </a:p>
        </p:txBody>
      </p:sp>
      <p:sp>
        <p:nvSpPr>
          <p:cNvPr id="9258" name="Rectangle 42"/>
          <p:cNvSpPr>
            <a:spLocks noGrp="1" noChangeArrowheads="1"/>
          </p:cNvSpPr>
          <p:nvPr>
            <p:ph type="sldNum" sz="quarter" idx="4"/>
          </p:nvPr>
        </p:nvSpPr>
        <p:spPr bwMode="auto">
          <a:xfrm>
            <a:off x="6553200" y="4682729"/>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latin typeface="+mn-lt"/>
              </a:defRPr>
            </a:lvl1pPr>
          </a:lstStyle>
          <a:p>
            <a:pPr>
              <a:defRPr/>
            </a:pPr>
            <a:fld id="{7C319C32-A18B-47DC-81E5-E4E9B3514E95}" type="slidenum">
              <a:rPr lang="en-US"/>
              <a:pPr>
                <a:defRPr/>
              </a:pPr>
              <a:t>‹#›</a:t>
            </a:fld>
            <a:endParaRPr lang="en-US"/>
          </a:p>
        </p:txBody>
      </p:sp>
      <p:sp>
        <p:nvSpPr>
          <p:cNvPr id="9259" name="Rectangle 43"/>
          <p:cNvSpPr>
            <a:spLocks noGrp="1" noChangeArrowheads="1"/>
          </p:cNvSpPr>
          <p:nvPr>
            <p:ph type="body" idx="1"/>
          </p:nvPr>
        </p:nvSpPr>
        <p:spPr bwMode="auto">
          <a:xfrm>
            <a:off x="457200" y="1200150"/>
            <a:ext cx="8229600" cy="33980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989420278"/>
      </p:ext>
    </p:extLst>
  </p:cSld>
  <p:clrMap bg1="dk2" tx1="lt1" bg2="dk1" tx2="lt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jp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7379494"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3"/>
          <p:cNvSpPr txBox="1">
            <a:spLocks noChangeArrowheads="1"/>
          </p:cNvSpPr>
          <p:nvPr/>
        </p:nvSpPr>
        <p:spPr bwMode="auto">
          <a:xfrm>
            <a:off x="1423988" y="66675"/>
            <a:ext cx="6947297"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sz="3300" dirty="0" err="1">
                <a:cs typeface="Times New Roman" panose="02020603050405020304" pitchFamily="18" charset="0"/>
              </a:rPr>
              <a:t>Trường</a:t>
            </a:r>
            <a:r>
              <a:rPr lang="en-US" sz="3300" dirty="0">
                <a:cs typeface="Times New Roman" panose="02020603050405020304" pitchFamily="18" charset="0"/>
              </a:rPr>
              <a:t> </a:t>
            </a:r>
            <a:r>
              <a:rPr lang="en-US" sz="3300" dirty="0" err="1">
                <a:cs typeface="Times New Roman" panose="02020603050405020304" pitchFamily="18" charset="0"/>
              </a:rPr>
              <a:t>Tiểu</a:t>
            </a:r>
            <a:r>
              <a:rPr lang="en-US" sz="3300" dirty="0">
                <a:cs typeface="Times New Roman" panose="02020603050405020304" pitchFamily="18" charset="0"/>
              </a:rPr>
              <a:t> </a:t>
            </a:r>
            <a:r>
              <a:rPr lang="en-US" sz="3300" dirty="0" err="1">
                <a:cs typeface="Times New Roman" panose="02020603050405020304" pitchFamily="18" charset="0"/>
              </a:rPr>
              <a:t>học</a:t>
            </a:r>
            <a:r>
              <a:rPr lang="en-US" sz="3300" dirty="0">
                <a:cs typeface="Times New Roman" panose="02020603050405020304" pitchFamily="18" charset="0"/>
              </a:rPr>
              <a:t> </a:t>
            </a:r>
            <a:r>
              <a:rPr lang="en-US" sz="3300" dirty="0" err="1">
                <a:cs typeface="Times New Roman" panose="02020603050405020304" pitchFamily="18" charset="0"/>
              </a:rPr>
              <a:t>Ái</a:t>
            </a:r>
            <a:r>
              <a:rPr lang="en-US" sz="3300" dirty="0">
                <a:cs typeface="Times New Roman" panose="02020603050405020304" pitchFamily="18" charset="0"/>
              </a:rPr>
              <a:t> </a:t>
            </a:r>
            <a:r>
              <a:rPr lang="en-US" sz="3300" dirty="0" err="1">
                <a:cs typeface="Times New Roman" panose="02020603050405020304" pitchFamily="18" charset="0"/>
              </a:rPr>
              <a:t>Mộ</a:t>
            </a:r>
            <a:r>
              <a:rPr lang="en-US" sz="3300" dirty="0">
                <a:cs typeface="Times New Roman" panose="02020603050405020304" pitchFamily="18" charset="0"/>
              </a:rPr>
              <a:t> A</a:t>
            </a:r>
          </a:p>
          <a:p>
            <a:pPr algn="ctr" eaLnBrk="1" hangingPunct="1">
              <a:spcBef>
                <a:spcPct val="0"/>
              </a:spcBef>
              <a:buFontTx/>
              <a:buNone/>
            </a:pPr>
            <a:r>
              <a:rPr lang="en-US" b="1" dirty="0" err="1">
                <a:cs typeface="Times New Roman" panose="02020603050405020304" pitchFamily="18" charset="0"/>
              </a:rPr>
              <a:t>Bài</a:t>
            </a:r>
            <a:r>
              <a:rPr lang="en-US" b="1" dirty="0">
                <a:cs typeface="Times New Roman" panose="02020603050405020304" pitchFamily="18" charset="0"/>
              </a:rPr>
              <a:t> </a:t>
            </a:r>
            <a:r>
              <a:rPr lang="en-US" b="1" dirty="0" err="1">
                <a:cs typeface="Times New Roman" panose="02020603050405020304" pitchFamily="18" charset="0"/>
              </a:rPr>
              <a:t>giảng</a:t>
            </a:r>
            <a:r>
              <a:rPr lang="en-US" b="1" dirty="0">
                <a:cs typeface="Times New Roman" panose="02020603050405020304" pitchFamily="18" charset="0"/>
              </a:rPr>
              <a:t> </a:t>
            </a:r>
            <a:r>
              <a:rPr lang="en-US" b="1" dirty="0" err="1">
                <a:cs typeface="Times New Roman" panose="02020603050405020304" pitchFamily="18" charset="0"/>
              </a:rPr>
              <a:t>Lớp</a:t>
            </a:r>
            <a:r>
              <a:rPr lang="en-US" b="1" dirty="0">
                <a:cs typeface="Times New Roman" panose="02020603050405020304" pitchFamily="18" charset="0"/>
              </a:rPr>
              <a:t> 3</a:t>
            </a:r>
          </a:p>
          <a:p>
            <a:pPr algn="ctr" eaLnBrk="1" hangingPunct="1">
              <a:spcBef>
                <a:spcPct val="0"/>
              </a:spcBef>
              <a:buFontTx/>
              <a:buNone/>
            </a:pPr>
            <a:r>
              <a:rPr lang="en-US" b="1" dirty="0">
                <a:cs typeface="Times New Roman" panose="02020603050405020304" pitchFamily="18" charset="0"/>
              </a:rPr>
              <a:t>  </a:t>
            </a:r>
            <a:r>
              <a:rPr lang="en-US" b="1" dirty="0" smtClean="0">
                <a:cs typeface="Times New Roman" panose="02020603050405020304" pitchFamily="18" charset="0"/>
              </a:rPr>
              <a:t>P. </a:t>
            </a:r>
            <a:r>
              <a:rPr lang="en-US" b="1" dirty="0" err="1">
                <a:cs typeface="Times New Roman" panose="02020603050405020304" pitchFamily="18" charset="0"/>
              </a:rPr>
              <a:t>Môn</a:t>
            </a:r>
            <a:r>
              <a:rPr lang="en-US" dirty="0">
                <a:cs typeface="Times New Roman" panose="02020603050405020304" pitchFamily="18" charset="0"/>
              </a:rPr>
              <a:t>:</a:t>
            </a:r>
            <a:r>
              <a:rPr lang="en-US" b="1" dirty="0">
                <a:cs typeface="Times New Roman" panose="02020603050405020304" pitchFamily="18" charset="0"/>
              </a:rPr>
              <a:t>   </a:t>
            </a:r>
            <a:r>
              <a:rPr lang="en-US" b="1" dirty="0" err="1" smtClean="0">
                <a:cs typeface="Times New Roman" panose="02020603050405020304" pitchFamily="18" charset="0"/>
              </a:rPr>
              <a:t>Tập</a:t>
            </a:r>
            <a:r>
              <a:rPr lang="en-US" b="1" dirty="0" smtClean="0">
                <a:cs typeface="Times New Roman" panose="02020603050405020304" pitchFamily="18" charset="0"/>
              </a:rPr>
              <a:t> </a:t>
            </a:r>
            <a:r>
              <a:rPr lang="en-US" b="1" dirty="0" err="1" smtClean="0">
                <a:cs typeface="Times New Roman" panose="02020603050405020304" pitchFamily="18" charset="0"/>
              </a:rPr>
              <a:t>đọc</a:t>
            </a:r>
            <a:r>
              <a:rPr lang="en-US" b="1" dirty="0" smtClean="0">
                <a:cs typeface="Times New Roman" panose="02020603050405020304" pitchFamily="18" charset="0"/>
              </a:rPr>
              <a:t> </a:t>
            </a:r>
            <a:endParaRPr lang="en-US" b="1" dirty="0">
              <a:cs typeface="Times New Roman" panose="02020603050405020304" pitchFamily="18" charset="0"/>
            </a:endParaRPr>
          </a:p>
          <a:p>
            <a:pPr algn="ctr" eaLnBrk="1" hangingPunct="1">
              <a:spcBef>
                <a:spcPct val="0"/>
              </a:spcBef>
              <a:buFontTx/>
              <a:buNone/>
            </a:pPr>
            <a:r>
              <a:rPr lang="en-US" dirty="0" err="1">
                <a:cs typeface="Times New Roman" panose="02020603050405020304" pitchFamily="18" charset="0"/>
              </a:rPr>
              <a:t>Tuần</a:t>
            </a:r>
            <a:r>
              <a:rPr lang="en-US" dirty="0">
                <a:cs typeface="Times New Roman" panose="02020603050405020304" pitchFamily="18" charset="0"/>
              </a:rPr>
              <a:t>:    22</a:t>
            </a:r>
          </a:p>
          <a:p>
            <a:pPr algn="ctr" eaLnBrk="1" hangingPunct="1">
              <a:spcBef>
                <a:spcPct val="0"/>
              </a:spcBef>
              <a:buFontTx/>
              <a:buNone/>
            </a:pPr>
            <a:endParaRPr lang="en-US" sz="2700" b="1" dirty="0">
              <a:solidFill>
                <a:srgbClr val="FF00FF"/>
              </a:solidFill>
              <a:cs typeface="Times New Roman" panose="02020603050405020304" pitchFamily="18" charset="0"/>
            </a:endParaRPr>
          </a:p>
          <a:p>
            <a:pPr eaLnBrk="1" hangingPunct="1">
              <a:spcBef>
                <a:spcPct val="0"/>
              </a:spcBef>
              <a:buFontTx/>
              <a:buNone/>
            </a:pPr>
            <a:r>
              <a:rPr lang="en-US" sz="3300" b="1" dirty="0">
                <a:solidFill>
                  <a:srgbClr val="FF0000"/>
                </a:solidFill>
                <a:cs typeface="Times New Roman" panose="02020603050405020304" pitchFamily="18" charset="0"/>
              </a:rPr>
              <a:t>  </a:t>
            </a:r>
            <a:r>
              <a:rPr lang="en-US" sz="3300" b="1" dirty="0" smtClean="0">
                <a:solidFill>
                  <a:srgbClr val="FF0000"/>
                </a:solidFill>
                <a:cs typeface="Times New Roman" panose="02020603050405020304" pitchFamily="18" charset="0"/>
              </a:rPr>
              <a:t>                    </a:t>
            </a:r>
            <a:r>
              <a:rPr lang="en-US" sz="3300" b="1" dirty="0" err="1" smtClean="0">
                <a:solidFill>
                  <a:srgbClr val="FF0000"/>
                </a:solidFill>
                <a:cs typeface="Times New Roman" panose="02020603050405020304" pitchFamily="18" charset="0"/>
              </a:rPr>
              <a:t>Bài</a:t>
            </a:r>
            <a:r>
              <a:rPr lang="en-US" sz="3300" b="1" dirty="0">
                <a:solidFill>
                  <a:srgbClr val="FF0000"/>
                </a:solidFill>
                <a:cs typeface="Times New Roman" panose="02020603050405020304" pitchFamily="18" charset="0"/>
              </a:rPr>
              <a:t>: </a:t>
            </a:r>
            <a:r>
              <a:rPr lang="en-US" sz="3300" b="1" dirty="0" err="1" smtClean="0">
                <a:solidFill>
                  <a:srgbClr val="FF0000"/>
                </a:solidFill>
                <a:cs typeface="Times New Roman" panose="02020603050405020304" pitchFamily="18" charset="0"/>
              </a:rPr>
              <a:t>Cây</a:t>
            </a:r>
            <a:r>
              <a:rPr lang="en-US" sz="3300" b="1" dirty="0" smtClean="0">
                <a:solidFill>
                  <a:srgbClr val="FF0000"/>
                </a:solidFill>
                <a:cs typeface="Times New Roman" panose="02020603050405020304" pitchFamily="18" charset="0"/>
              </a:rPr>
              <a:t> </a:t>
            </a:r>
            <a:r>
              <a:rPr lang="en-US" sz="3300" b="1" dirty="0" err="1" smtClean="0">
                <a:solidFill>
                  <a:srgbClr val="FF0000"/>
                </a:solidFill>
                <a:cs typeface="Times New Roman" panose="02020603050405020304" pitchFamily="18" charset="0"/>
              </a:rPr>
              <a:t>cầu</a:t>
            </a:r>
            <a:endParaRPr lang="en-US" sz="3300" b="1" dirty="0" smtClean="0">
              <a:solidFill>
                <a:srgbClr val="FF0000"/>
              </a:solidFill>
              <a:cs typeface="Times New Roman" panose="02020603050405020304" pitchFamily="18" charset="0"/>
            </a:endParaRPr>
          </a:p>
          <a:p>
            <a:pPr eaLnBrk="1" hangingPunct="1">
              <a:spcBef>
                <a:spcPct val="0"/>
              </a:spcBef>
              <a:buFontTx/>
              <a:buNone/>
            </a:pPr>
            <a:endParaRPr lang="en-US" sz="3300" b="1" dirty="0">
              <a:solidFill>
                <a:srgbClr val="FF0000"/>
              </a:solidFill>
              <a:cs typeface="Times New Roman" panose="02020603050405020304" pitchFamily="18" charset="0"/>
            </a:endParaRPr>
          </a:p>
          <a:p>
            <a:pPr eaLnBrk="1" hangingPunct="1">
              <a:spcBef>
                <a:spcPct val="0"/>
              </a:spcBef>
              <a:buFontTx/>
              <a:buNone/>
            </a:pPr>
            <a:r>
              <a:rPr lang="en-US" sz="3300" b="1" dirty="0">
                <a:solidFill>
                  <a:srgbClr val="FF0000"/>
                </a:solidFill>
                <a:cs typeface="Times New Roman" panose="02020603050405020304" pitchFamily="18" charset="0"/>
              </a:rPr>
              <a:t>                    </a:t>
            </a:r>
            <a:r>
              <a:rPr lang="en-US" sz="2400" b="1" i="1" dirty="0">
                <a:cs typeface="Times New Roman" panose="02020603050405020304" pitchFamily="18" charset="0"/>
              </a:rPr>
              <a:t>GV: </a:t>
            </a:r>
            <a:r>
              <a:rPr lang="en-US" sz="2400" b="1" i="1" dirty="0" err="1">
                <a:cs typeface="Times New Roman" panose="02020603050405020304" pitchFamily="18" charset="0"/>
              </a:rPr>
              <a:t>Nguyễn</a:t>
            </a:r>
            <a:r>
              <a:rPr lang="en-US" sz="2400" b="1" i="1" dirty="0">
                <a:cs typeface="Times New Roman" panose="02020603050405020304" pitchFamily="18" charset="0"/>
              </a:rPr>
              <a:t> </a:t>
            </a:r>
            <a:r>
              <a:rPr lang="en-US" sz="2400" b="1" i="1" dirty="0" err="1">
                <a:cs typeface="Times New Roman" panose="02020603050405020304" pitchFamily="18" charset="0"/>
              </a:rPr>
              <a:t>Thị</a:t>
            </a:r>
            <a:r>
              <a:rPr lang="en-US" sz="2400" b="1" i="1" dirty="0">
                <a:cs typeface="Times New Roman" panose="02020603050405020304" pitchFamily="18" charset="0"/>
              </a:rPr>
              <a:t> </a:t>
            </a:r>
            <a:r>
              <a:rPr lang="en-US" sz="2400" b="1" i="1" dirty="0" err="1">
                <a:cs typeface="Times New Roman" panose="02020603050405020304" pitchFamily="18" charset="0"/>
              </a:rPr>
              <a:t>Thúy</a:t>
            </a:r>
            <a:endParaRPr lang="en-US" sz="2400" b="1" i="1" dirty="0">
              <a:cs typeface="Times New Roman" panose="02020603050405020304" pitchFamily="18" charset="0"/>
            </a:endParaRPr>
          </a:p>
          <a:p>
            <a:pPr eaLnBrk="1" hangingPunct="1">
              <a:spcBef>
                <a:spcPct val="0"/>
              </a:spcBef>
              <a:buFontTx/>
              <a:buNone/>
            </a:pPr>
            <a:endParaRPr lang="en-US" sz="3300" b="1" dirty="0">
              <a:solidFill>
                <a:srgbClr val="FF0000"/>
              </a:solidFill>
              <a:cs typeface="Times New Roman" panose="02020603050405020304" pitchFamily="18" charset="0"/>
            </a:endParaRPr>
          </a:p>
          <a:p>
            <a:pPr eaLnBrk="1" hangingPunct="1">
              <a:spcBef>
                <a:spcPct val="0"/>
              </a:spcBef>
              <a:buFontTx/>
              <a:buNone/>
            </a:pPr>
            <a:endParaRPr lang="en-US" sz="1800"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1425771033"/>
      </p:ext>
    </p:extLst>
  </p:cSld>
  <p:clrMapOvr>
    <a:masterClrMapping/>
  </p:clrMapOvr>
  <p:transition spd="slow" advTm="1353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2358"/>
            <a:ext cx="8991600" cy="3915392"/>
          </a:xfrm>
          <a:prstGeom prst="rect">
            <a:avLst/>
          </a:prstGeom>
        </p:spPr>
      </p:pic>
      <p:sp>
        <p:nvSpPr>
          <p:cNvPr id="7" name="TextBox 6"/>
          <p:cNvSpPr txBox="1"/>
          <p:nvPr/>
        </p:nvSpPr>
        <p:spPr>
          <a:xfrm>
            <a:off x="3352800" y="262379"/>
            <a:ext cx="2286000" cy="584775"/>
          </a:xfrm>
          <a:prstGeom prst="rect">
            <a:avLst/>
          </a:prstGeom>
          <a:noFill/>
        </p:spPr>
        <p:txBody>
          <a:bodyPr wrap="square" rtlCol="0">
            <a:spAutoFit/>
          </a:bodyPr>
          <a:lstStyle/>
          <a:p>
            <a:pPr algn="ctr"/>
            <a:r>
              <a:rPr lang="en-US" sz="3200" dirty="0" err="1" smtClean="0">
                <a:solidFill>
                  <a:srgbClr val="002060"/>
                </a:solidFill>
                <a:latin typeface="Times New Roman" pitchFamily="18" charset="0"/>
                <a:cs typeface="Times New Roman" pitchFamily="18" charset="0"/>
              </a:rPr>
              <a:t>Sông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Mã</a:t>
            </a:r>
            <a:endParaRPr 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3373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714750"/>
            <a:ext cx="9144000" cy="1754326"/>
          </a:xfrm>
          <a:prstGeom prst="rect">
            <a:avLst/>
          </a:prstGeom>
          <a:noFill/>
        </p:spPr>
        <p:txBody>
          <a:bodyPr wrap="square" rtlCol="0">
            <a:spAutoFit/>
          </a:bodyPr>
          <a:lstStyle/>
          <a:p>
            <a:r>
              <a:rPr lang="en-US" dirty="0" err="1" smtClean="0">
                <a:solidFill>
                  <a:srgbClr val="002060"/>
                </a:solidFill>
                <a:latin typeface="Times New Roman" pitchFamily="18" charset="0"/>
                <a:cs typeface="Times New Roman" pitchFamily="18" charset="0"/>
              </a:rPr>
              <a:t>Cầu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Hàm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Rồng</a:t>
            </a:r>
            <a:r>
              <a:rPr lang="en-US" dirty="0" smtClean="0">
                <a:solidFill>
                  <a:srgbClr val="002060"/>
                </a:solidFill>
                <a:latin typeface="Times New Roman" pitchFamily="18" charset="0"/>
                <a:cs typeface="Times New Roman" pitchFamily="18" charset="0"/>
              </a:rPr>
              <a:t>: </a:t>
            </a:r>
            <a:r>
              <a:rPr lang="en-US" b="1" dirty="0" err="1" smtClean="0">
                <a:latin typeface="Times New Roman" pitchFamily="18" charset="0"/>
                <a:cs typeface="Times New Roman" pitchFamily="18" charset="0"/>
              </a:rPr>
              <a:t>Chiếu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cầu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nổi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tiếng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bắc</a:t>
            </a:r>
            <a:r>
              <a:rPr lang="en-US" b="1" dirty="0" smtClean="0">
                <a:latin typeface="Times New Roman" pitchFamily="18" charset="0"/>
                <a:cs typeface="Times New Roman" pitchFamily="18" charset="0"/>
              </a:rPr>
              <a:t> qua </a:t>
            </a:r>
            <a:r>
              <a:rPr lang="en-US" b="1" dirty="0" err="1" smtClean="0">
                <a:latin typeface="Times New Roman" pitchFamily="18" charset="0"/>
                <a:cs typeface="Times New Roman" pitchFamily="18" charset="0"/>
              </a:rPr>
              <a:t>hai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bờ</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sông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Mã</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Cầu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nằm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giữa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hai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quả</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núi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Một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bên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giống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đầu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rồng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nên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được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gọi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là</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núi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Rồng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Bên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kia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giống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viên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ngọc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nên</a:t>
            </a: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gọi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là</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núi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Ngọc</a:t>
            </a:r>
            <a:r>
              <a:rPr lang="en-US" b="1" dirty="0" smtClean="0">
                <a:latin typeface="Times New Roman" pitchFamily="18" charset="0"/>
                <a:cs typeface="Times New Roman" pitchFamily="18" charset="0"/>
              </a:rPr>
              <a:t>. </a:t>
            </a:r>
            <a:r>
              <a:rPr lang="vi-VN" b="1" dirty="0" smtClean="0">
                <a:latin typeface="Times New Roman" panose="02020603050405020304" pitchFamily="18" charset="0"/>
                <a:cs typeface="Times New Roman" panose="02020603050405020304" pitchFamily="18" charset="0"/>
              </a:rPr>
              <a:t>Cầu </a:t>
            </a:r>
            <a:r>
              <a:rPr lang="vi-VN" b="1" dirty="0">
                <a:latin typeface="Times New Roman" panose="02020603050405020304" pitchFamily="18" charset="0"/>
                <a:cs typeface="Times New Roman" panose="02020603050405020304" pitchFamily="18" charset="0"/>
              </a:rPr>
              <a:t>Hàm </a:t>
            </a:r>
            <a:r>
              <a:rPr lang="vi-VN" b="1" dirty="0" smtClean="0">
                <a:latin typeface="Times New Roman" panose="02020603050405020304" pitchFamily="18" charset="0"/>
                <a:cs typeface="Times New Roman" panose="02020603050405020304" pitchFamily="18" charset="0"/>
              </a:rPr>
              <a:t>Rồng</a:t>
            </a:r>
            <a:r>
              <a:rPr lang="en-US" b="1" dirty="0" smtClean="0">
                <a:latin typeface="Times New Roman" panose="02020603050405020304" pitchFamily="18" charset="0"/>
                <a:cs typeface="Times New Roman" panose="02020603050405020304" pitchFamily="18" charset="0"/>
              </a:rPr>
              <a:t> </a:t>
            </a:r>
            <a:r>
              <a:rPr lang="vi-VN" b="1" dirty="0" smtClean="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cây cầu huyết mạch của đất nước những năm chiến tranh ác liệt nhất đã đi vào lịch sử như những trang vàng chói lọi trong cuộc kháng chiến chống Mỹ cứu nước của dân tộc, là hình ảnh biểu trưng cho ý chí kiên cường của con người xứ Thanh.</a:t>
            </a:r>
          </a:p>
          <a:p>
            <a:endParaRPr lang="en-US" dirty="0">
              <a:solidFill>
                <a:srgbClr val="002060"/>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638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387201" y="1504950"/>
            <a:ext cx="7202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400" dirty="0" err="1" smtClean="0">
                <a:solidFill>
                  <a:srgbClr val="0070C0"/>
                </a:solidFill>
                <a:latin typeface="Times New Roman" panose="02020603050405020304" pitchFamily="18" charset="0"/>
                <a:cs typeface="Times New Roman" pitchFamily="18" charset="0"/>
              </a:rPr>
              <a:t>Câu</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2.Từ</a:t>
            </a:r>
            <a:r>
              <a:rPr lang="en-US" sz="2400" dirty="0" smtClean="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chiếc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cầu</a:t>
            </a:r>
            <a:r>
              <a:rPr lang="en-US" sz="2400" dirty="0">
                <a:solidFill>
                  <a:srgbClr val="0070C0"/>
                </a:solidFill>
                <a:latin typeface="Times New Roman" pitchFamily="18" charset="0"/>
                <a:cs typeface="Times New Roman" pitchFamily="18" charset="0"/>
              </a:rPr>
              <a:t> cha </a:t>
            </a:r>
            <a:r>
              <a:rPr lang="en-US" sz="2400" dirty="0" err="1">
                <a:solidFill>
                  <a:srgbClr val="0070C0"/>
                </a:solidFill>
                <a:latin typeface="Times New Roman" pitchFamily="18" charset="0"/>
                <a:cs typeface="Times New Roman" pitchFamily="18" charset="0"/>
              </a:rPr>
              <a:t>làm</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bạn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nhỏ</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nghĩ</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đến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những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gì</a:t>
            </a:r>
            <a:r>
              <a:rPr lang="en-US" sz="2400" dirty="0">
                <a:solidFill>
                  <a:srgbClr val="0070C0"/>
                </a:solidFill>
                <a:latin typeface="Times New Roman" pitchFamily="18" charset="0"/>
                <a:cs typeface="Times New Roman" pitchFamily="18" charset="0"/>
              </a:rPr>
              <a:t>?</a:t>
            </a:r>
          </a:p>
        </p:txBody>
      </p:sp>
      <p:sp>
        <p:nvSpPr>
          <p:cNvPr id="2" name="Cloud Callout 1"/>
          <p:cNvSpPr/>
          <p:nvPr/>
        </p:nvSpPr>
        <p:spPr>
          <a:xfrm>
            <a:off x="1143000" y="2647950"/>
            <a:ext cx="6858000" cy="2133600"/>
          </a:xfrm>
          <a:prstGeom prst="cloudCallout">
            <a:avLst>
              <a:gd name="adj1" fmla="val 22114"/>
              <a:gd name="adj2" fmla="val -7280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err="1" smtClean="0">
                <a:solidFill>
                  <a:srgbClr val="002060"/>
                </a:solidFill>
                <a:latin typeface="Times New Roman" panose="02020603050405020304" pitchFamily="18" charset="0"/>
                <a:cs typeface="Times New Roman" pitchFamily="18" charset="0"/>
              </a:rPr>
              <a:t>Bạn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nhỏ</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nghĩ</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đến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những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cây</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cầu</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gần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gũi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với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cuộc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sống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xung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quanh</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bạn</a:t>
            </a:r>
            <a:r>
              <a:rPr lang="en-US" sz="2400" dirty="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ấy</a:t>
            </a:r>
            <a:endParaRPr lang="en-US" sz="2400" dirty="0">
              <a:solidFill>
                <a:srgbClr val="002060"/>
              </a:solidFill>
              <a:latin typeface="Times New Roman" pitchFamily="18" charset="0"/>
              <a:cs typeface="Times New Roman" pitchFamily="18" charset="0"/>
            </a:endParaRPr>
          </a:p>
        </p:txBody>
      </p:sp>
      <p:sp>
        <p:nvSpPr>
          <p:cNvPr id="3" name="TextBox 2"/>
          <p:cNvSpPr txBox="1"/>
          <p:nvPr/>
        </p:nvSpPr>
        <p:spPr>
          <a:xfrm>
            <a:off x="387201" y="890885"/>
            <a:ext cx="7613799" cy="461665"/>
          </a:xfrm>
          <a:prstGeom prst="rect">
            <a:avLst/>
          </a:prstGeom>
          <a:noFill/>
          <a:ln>
            <a:noFill/>
          </a:ln>
        </p:spPr>
        <p:txBody>
          <a:bodyPr wrap="square" rtlCol="0">
            <a:spAutoFit/>
          </a:bodyPr>
          <a:lstStyle/>
          <a:p>
            <a:r>
              <a:rPr lang="en-US" sz="2400" dirty="0" err="1" smtClean="0">
                <a:solidFill>
                  <a:srgbClr val="002060"/>
                </a:solidFill>
                <a:latin typeface="Times New Roman" panose="02020603050405020304" pitchFamily="18" charset="0"/>
                <a:cs typeface="Times New Roman" panose="02020603050405020304" pitchFamily="18" charset="0"/>
              </a:rPr>
              <a:t>Đọc</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thầm</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khổ</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thơ</a:t>
            </a:r>
            <a:r>
              <a:rPr lang="en-US" sz="2400" dirty="0" smtClean="0">
                <a:solidFill>
                  <a:srgbClr val="002060"/>
                </a:solidFill>
                <a:latin typeface="Times New Roman" panose="02020603050405020304" pitchFamily="18" charset="0"/>
                <a:cs typeface="Times New Roman" panose="02020603050405020304" pitchFamily="18" charset="0"/>
              </a:rPr>
              <a:t> 2,3,4</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0" y="64246"/>
            <a:ext cx="9144000" cy="1077218"/>
          </a:xfrm>
          <a:prstGeom prst="rect">
            <a:avLst/>
          </a:prstGeom>
          <a:noFill/>
        </p:spPr>
        <p:txBody>
          <a:bodyPr wrap="square" rtlCol="0">
            <a:spAutoFit/>
          </a:bodyPr>
          <a:lstStyle/>
          <a:p>
            <a:pPr algn="ctr"/>
            <a:r>
              <a:rPr lang="en-US" sz="3200" i="1" dirty="0" err="1" smtClean="0">
                <a:latin typeface="Times New Roman" panose="02020603050405020304" pitchFamily="18" charset="0"/>
                <a:cs typeface="Times New Roman" pitchFamily="18" charset="0"/>
              </a:rPr>
              <a:t>Tìm</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hiểu</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bài</a:t>
            </a:r>
            <a:endParaRPr lang="en-US" sz="3200" i="1"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12" descr="scan0014"/>
          <p:cNvPicPr>
            <a:picLocks noChangeAspect="1" noChangeArrowheads="1"/>
          </p:cNvPicPr>
          <p:nvPr/>
        </p:nvPicPr>
        <p:blipFill>
          <a:blip r:embed="rId3" cstate="print">
            <a:extLst>
              <a:ext uri="{28A0092B-C50C-407E-A947-70E740481C1C}">
                <a14:useLocalDpi xmlns:a14="http://schemas.microsoft.com/office/drawing/2010/main" val="0"/>
              </a:ext>
            </a:extLst>
          </a:blip>
          <a:srcRect b="68605"/>
          <a:stretch>
            <a:fillRect/>
          </a:stretch>
        </p:blipFill>
        <p:spPr bwMode="auto">
          <a:xfrm>
            <a:off x="4893129" y="962840"/>
            <a:ext cx="3793671" cy="2904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 y="230002"/>
            <a:ext cx="9144001" cy="584775"/>
          </a:xfrm>
          <a:prstGeom prst="rect">
            <a:avLst/>
          </a:prstGeom>
          <a:noFill/>
        </p:spPr>
        <p:txBody>
          <a:bodyPr wrap="square" rtlCol="0">
            <a:spAutoFit/>
          </a:bodyPr>
          <a:lstStyle/>
          <a:p>
            <a:pPr algn="ctr"/>
            <a:r>
              <a:rPr lang="en-US" sz="3200" dirty="0" smtClean="0">
                <a:solidFill>
                  <a:srgbClr val="002060"/>
                </a:solidFill>
                <a:latin typeface="Times New Roman" pitchFamily="18" charset="0"/>
                <a:cs typeface="Times New Roman" pitchFamily="18" charset="0"/>
              </a:rPr>
              <a:t>Con </a:t>
            </a:r>
            <a:r>
              <a:rPr lang="en-US" sz="3200" dirty="0" err="1" smtClean="0">
                <a:solidFill>
                  <a:srgbClr val="002060"/>
                </a:solidFill>
                <a:latin typeface="Times New Roman" pitchFamily="18" charset="0"/>
                <a:cs typeface="Times New Roman" pitchFamily="18" charset="0"/>
              </a:rPr>
              <a:t>nhện</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có</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chiếc</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cầu</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tơ</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nhỏ</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giúp</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nó</a:t>
            </a:r>
            <a:r>
              <a:rPr lang="en-US" sz="3200" dirty="0" smtClean="0">
                <a:solidFill>
                  <a:srgbClr val="002060"/>
                </a:solidFill>
                <a:latin typeface="Times New Roman" pitchFamily="18" charset="0"/>
                <a:cs typeface="Times New Roman" pitchFamily="18" charset="0"/>
              </a:rPr>
              <a:t> qua chum </a:t>
            </a:r>
            <a:r>
              <a:rPr lang="en-US" sz="3200" dirty="0" err="1" smtClean="0">
                <a:solidFill>
                  <a:srgbClr val="002060"/>
                </a:solidFill>
                <a:latin typeface="Times New Roman" pitchFamily="18" charset="0"/>
                <a:cs typeface="Times New Roman" pitchFamily="18" charset="0"/>
              </a:rPr>
              <a:t>nước</a:t>
            </a:r>
            <a:r>
              <a:rPr lang="en-US" sz="3200" dirty="0" smtClean="0">
                <a:solidFill>
                  <a:srgbClr val="002060"/>
                </a:solidFill>
                <a:latin typeface="Times New Roman" pitchFamily="18" charset="0"/>
                <a:cs typeface="Times New Roman" pitchFamily="18" charset="0"/>
              </a:rPr>
              <a:t>.</a:t>
            </a:r>
            <a:endParaRPr lang="en-US" sz="3200" dirty="0">
              <a:solidFill>
                <a:srgbClr val="002060"/>
              </a:solidFill>
              <a:latin typeface="Times New Roman" pitchFamily="18" charset="0"/>
              <a:cs typeface="Times New Roman" pitchFamily="18" charset="0"/>
            </a:endParaRPr>
          </a:p>
        </p:txBody>
      </p:sp>
      <p:sp>
        <p:nvSpPr>
          <p:cNvPr id="4" name="TextBox 3"/>
          <p:cNvSpPr txBox="1"/>
          <p:nvPr/>
        </p:nvSpPr>
        <p:spPr>
          <a:xfrm>
            <a:off x="0" y="4105930"/>
            <a:ext cx="9144000" cy="954107"/>
          </a:xfrm>
          <a:prstGeom prst="rect">
            <a:avLst/>
          </a:prstGeom>
          <a:noFill/>
        </p:spPr>
        <p:txBody>
          <a:bodyPr wrap="square" rtlCol="0">
            <a:spAutoFit/>
          </a:bodyPr>
          <a:lstStyle/>
          <a:p>
            <a:pPr algn="ctr"/>
            <a:r>
              <a:rPr lang="en-US" sz="2800" b="1" i="1" dirty="0" smtClean="0">
                <a:latin typeface="Times New Roman" pitchFamily="18" charset="0"/>
                <a:cs typeface="Times New Roman" pitchFamily="18" charset="0"/>
              </a:rPr>
              <a:t>Chum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nung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loại</a:t>
            </a:r>
            <a:r>
              <a:rPr lang="en-US" sz="2800" dirty="0" smtClean="0">
                <a:latin typeface="Times New Roman" pitchFamily="18" charset="0"/>
                <a:cs typeface="Times New Roman" pitchFamily="18" charset="0"/>
              </a:rPr>
              <a:t> to, </a:t>
            </a:r>
            <a:r>
              <a:rPr lang="en-US" sz="2800" dirty="0" err="1" smtClean="0">
                <a:latin typeface="Times New Roman" pitchFamily="18" charset="0"/>
                <a:cs typeface="Times New Roman" pitchFamily="18" charset="0"/>
              </a:rPr>
              <a:t>miệng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tròn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giữa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hạt</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962840"/>
            <a:ext cx="3963774" cy="290430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28674"/>
                                        </p:tgtEl>
                                        <p:attrNameLst>
                                          <p:attrName>style.visibility</p:attrName>
                                        </p:attrNameLst>
                                      </p:cBhvr>
                                      <p:to>
                                        <p:strVal val="visible"/>
                                      </p:to>
                                    </p:set>
                                    <p:animEffect transition="in" filter="barn(inVertical)">
                                      <p:cBhvr>
                                        <p:cTn id="10" dur="500"/>
                                        <p:tgtEl>
                                          <p:spTgt spid="286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SC08866"/>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5486400" y="3543300"/>
            <a:ext cx="3657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76200" y="80010"/>
            <a:ext cx="5334000" cy="226314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600" dirty="0">
                <a:solidFill>
                  <a:srgbClr val="002060"/>
                </a:solidFill>
                <a:latin typeface="Times New Roman" pitchFamily="18" charset="0"/>
                <a:cs typeface="Times New Roman" pitchFamily="18" charset="0"/>
              </a:rPr>
              <a:t>Con </a:t>
            </a:r>
            <a:r>
              <a:rPr lang="en-US" sz="3600" dirty="0" err="1">
                <a:solidFill>
                  <a:srgbClr val="002060"/>
                </a:solidFill>
                <a:latin typeface="Times New Roman" pitchFamily="18" charset="0"/>
                <a:cs typeface="Times New Roman" pitchFamily="18" charset="0"/>
              </a:rPr>
              <a:t>kiến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có</a:t>
            </a:r>
            <a:r>
              <a:rPr lang="en-US" sz="3600" dirty="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chiếc</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cầu</a:t>
            </a:r>
            <a:r>
              <a:rPr lang="en-US" sz="3600" dirty="0" smtClean="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lá</a:t>
            </a:r>
            <a:r>
              <a:rPr lang="en-US" sz="3600" dirty="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tre</a:t>
            </a:r>
            <a:r>
              <a:rPr lang="en-US" sz="3600" dirty="0" smtClean="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đưa</a:t>
            </a:r>
            <a:r>
              <a:rPr lang="en-US" sz="3600" dirty="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nó</a:t>
            </a:r>
            <a:r>
              <a:rPr lang="en-US" sz="3600" dirty="0" smtClean="0">
                <a:solidFill>
                  <a:srgbClr val="002060"/>
                </a:solidFill>
                <a:latin typeface="Times New Roman" pitchFamily="18" charset="0"/>
                <a:cs typeface="Times New Roman" pitchFamily="18" charset="0"/>
              </a:rPr>
              <a:t> </a:t>
            </a:r>
            <a:r>
              <a:rPr lang="en-US" sz="3600" dirty="0">
                <a:solidFill>
                  <a:srgbClr val="002060"/>
                </a:solidFill>
                <a:latin typeface="Times New Roman" pitchFamily="18" charset="0"/>
                <a:cs typeface="Times New Roman" pitchFamily="18" charset="0"/>
              </a:rPr>
              <a:t>qua </a:t>
            </a:r>
            <a:r>
              <a:rPr lang="en-US" sz="3600" dirty="0" err="1">
                <a:solidFill>
                  <a:srgbClr val="002060"/>
                </a:solidFill>
                <a:latin typeface="Times New Roman" pitchFamily="18" charset="0"/>
                <a:cs typeface="Times New Roman" pitchFamily="18" charset="0"/>
              </a:rPr>
              <a:t>ngòi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nước</a:t>
            </a:r>
            <a:endParaRPr lang="en-US" sz="36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8641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4" presetClass="entr" presetSubtype="16" fill="hold" grpId="0" nodeType="with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3264" y="361950"/>
            <a:ext cx="5638800" cy="3733800"/>
          </a:xfrm>
          <a:prstGeom prst="rect">
            <a:avLst/>
          </a:prstGeom>
        </p:spPr>
      </p:pic>
      <p:sp>
        <p:nvSpPr>
          <p:cNvPr id="7" name="TextBox 6"/>
          <p:cNvSpPr txBox="1"/>
          <p:nvPr/>
        </p:nvSpPr>
        <p:spPr>
          <a:xfrm>
            <a:off x="20664" y="4137402"/>
            <a:ext cx="91440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t>
            </a:r>
            <a:r>
              <a:rPr lang="en-US" sz="2800" b="1" i="1" dirty="0" err="1" smtClean="0">
                <a:latin typeface="Times New Roman" pitchFamily="18" charset="0"/>
                <a:cs typeface="Times New Roman" pitchFamily="18" charset="0"/>
              </a:rPr>
              <a:t>Ngòi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dòng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đầm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hồ</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264990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mekongcaukhiis8"/>
          <p:cNvPicPr>
            <a:picLocks noChangeAspect="1" noChangeArrowheads="1"/>
          </p:cNvPicPr>
          <p:nvPr/>
        </p:nvPicPr>
        <p:blipFill>
          <a:blip r:embed="rId2">
            <a:extLst>
              <a:ext uri="{28A0092B-C50C-407E-A947-70E740481C1C}">
                <a14:useLocalDpi xmlns:a14="http://schemas.microsoft.com/office/drawing/2010/main" val="0"/>
              </a:ext>
            </a:extLst>
          </a:blip>
          <a:srcRect l="25317" r="-2"/>
          <a:stretch>
            <a:fillRect/>
          </a:stretch>
        </p:blipFill>
        <p:spPr bwMode="auto">
          <a:xfrm>
            <a:off x="152400" y="86923"/>
            <a:ext cx="8839200"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Text Box 4"/>
          <p:cNvSpPr txBox="1">
            <a:spLocks noChangeArrowheads="1"/>
          </p:cNvSpPr>
          <p:nvPr/>
        </p:nvSpPr>
        <p:spPr bwMode="auto">
          <a:xfrm>
            <a:off x="0" y="4552950"/>
            <a:ext cx="9144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pPr>
            <a:r>
              <a:rPr lang="en-US" sz="3000" b="1" dirty="0" err="1">
                <a:solidFill>
                  <a:srgbClr val="000099"/>
                </a:solidFill>
                <a:latin typeface="Times New Roman" panose="02020603050405020304" pitchFamily="18" charset="0"/>
                <a:cs typeface="Times New Roman" panose="02020603050405020304" pitchFamily="18" charset="0"/>
              </a:rPr>
              <a:t>Cầu</a:t>
            </a:r>
            <a:r>
              <a:rPr lang="en-US" sz="3000" b="1" dirty="0">
                <a:solidFill>
                  <a:srgbClr val="000099"/>
                </a:solidFill>
                <a:latin typeface="Times New Roman" panose="02020603050405020304" pitchFamily="18" charset="0"/>
                <a:cs typeface="Times New Roman" panose="02020603050405020304" pitchFamily="18" charset="0"/>
              </a:rPr>
              <a:t> </a:t>
            </a:r>
            <a:r>
              <a:rPr lang="en-US" sz="3000" b="1" dirty="0" err="1" smtClean="0">
                <a:solidFill>
                  <a:srgbClr val="000099"/>
                </a:solidFill>
                <a:latin typeface="Times New Roman" panose="02020603050405020304" pitchFamily="18" charset="0"/>
                <a:cs typeface="Times New Roman" panose="02020603050405020304" pitchFamily="18" charset="0"/>
              </a:rPr>
              <a:t>treo</a:t>
            </a:r>
            <a:r>
              <a:rPr lang="en-US" sz="3000" b="1" dirty="0" smtClean="0">
                <a:solidFill>
                  <a:srgbClr val="000099"/>
                </a:solidFill>
                <a:latin typeface="Times New Roman" panose="02020603050405020304" pitchFamily="18" charset="0"/>
                <a:cs typeface="Times New Roman" panose="02020603050405020304" pitchFamily="18" charset="0"/>
              </a:rPr>
              <a:t> </a:t>
            </a:r>
            <a:r>
              <a:rPr lang="en-US" sz="3000" b="1" dirty="0" err="1" smtClean="0">
                <a:solidFill>
                  <a:srgbClr val="000099"/>
                </a:solidFill>
                <a:latin typeface="Times New Roman" panose="02020603050405020304" pitchFamily="18" charset="0"/>
                <a:cs typeface="Times New Roman" panose="02020603050405020304" pitchFamily="18" charset="0"/>
              </a:rPr>
              <a:t>đưa</a:t>
            </a:r>
            <a:r>
              <a:rPr lang="en-US" sz="3000" b="1" dirty="0" smtClean="0">
                <a:solidFill>
                  <a:srgbClr val="000099"/>
                </a:solidFill>
                <a:latin typeface="Times New Roman" panose="02020603050405020304" pitchFamily="18" charset="0"/>
                <a:cs typeface="Times New Roman" panose="02020603050405020304" pitchFamily="18" charset="0"/>
              </a:rPr>
              <a:t> </a:t>
            </a:r>
            <a:r>
              <a:rPr lang="en-US" sz="3000" b="1" dirty="0" err="1" smtClean="0">
                <a:solidFill>
                  <a:srgbClr val="000099"/>
                </a:solidFill>
                <a:latin typeface="Times New Roman" panose="02020603050405020304" pitchFamily="18" charset="0"/>
                <a:cs typeface="Times New Roman" panose="02020603050405020304" pitchFamily="18" charset="0"/>
              </a:rPr>
              <a:t>bạn</a:t>
            </a:r>
            <a:r>
              <a:rPr lang="en-US" sz="3000" b="1" dirty="0" smtClean="0">
                <a:solidFill>
                  <a:srgbClr val="000099"/>
                </a:solidFill>
                <a:latin typeface="Times New Roman" panose="02020603050405020304" pitchFamily="18" charset="0"/>
                <a:cs typeface="Times New Roman" panose="02020603050405020304" pitchFamily="18" charset="0"/>
              </a:rPr>
              <a:t> </a:t>
            </a:r>
            <a:r>
              <a:rPr lang="en-US" sz="3000" b="1" dirty="0" err="1" smtClean="0">
                <a:solidFill>
                  <a:srgbClr val="000099"/>
                </a:solidFill>
                <a:latin typeface="Times New Roman" panose="02020603050405020304" pitchFamily="18" charset="0"/>
                <a:cs typeface="Times New Roman" panose="02020603050405020304" pitchFamily="18" charset="0"/>
              </a:rPr>
              <a:t>nhỏ</a:t>
            </a:r>
            <a:r>
              <a:rPr lang="en-US" sz="3000" b="1" dirty="0" smtClean="0">
                <a:solidFill>
                  <a:srgbClr val="000099"/>
                </a:solidFill>
                <a:latin typeface="Times New Roman" panose="02020603050405020304" pitchFamily="18" charset="0"/>
                <a:cs typeface="Times New Roman" panose="02020603050405020304" pitchFamily="18" charset="0"/>
              </a:rPr>
              <a:t> qua </a:t>
            </a:r>
            <a:r>
              <a:rPr lang="en-US" sz="3000" b="1" dirty="0" err="1" smtClean="0">
                <a:solidFill>
                  <a:srgbClr val="000099"/>
                </a:solidFill>
                <a:latin typeface="Times New Roman" panose="02020603050405020304" pitchFamily="18" charset="0"/>
                <a:cs typeface="Times New Roman" panose="02020603050405020304" pitchFamily="18" charset="0"/>
              </a:rPr>
              <a:t>nhà</a:t>
            </a:r>
            <a:r>
              <a:rPr lang="en-US" sz="3000" b="1" dirty="0" smtClean="0">
                <a:solidFill>
                  <a:srgbClr val="000099"/>
                </a:solidFill>
                <a:latin typeface="Times New Roman" panose="02020603050405020304" pitchFamily="18" charset="0"/>
                <a:cs typeface="Times New Roman" panose="02020603050405020304" pitchFamily="18" charset="0"/>
              </a:rPr>
              <a:t> </a:t>
            </a:r>
            <a:r>
              <a:rPr lang="en-US" sz="3000" b="1" dirty="0" err="1" smtClean="0">
                <a:solidFill>
                  <a:srgbClr val="000099"/>
                </a:solidFill>
                <a:latin typeface="Times New Roman" panose="02020603050405020304" pitchFamily="18" charset="0"/>
                <a:cs typeface="Times New Roman" panose="02020603050405020304" pitchFamily="18" charset="0"/>
              </a:rPr>
              <a:t>bà</a:t>
            </a:r>
            <a:r>
              <a:rPr lang="en-US" sz="3000" b="1" dirty="0" smtClean="0">
                <a:solidFill>
                  <a:srgbClr val="000099"/>
                </a:solidFill>
                <a:latin typeface="Times New Roman" panose="02020603050405020304" pitchFamily="18" charset="0"/>
                <a:cs typeface="Times New Roman" panose="02020603050405020304" pitchFamily="18" charset="0"/>
              </a:rPr>
              <a:t> </a:t>
            </a:r>
            <a:r>
              <a:rPr lang="en-US" sz="3000" b="1" dirty="0" err="1" smtClean="0">
                <a:solidFill>
                  <a:srgbClr val="000099"/>
                </a:solidFill>
                <a:latin typeface="Times New Roman" panose="02020603050405020304" pitchFamily="18" charset="0"/>
                <a:cs typeface="Times New Roman" panose="02020603050405020304" pitchFamily="18" charset="0"/>
              </a:rPr>
              <a:t>ngoại</a:t>
            </a:r>
            <a:r>
              <a:rPr lang="en-US" sz="3000" b="1" dirty="0" smtClean="0">
                <a:solidFill>
                  <a:srgbClr val="000099"/>
                </a:solidFill>
                <a:latin typeface="Times New Roman" panose="02020603050405020304" pitchFamily="18" charset="0"/>
                <a:cs typeface="Times New Roman" panose="02020603050405020304" pitchFamily="18" charset="0"/>
              </a:rPr>
              <a:t>.</a:t>
            </a:r>
            <a:endParaRPr lang="vi-VN" sz="3000" b="1" dirty="0">
              <a:solidFill>
                <a:srgbClr val="0000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16740">
                                            <p:txEl>
                                              <p:pRg st="0" end="0"/>
                                            </p:txEl>
                                          </p:spTgt>
                                        </p:tgtEl>
                                        <p:attrNameLst>
                                          <p:attrName>style.visibility</p:attrName>
                                        </p:attrNameLst>
                                      </p:cBhvr>
                                      <p:to>
                                        <p:strVal val="visible"/>
                                      </p:to>
                                    </p:set>
                                    <p:animEffect transition="in" filter="diamond(in)">
                                      <p:cBhvr>
                                        <p:cTn id="7" dur="2000"/>
                                        <p:tgtEl>
                                          <p:spTgt spid="1167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02184"/>
            <a:ext cx="4419600" cy="266502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2880360"/>
            <a:ext cx="4191000" cy="2263140"/>
          </a:xfrm>
          <a:prstGeom prst="rect">
            <a:avLst/>
          </a:prstGeom>
        </p:spPr>
      </p:pic>
      <p:sp>
        <p:nvSpPr>
          <p:cNvPr id="8" name="Oval Callout 7"/>
          <p:cNvSpPr/>
          <p:nvPr/>
        </p:nvSpPr>
        <p:spPr>
          <a:xfrm>
            <a:off x="5519056" y="377190"/>
            <a:ext cx="2634344" cy="1440180"/>
          </a:xfrm>
          <a:prstGeom prst="wedgeEllipseCallout">
            <a:avLst>
              <a:gd name="adj1" fmla="val -83896"/>
              <a:gd name="adj2" fmla="val 3928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err="1" smtClean="0">
                <a:solidFill>
                  <a:srgbClr val="002060"/>
                </a:solidFill>
                <a:latin typeface="Times New Roman" pitchFamily="18" charset="0"/>
                <a:cs typeface="Times New Roman" pitchFamily="18" charset="0"/>
              </a:rPr>
              <a:t>Thuyền</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buồm</a:t>
            </a:r>
            <a:endParaRPr lang="en-US" sz="4000" dirty="0">
              <a:solidFill>
                <a:srgbClr val="002060"/>
              </a:solidFill>
              <a:latin typeface="Times New Roman" pitchFamily="18" charset="0"/>
              <a:cs typeface="Times New Roman" pitchFamily="18" charset="0"/>
            </a:endParaRPr>
          </a:p>
        </p:txBody>
      </p:sp>
      <p:sp>
        <p:nvSpPr>
          <p:cNvPr id="9" name="Oval Callout 8"/>
          <p:cNvSpPr/>
          <p:nvPr/>
        </p:nvSpPr>
        <p:spPr>
          <a:xfrm>
            <a:off x="419103" y="3326130"/>
            <a:ext cx="2313213" cy="1097280"/>
          </a:xfrm>
          <a:prstGeom prst="wedgeEllipseCallout">
            <a:avLst>
              <a:gd name="adj1" fmla="val 106479"/>
              <a:gd name="adj2" fmla="val 1875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err="1" smtClean="0">
                <a:solidFill>
                  <a:srgbClr val="002060"/>
                </a:solidFill>
                <a:latin typeface="Times New Roman" pitchFamily="18" charset="0"/>
                <a:cs typeface="Times New Roman" pitchFamily="18" charset="0"/>
              </a:rPr>
              <a:t>Thuyền</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thoi</a:t>
            </a:r>
            <a:endParaRPr lang="en-US" sz="36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41099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p:txBody>
          <a:bodyPr/>
          <a:lstStyle/>
          <a:p>
            <a:endParaRPr lang="en-US" smtClean="0"/>
          </a:p>
        </p:txBody>
      </p:sp>
      <p:pic>
        <p:nvPicPr>
          <p:cNvPr id="33795" name="Picture 3" descr="cầu 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Box 4"/>
          <p:cNvSpPr txBox="1">
            <a:spLocks noChangeArrowheads="1"/>
          </p:cNvSpPr>
          <p:nvPr/>
        </p:nvSpPr>
        <p:spPr bwMode="auto">
          <a:xfrm>
            <a:off x="685800" y="4400556"/>
            <a:ext cx="90183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400" dirty="0" err="1" smtClean="0">
                <a:solidFill>
                  <a:srgbClr val="002060"/>
                </a:solidFill>
                <a:latin typeface="Times New Roman" pitchFamily="18" charset="0"/>
                <a:cs typeface="Times New Roman" pitchFamily="18" charset="0"/>
              </a:rPr>
              <a:t>Cầu</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ao</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Vật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bằng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ván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hoặc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tre</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được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bắc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từ</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bờ</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ao</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ra</a:t>
            </a:r>
            <a:endParaRPr lang="en-US" sz="2400" dirty="0" smtClean="0">
              <a:solidFill>
                <a:srgbClr val="002060"/>
              </a:solidFill>
              <a:latin typeface="Times New Roman" pitchFamily="18" charset="0"/>
              <a:cs typeface="Times New Roman" pitchFamily="18" charset="0"/>
            </a:endParaRPr>
          </a:p>
          <a:p>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để</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tiện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cho</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việc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giặt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giũ</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lấy</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nước</a:t>
            </a:r>
            <a:r>
              <a:rPr lang="en-US" sz="2400" dirty="0" smtClean="0">
                <a:solidFill>
                  <a:srgbClr val="002060"/>
                </a:solidFill>
                <a:latin typeface="Times New Roman" pitchFamily="18" charset="0"/>
                <a:cs typeface="Times New Roman" pitchFamily="18" charset="0"/>
              </a:rPr>
              <a:t>…</a:t>
            </a:r>
            <a:endParaRPr lang="en-US" sz="24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019550"/>
            <a:ext cx="9144000" cy="1077218"/>
          </a:xfrm>
          <a:prstGeom prst="rect">
            <a:avLst/>
          </a:prstGeom>
          <a:noFill/>
        </p:spPr>
        <p:txBody>
          <a:bodyPr wrap="square" rtlCol="0">
            <a:spAutoFit/>
          </a:bodyPr>
          <a:lstStyle/>
          <a:p>
            <a:pPr algn="ctr"/>
            <a:r>
              <a:rPr lang="en-US" sz="3200" b="1" i="1" dirty="0" err="1" smtClean="0">
                <a:latin typeface="Times New Roman" pitchFamily="18" charset="0"/>
                <a:cs typeface="Times New Roman" pitchFamily="18" charset="0"/>
              </a:rPr>
              <a:t>Đãi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đỗ</a:t>
            </a:r>
            <a:r>
              <a:rPr lang="en-US" sz="3200" b="1" i="1"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a:t>
            </a:r>
            <a:r>
              <a:rPr lang="en-US" sz="3200" b="1" i="1"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tạp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hoặc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giảm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lẫn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nhau</a:t>
            </a:r>
            <a:endParaRPr lang="en-US" sz="32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4473" y="308616"/>
            <a:ext cx="5295055" cy="3583693"/>
          </a:xfrm>
          <a:prstGeom prst="rect">
            <a:avLst/>
          </a:prstGeom>
        </p:spPr>
      </p:pic>
    </p:spTree>
    <p:extLst>
      <p:ext uri="{BB962C8B-B14F-4D97-AF65-F5344CB8AC3E}">
        <p14:creationId xmlns:p14="http://schemas.microsoft.com/office/powerpoint/2010/main" val="353512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671480" y="410170"/>
            <a:ext cx="3801041"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vi-VN" sz="5400"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ôn</a:t>
            </a:r>
            <a:r>
              <a:rPr lang="en-US" sz="5400"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5400" b="1" cap="all" dirty="0" err="1">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a:t>
            </a:r>
            <a:r>
              <a:rPr lang="en-US" sz="54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5400" b="1" cap="all" dirty="0" err="1">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cũ</a:t>
            </a:r>
            <a:endParaRPr lang="en-US" sz="54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grpSp>
        <p:nvGrpSpPr>
          <p:cNvPr id="7" name="Group 5"/>
          <p:cNvGrpSpPr>
            <a:grpSpLocks/>
          </p:cNvGrpSpPr>
          <p:nvPr/>
        </p:nvGrpSpPr>
        <p:grpSpPr bwMode="auto">
          <a:xfrm>
            <a:off x="0" y="-19050"/>
            <a:ext cx="9144000" cy="5143500"/>
            <a:chOff x="8" y="0"/>
            <a:chExt cx="5760" cy="4320"/>
          </a:xfrm>
        </p:grpSpPr>
        <p:pic>
          <p:nvPicPr>
            <p:cNvPr id="8" name="Picture 6"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8"/>
            <p:cNvGrpSpPr>
              <a:grpSpLocks/>
            </p:cNvGrpSpPr>
            <p:nvPr/>
          </p:nvGrpSpPr>
          <p:grpSpPr bwMode="auto">
            <a:xfrm>
              <a:off x="8" y="0"/>
              <a:ext cx="5760" cy="4320"/>
              <a:chOff x="672" y="0"/>
              <a:chExt cx="5760" cy="4320"/>
            </a:xfrm>
          </p:grpSpPr>
          <p:pic>
            <p:nvPicPr>
              <p:cNvPr id="11" name="Picture 9"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Picture 10"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 name="Picture 12"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16" name="Picture 64" descr="2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2449" y="133350"/>
            <a:ext cx="2302151"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1"/>
          <p:cNvSpPr txBox="1">
            <a:spLocks noChangeArrowheads="1"/>
          </p:cNvSpPr>
          <p:nvPr/>
        </p:nvSpPr>
        <p:spPr bwMode="auto">
          <a:xfrm>
            <a:off x="2057400" y="1737896"/>
            <a:ext cx="7391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a:spcBef>
                <a:spcPct val="50000"/>
              </a:spcBef>
              <a:buFontTx/>
              <a:buChar char="•"/>
            </a:pPr>
            <a:r>
              <a:rPr lang="en-US" altLang="vi-VN" sz="2500" b="1" dirty="0" err="1" smtClean="0">
                <a:latin typeface="Times New Roman" panose="02020603050405020304" pitchFamily="18" charset="0"/>
                <a:cs typeface="Times New Roman" panose="02020603050405020304" pitchFamily="18" charset="0"/>
              </a:rPr>
              <a:t>HS1</a:t>
            </a:r>
            <a:r>
              <a:rPr lang="en-US" altLang="vi-VN" sz="2500" b="1" dirty="0" smtClean="0">
                <a:latin typeface="Times New Roman" panose="02020603050405020304" pitchFamily="18" charset="0"/>
                <a:cs typeface="Times New Roman" panose="02020603050405020304" pitchFamily="18" charset="0"/>
              </a:rPr>
              <a:t>: </a:t>
            </a:r>
            <a:r>
              <a:rPr lang="en-US" altLang="vi-VN" sz="2500" b="1" dirty="0" err="1" smtClean="0">
                <a:latin typeface="Times New Roman" panose="02020603050405020304" pitchFamily="18" charset="0"/>
                <a:cs typeface="Times New Roman" panose="02020603050405020304" pitchFamily="18" charset="0"/>
              </a:rPr>
              <a:t>Đọc</a:t>
            </a:r>
            <a:r>
              <a:rPr lang="en-US" altLang="vi-VN" sz="2500" b="1" dirty="0" smtClean="0">
                <a:latin typeface="Times New Roman" panose="02020603050405020304" pitchFamily="18" charset="0"/>
                <a:cs typeface="Times New Roman" panose="02020603050405020304" pitchFamily="18" charset="0"/>
              </a:rPr>
              <a:t> </a:t>
            </a:r>
            <a:r>
              <a:rPr lang="en-US" altLang="vi-VN" sz="2500" b="1" dirty="0" err="1" smtClean="0">
                <a:latin typeface="Times New Roman" panose="02020603050405020304" pitchFamily="18" charset="0"/>
                <a:cs typeface="Times New Roman" panose="02020603050405020304" pitchFamily="18" charset="0"/>
              </a:rPr>
              <a:t>đoạn</a:t>
            </a:r>
            <a:r>
              <a:rPr lang="en-US" altLang="vi-VN" sz="2500" b="1" dirty="0" smtClean="0">
                <a:latin typeface="Times New Roman" panose="02020603050405020304" pitchFamily="18" charset="0"/>
                <a:cs typeface="Times New Roman" panose="02020603050405020304" pitchFamily="18" charset="0"/>
              </a:rPr>
              <a:t> 3 </a:t>
            </a:r>
            <a:r>
              <a:rPr lang="en-US" altLang="vi-VN" sz="2500" b="1" dirty="0" err="1" smtClean="0">
                <a:latin typeface="Times New Roman" panose="02020603050405020304" pitchFamily="18" charset="0"/>
                <a:cs typeface="Times New Roman" panose="02020603050405020304" pitchFamily="18" charset="0"/>
              </a:rPr>
              <a:t>bài</a:t>
            </a:r>
            <a:r>
              <a:rPr lang="en-US" altLang="vi-VN" sz="2500" b="1" dirty="0" smtClean="0">
                <a:latin typeface="Times New Roman" panose="02020603050405020304" pitchFamily="18" charset="0"/>
                <a:cs typeface="Times New Roman" panose="02020603050405020304" pitchFamily="18" charset="0"/>
              </a:rPr>
              <a:t> </a:t>
            </a:r>
            <a:r>
              <a:rPr lang="en-US" altLang="vi-VN" sz="2500" b="1" i="1" dirty="0" err="1">
                <a:latin typeface="Times New Roman" panose="02020603050405020304" pitchFamily="18" charset="0"/>
                <a:cs typeface="Times New Roman" panose="02020603050405020304" pitchFamily="18" charset="0"/>
              </a:rPr>
              <a:t>N</a:t>
            </a:r>
            <a:r>
              <a:rPr lang="en-US" altLang="vi-VN" sz="2500" b="1" i="1" dirty="0" err="1" smtClean="0">
                <a:latin typeface="Times New Roman" panose="02020603050405020304" pitchFamily="18" charset="0"/>
                <a:cs typeface="Times New Roman" panose="02020603050405020304" pitchFamily="18" charset="0"/>
              </a:rPr>
              <a:t>hà</a:t>
            </a:r>
            <a:r>
              <a:rPr lang="en-US" altLang="vi-VN" sz="2500" b="1" i="1" dirty="0" smtClean="0">
                <a:latin typeface="Times New Roman" panose="02020603050405020304" pitchFamily="18" charset="0"/>
                <a:cs typeface="Times New Roman" panose="02020603050405020304" pitchFamily="18" charset="0"/>
              </a:rPr>
              <a:t> </a:t>
            </a:r>
            <a:r>
              <a:rPr lang="en-US" altLang="vi-VN" sz="2500" b="1" i="1" dirty="0" err="1" smtClean="0">
                <a:latin typeface="Times New Roman" panose="02020603050405020304" pitchFamily="18" charset="0"/>
                <a:cs typeface="Times New Roman" panose="02020603050405020304" pitchFamily="18" charset="0"/>
              </a:rPr>
              <a:t>bác</a:t>
            </a:r>
            <a:r>
              <a:rPr lang="en-US" altLang="vi-VN" sz="2500" b="1" i="1" dirty="0" smtClean="0">
                <a:latin typeface="Times New Roman" panose="02020603050405020304" pitchFamily="18" charset="0"/>
                <a:cs typeface="Times New Roman" panose="02020603050405020304" pitchFamily="18" charset="0"/>
              </a:rPr>
              <a:t> </a:t>
            </a:r>
            <a:r>
              <a:rPr lang="en-US" altLang="vi-VN" sz="2500" b="1" i="1" dirty="0" err="1" smtClean="0">
                <a:latin typeface="Times New Roman" panose="02020603050405020304" pitchFamily="18" charset="0"/>
                <a:cs typeface="Times New Roman" panose="02020603050405020304" pitchFamily="18" charset="0"/>
              </a:rPr>
              <a:t>học</a:t>
            </a:r>
            <a:r>
              <a:rPr lang="en-US" altLang="vi-VN" sz="2500" b="1" i="1" dirty="0" smtClean="0">
                <a:latin typeface="Times New Roman" panose="02020603050405020304" pitchFamily="18" charset="0"/>
                <a:cs typeface="Times New Roman" panose="02020603050405020304" pitchFamily="18" charset="0"/>
              </a:rPr>
              <a:t> </a:t>
            </a:r>
            <a:r>
              <a:rPr lang="en-US" altLang="vi-VN" sz="2500" b="1" i="1" dirty="0" err="1" smtClean="0">
                <a:latin typeface="Times New Roman" panose="02020603050405020304" pitchFamily="18" charset="0"/>
                <a:cs typeface="Times New Roman" panose="02020603050405020304" pitchFamily="18" charset="0"/>
              </a:rPr>
              <a:t>và</a:t>
            </a:r>
            <a:r>
              <a:rPr lang="en-US" altLang="vi-VN" sz="2500" b="1" i="1" dirty="0" smtClean="0">
                <a:latin typeface="Times New Roman" panose="02020603050405020304" pitchFamily="18" charset="0"/>
                <a:cs typeface="Times New Roman" panose="02020603050405020304" pitchFamily="18" charset="0"/>
              </a:rPr>
              <a:t> </a:t>
            </a:r>
            <a:r>
              <a:rPr lang="en-US" altLang="vi-VN" sz="2500" b="1" i="1" dirty="0" err="1" smtClean="0">
                <a:latin typeface="Times New Roman" panose="02020603050405020304" pitchFamily="18" charset="0"/>
                <a:cs typeface="Times New Roman" panose="02020603050405020304" pitchFamily="18" charset="0"/>
              </a:rPr>
              <a:t>bà</a:t>
            </a:r>
            <a:r>
              <a:rPr lang="en-US" altLang="vi-VN" sz="2500" b="1" i="1" dirty="0" smtClean="0">
                <a:latin typeface="Times New Roman" panose="02020603050405020304" pitchFamily="18" charset="0"/>
                <a:cs typeface="Times New Roman" panose="02020603050405020304" pitchFamily="18" charset="0"/>
              </a:rPr>
              <a:t> </a:t>
            </a:r>
            <a:r>
              <a:rPr lang="en-US" altLang="vi-VN" sz="2500" b="1" i="1" dirty="0" err="1" smtClean="0">
                <a:latin typeface="Times New Roman" panose="02020603050405020304" pitchFamily="18" charset="0"/>
                <a:cs typeface="Times New Roman" panose="02020603050405020304" pitchFamily="18" charset="0"/>
              </a:rPr>
              <a:t>cụ</a:t>
            </a:r>
            <a:r>
              <a:rPr lang="en-US" altLang="vi-VN" sz="2500" b="1" i="1" dirty="0" smtClean="0">
                <a:latin typeface="Times New Roman" panose="02020603050405020304" pitchFamily="18" charset="0"/>
                <a:cs typeface="Times New Roman" panose="02020603050405020304" pitchFamily="18" charset="0"/>
              </a:rPr>
              <a:t>.</a:t>
            </a:r>
          </a:p>
        </p:txBody>
      </p:sp>
      <p:sp>
        <p:nvSpPr>
          <p:cNvPr id="17" name="Text Box 12"/>
          <p:cNvSpPr txBox="1">
            <a:spLocks noChangeArrowheads="1"/>
          </p:cNvSpPr>
          <p:nvPr/>
        </p:nvSpPr>
        <p:spPr bwMode="auto">
          <a:xfrm>
            <a:off x="2057400" y="2266950"/>
            <a:ext cx="7772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a:spcBef>
                <a:spcPct val="50000"/>
              </a:spcBef>
            </a:pPr>
            <a:r>
              <a:rPr lang="en-US" altLang="vi-VN" sz="2500" b="1" dirty="0" err="1" smtClean="0">
                <a:latin typeface="Times New Roman" panose="02020603050405020304" pitchFamily="18" charset="0"/>
                <a:cs typeface="Times New Roman" panose="02020603050405020304" pitchFamily="18" charset="0"/>
              </a:rPr>
              <a:t>Mong</a:t>
            </a:r>
            <a:r>
              <a:rPr lang="en-US" altLang="vi-VN" sz="2500" b="1" dirty="0" smtClean="0">
                <a:latin typeface="Times New Roman" panose="02020603050405020304" pitchFamily="18" charset="0"/>
                <a:cs typeface="Times New Roman" panose="02020603050405020304" pitchFamily="18" charset="0"/>
              </a:rPr>
              <a:t> </a:t>
            </a:r>
            <a:r>
              <a:rPr lang="en-US" altLang="vi-VN" sz="2500" b="1" dirty="0" err="1" smtClean="0">
                <a:latin typeface="Times New Roman" panose="02020603050405020304" pitchFamily="18" charset="0"/>
                <a:cs typeface="Times New Roman" panose="02020603050405020304" pitchFamily="18" charset="0"/>
              </a:rPr>
              <a:t>muốn</a:t>
            </a:r>
            <a:r>
              <a:rPr lang="en-US" altLang="vi-VN" sz="2500" b="1" dirty="0" smtClean="0">
                <a:latin typeface="Times New Roman" panose="02020603050405020304" pitchFamily="18" charset="0"/>
                <a:cs typeface="Times New Roman" panose="02020603050405020304" pitchFamily="18" charset="0"/>
              </a:rPr>
              <a:t> </a:t>
            </a:r>
            <a:r>
              <a:rPr lang="en-US" altLang="vi-VN" sz="2500" b="1" dirty="0" err="1" smtClean="0">
                <a:latin typeface="Times New Roman" panose="02020603050405020304" pitchFamily="18" charset="0"/>
                <a:cs typeface="Times New Roman" panose="02020603050405020304" pitchFamily="18" charset="0"/>
              </a:rPr>
              <a:t>của</a:t>
            </a:r>
            <a:r>
              <a:rPr lang="en-US" altLang="vi-VN" sz="2500" b="1" dirty="0" smtClean="0">
                <a:latin typeface="Times New Roman" panose="02020603050405020304" pitchFamily="18" charset="0"/>
                <a:cs typeface="Times New Roman" panose="02020603050405020304" pitchFamily="18" charset="0"/>
              </a:rPr>
              <a:t> </a:t>
            </a:r>
            <a:r>
              <a:rPr lang="en-US" altLang="vi-VN" sz="2500" b="1" dirty="0" err="1" smtClean="0">
                <a:latin typeface="Times New Roman" panose="02020603050405020304" pitchFamily="18" charset="0"/>
                <a:cs typeface="Times New Roman" panose="02020603050405020304" pitchFamily="18" charset="0"/>
              </a:rPr>
              <a:t>bà</a:t>
            </a:r>
            <a:r>
              <a:rPr lang="en-US" altLang="vi-VN" sz="2500" b="1" dirty="0" smtClean="0">
                <a:latin typeface="Times New Roman" panose="02020603050405020304" pitchFamily="18" charset="0"/>
                <a:cs typeface="Times New Roman" panose="02020603050405020304" pitchFamily="18" charset="0"/>
              </a:rPr>
              <a:t> </a:t>
            </a:r>
            <a:r>
              <a:rPr lang="en-US" altLang="vi-VN" sz="2500" b="1" dirty="0" err="1" smtClean="0">
                <a:latin typeface="Times New Roman" panose="02020603050405020304" pitchFamily="18" charset="0"/>
                <a:cs typeface="Times New Roman" panose="02020603050405020304" pitchFamily="18" charset="0"/>
              </a:rPr>
              <a:t>cụ</a:t>
            </a:r>
            <a:r>
              <a:rPr lang="en-US" altLang="vi-VN" sz="2500" b="1" dirty="0" smtClean="0">
                <a:latin typeface="Times New Roman" panose="02020603050405020304" pitchFamily="18" charset="0"/>
                <a:cs typeface="Times New Roman" panose="02020603050405020304" pitchFamily="18" charset="0"/>
              </a:rPr>
              <a:t> </a:t>
            </a:r>
            <a:r>
              <a:rPr lang="en-US" altLang="vi-VN" sz="2500" b="1" dirty="0" err="1" smtClean="0">
                <a:latin typeface="Times New Roman" panose="02020603050405020304" pitchFamily="18" charset="0"/>
                <a:cs typeface="Times New Roman" panose="02020603050405020304" pitchFamily="18" charset="0"/>
              </a:rPr>
              <a:t>gợi</a:t>
            </a:r>
            <a:r>
              <a:rPr lang="en-US" altLang="vi-VN" sz="2500" b="1" dirty="0" smtClean="0">
                <a:latin typeface="Times New Roman" panose="02020603050405020304" pitchFamily="18" charset="0"/>
                <a:cs typeface="Times New Roman" panose="02020603050405020304" pitchFamily="18" charset="0"/>
              </a:rPr>
              <a:t> </a:t>
            </a:r>
            <a:r>
              <a:rPr lang="en-US" altLang="vi-VN" sz="2500" b="1" dirty="0" err="1" smtClean="0">
                <a:latin typeface="Times New Roman" panose="02020603050405020304" pitchFamily="18" charset="0"/>
                <a:cs typeface="Times New Roman" panose="02020603050405020304" pitchFamily="18" charset="0"/>
              </a:rPr>
              <a:t>cho</a:t>
            </a:r>
            <a:r>
              <a:rPr lang="en-US" altLang="vi-VN" sz="2500" b="1" dirty="0" smtClean="0">
                <a:latin typeface="Times New Roman" panose="02020603050405020304" pitchFamily="18" charset="0"/>
                <a:cs typeface="Times New Roman" panose="02020603050405020304" pitchFamily="18" charset="0"/>
              </a:rPr>
              <a:t> </a:t>
            </a:r>
            <a:r>
              <a:rPr lang="en-US" altLang="vi-VN" sz="2500" b="1" dirty="0">
                <a:latin typeface="Times New Roman" panose="02020603050405020304" pitchFamily="18" charset="0"/>
                <a:cs typeface="Times New Roman" panose="02020603050405020304" pitchFamily="18" charset="0"/>
              </a:rPr>
              <a:t>Ê</a:t>
            </a:r>
            <a:r>
              <a:rPr lang="en-US" altLang="vi-VN" sz="2500" b="1" dirty="0" smtClean="0">
                <a:latin typeface="Times New Roman" panose="02020603050405020304" pitchFamily="18" charset="0"/>
                <a:cs typeface="Times New Roman" panose="02020603050405020304" pitchFamily="18" charset="0"/>
              </a:rPr>
              <a:t>-</a:t>
            </a:r>
            <a:r>
              <a:rPr lang="en-US" altLang="vi-VN" sz="2500" b="1" dirty="0" err="1" smtClean="0">
                <a:latin typeface="Times New Roman" panose="02020603050405020304" pitchFamily="18" charset="0"/>
                <a:cs typeface="Times New Roman" panose="02020603050405020304" pitchFamily="18" charset="0"/>
              </a:rPr>
              <a:t>đi</a:t>
            </a:r>
            <a:r>
              <a:rPr lang="en-US" altLang="vi-VN" sz="2500" b="1" dirty="0" smtClean="0">
                <a:latin typeface="Times New Roman" panose="02020603050405020304" pitchFamily="18" charset="0"/>
                <a:cs typeface="Times New Roman" panose="02020603050405020304" pitchFamily="18" charset="0"/>
              </a:rPr>
              <a:t>-</a:t>
            </a:r>
            <a:r>
              <a:rPr lang="en-US" altLang="vi-VN" sz="2500" b="1" dirty="0" err="1" smtClean="0">
                <a:latin typeface="Times New Roman" panose="02020603050405020304" pitchFamily="18" charset="0"/>
                <a:cs typeface="Times New Roman" panose="02020603050405020304" pitchFamily="18" charset="0"/>
              </a:rPr>
              <a:t>xơn</a:t>
            </a:r>
            <a:r>
              <a:rPr lang="en-US" altLang="vi-VN" sz="2500" b="1" dirty="0" smtClean="0">
                <a:latin typeface="Times New Roman" panose="02020603050405020304" pitchFamily="18" charset="0"/>
                <a:cs typeface="Times New Roman" panose="02020603050405020304" pitchFamily="18" charset="0"/>
              </a:rPr>
              <a:t> ý </a:t>
            </a:r>
            <a:r>
              <a:rPr lang="en-US" altLang="vi-VN" sz="2500" b="1" dirty="0" err="1" smtClean="0">
                <a:latin typeface="Times New Roman" panose="02020603050405020304" pitchFamily="18" charset="0"/>
                <a:cs typeface="Times New Roman" panose="02020603050405020304" pitchFamily="18" charset="0"/>
              </a:rPr>
              <a:t>nghĩ</a:t>
            </a:r>
            <a:r>
              <a:rPr lang="en-US" altLang="vi-VN" sz="2500" b="1" dirty="0" smtClean="0">
                <a:latin typeface="Times New Roman" panose="02020603050405020304" pitchFamily="18" charset="0"/>
                <a:cs typeface="Times New Roman" panose="02020603050405020304" pitchFamily="18" charset="0"/>
              </a:rPr>
              <a:t> </a:t>
            </a:r>
            <a:r>
              <a:rPr lang="en-US" altLang="vi-VN" sz="2500" b="1" dirty="0" err="1" smtClean="0">
                <a:latin typeface="Times New Roman" panose="02020603050405020304" pitchFamily="18" charset="0"/>
                <a:cs typeface="Times New Roman" panose="02020603050405020304" pitchFamily="18" charset="0"/>
              </a:rPr>
              <a:t>gì</a:t>
            </a:r>
            <a:r>
              <a:rPr lang="en-US" altLang="vi-VN" sz="2500" b="1" dirty="0" smtClean="0">
                <a:latin typeface="Times New Roman" panose="02020603050405020304" pitchFamily="18" charset="0"/>
                <a:cs typeface="Times New Roman" panose="02020603050405020304" pitchFamily="18" charset="0"/>
              </a:rPr>
              <a:t>?</a:t>
            </a:r>
          </a:p>
        </p:txBody>
      </p:sp>
      <p:sp>
        <p:nvSpPr>
          <p:cNvPr id="18" name="Rectangle 20"/>
          <p:cNvSpPr>
            <a:spLocks noChangeArrowheads="1"/>
          </p:cNvSpPr>
          <p:nvPr/>
        </p:nvSpPr>
        <p:spPr bwMode="auto">
          <a:xfrm>
            <a:off x="2667000" y="3067050"/>
            <a:ext cx="4800600" cy="1028700"/>
          </a:xfrm>
          <a:prstGeom prst="rect">
            <a:avLst/>
          </a:prstGeom>
          <a:solidFill>
            <a:srgbClr val="FFFF00"/>
          </a:solidFill>
          <a:ln w="9525" algn="ctr">
            <a:solidFill>
              <a:schemeClr val="tx1"/>
            </a:solidFill>
            <a:miter lim="800000"/>
            <a:headEnd/>
            <a:tailEnd/>
          </a:ln>
        </p:spPr>
        <p:txBody>
          <a:bodyPr wrap="none" anchor="ctr"/>
          <a:lstStyle/>
          <a:p>
            <a:pPr marL="63500" algn="ctr"/>
            <a:r>
              <a:rPr lang="en-US" altLang="vi-VN" sz="2500" b="1" dirty="0" err="1" smtClean="0">
                <a:latin typeface="Times New Roman" panose="02020603050405020304" pitchFamily="18" charset="0"/>
                <a:cs typeface="Times New Roman" panose="02020603050405020304" pitchFamily="18" charset="0"/>
              </a:rPr>
              <a:t>Chế</a:t>
            </a:r>
            <a:r>
              <a:rPr lang="en-US" altLang="vi-VN" sz="2500" b="1" dirty="0" smtClean="0">
                <a:latin typeface="Times New Roman" panose="02020603050405020304" pitchFamily="18" charset="0"/>
                <a:cs typeface="Times New Roman" panose="02020603050405020304" pitchFamily="18" charset="0"/>
              </a:rPr>
              <a:t> </a:t>
            </a:r>
            <a:r>
              <a:rPr lang="en-US" altLang="vi-VN" sz="2500" b="1" dirty="0" err="1" smtClean="0">
                <a:latin typeface="Times New Roman" panose="02020603050405020304" pitchFamily="18" charset="0"/>
                <a:cs typeface="Times New Roman" panose="02020603050405020304" pitchFamily="18" charset="0"/>
              </a:rPr>
              <a:t>tạo</a:t>
            </a:r>
            <a:r>
              <a:rPr lang="en-US" altLang="vi-VN" sz="2500" b="1" dirty="0" smtClean="0">
                <a:latin typeface="Times New Roman" panose="02020603050405020304" pitchFamily="18" charset="0"/>
                <a:cs typeface="Times New Roman" panose="02020603050405020304" pitchFamily="18" charset="0"/>
              </a:rPr>
              <a:t> </a:t>
            </a:r>
            <a:r>
              <a:rPr lang="en-US" altLang="vi-VN" sz="2500" b="1" dirty="0" err="1" smtClean="0">
                <a:latin typeface="Times New Roman" panose="02020603050405020304" pitchFamily="18" charset="0"/>
                <a:cs typeface="Times New Roman" panose="02020603050405020304" pitchFamily="18" charset="0"/>
              </a:rPr>
              <a:t>một</a:t>
            </a:r>
            <a:r>
              <a:rPr lang="en-US" altLang="vi-VN" sz="2500" b="1" dirty="0" smtClean="0">
                <a:latin typeface="Times New Roman" panose="02020603050405020304" pitchFamily="18" charset="0"/>
                <a:cs typeface="Times New Roman" panose="02020603050405020304" pitchFamily="18" charset="0"/>
              </a:rPr>
              <a:t> </a:t>
            </a:r>
            <a:r>
              <a:rPr lang="en-US" altLang="vi-VN" sz="2500" b="1" dirty="0" err="1" smtClean="0">
                <a:latin typeface="Times New Roman" panose="02020603050405020304" pitchFamily="18" charset="0"/>
                <a:cs typeface="Times New Roman" panose="02020603050405020304" pitchFamily="18" charset="0"/>
              </a:rPr>
              <a:t>chiếc</a:t>
            </a:r>
            <a:r>
              <a:rPr lang="en-US" altLang="vi-VN" sz="2500" b="1" dirty="0" smtClean="0">
                <a:latin typeface="Times New Roman" panose="02020603050405020304" pitchFamily="18" charset="0"/>
                <a:cs typeface="Times New Roman" panose="02020603050405020304" pitchFamily="18" charset="0"/>
              </a:rPr>
              <a:t> </a:t>
            </a:r>
            <a:r>
              <a:rPr lang="en-US" altLang="vi-VN" sz="2500" b="1" dirty="0" err="1" smtClean="0">
                <a:latin typeface="Times New Roman" panose="02020603050405020304" pitchFamily="18" charset="0"/>
                <a:cs typeface="Times New Roman" panose="02020603050405020304" pitchFamily="18" charset="0"/>
              </a:rPr>
              <a:t>xe</a:t>
            </a:r>
            <a:r>
              <a:rPr lang="en-US" altLang="vi-VN" sz="2500" b="1" dirty="0" smtClean="0">
                <a:latin typeface="Times New Roman" panose="02020603050405020304" pitchFamily="18" charset="0"/>
                <a:cs typeface="Times New Roman" panose="02020603050405020304" pitchFamily="18" charset="0"/>
              </a:rPr>
              <a:t> </a:t>
            </a:r>
          </a:p>
          <a:p>
            <a:pPr marL="63500" algn="ctr"/>
            <a:r>
              <a:rPr lang="en-US" altLang="vi-VN" sz="2500" b="1" dirty="0" err="1" smtClean="0">
                <a:latin typeface="Times New Roman" panose="02020603050405020304" pitchFamily="18" charset="0"/>
                <a:cs typeface="Times New Roman" panose="02020603050405020304" pitchFamily="18" charset="0"/>
              </a:rPr>
              <a:t>chạy</a:t>
            </a:r>
            <a:r>
              <a:rPr lang="en-US" altLang="vi-VN" sz="2500" b="1" dirty="0" smtClean="0">
                <a:latin typeface="Times New Roman" panose="02020603050405020304" pitchFamily="18" charset="0"/>
                <a:cs typeface="Times New Roman" panose="02020603050405020304" pitchFamily="18" charset="0"/>
              </a:rPr>
              <a:t> </a:t>
            </a:r>
            <a:r>
              <a:rPr lang="en-US" altLang="vi-VN" sz="2500" b="1" dirty="0" err="1" smtClean="0">
                <a:latin typeface="Times New Roman" panose="02020603050405020304" pitchFamily="18" charset="0"/>
                <a:cs typeface="Times New Roman" panose="02020603050405020304" pitchFamily="18" charset="0"/>
              </a:rPr>
              <a:t>bằng</a:t>
            </a:r>
            <a:r>
              <a:rPr lang="en-US" altLang="vi-VN" sz="2500" b="1" dirty="0" smtClean="0">
                <a:latin typeface="Times New Roman" panose="02020603050405020304" pitchFamily="18" charset="0"/>
                <a:cs typeface="Times New Roman" panose="02020603050405020304" pitchFamily="18" charset="0"/>
              </a:rPr>
              <a:t> </a:t>
            </a:r>
            <a:r>
              <a:rPr lang="en-US" altLang="vi-VN" sz="2500" b="1" dirty="0" err="1" smtClean="0">
                <a:latin typeface="Times New Roman" panose="02020603050405020304" pitchFamily="18" charset="0"/>
                <a:cs typeface="Times New Roman" panose="02020603050405020304" pitchFamily="18" charset="0"/>
              </a:rPr>
              <a:t>dòng</a:t>
            </a:r>
            <a:r>
              <a:rPr lang="en-US" altLang="vi-VN" sz="2500" b="1" dirty="0" smtClean="0">
                <a:latin typeface="Times New Roman" panose="02020603050405020304" pitchFamily="18" charset="0"/>
                <a:cs typeface="Times New Roman" panose="02020603050405020304" pitchFamily="18" charset="0"/>
              </a:rPr>
              <a:t> </a:t>
            </a:r>
            <a:r>
              <a:rPr lang="en-US" altLang="vi-VN" sz="2500" b="1" dirty="0" err="1" smtClean="0">
                <a:latin typeface="Times New Roman" panose="02020603050405020304" pitchFamily="18" charset="0"/>
                <a:cs typeface="Times New Roman" panose="02020603050405020304" pitchFamily="18" charset="0"/>
              </a:rPr>
              <a:t>điện</a:t>
            </a:r>
            <a:endParaRPr lang="en-US" altLang="vi-VN" sz="2500" b="1"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685812" y="1352550"/>
            <a:ext cx="63245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400" dirty="0" err="1" smtClean="0">
                <a:solidFill>
                  <a:srgbClr val="0070C0"/>
                </a:solidFill>
                <a:latin typeface="Times New Roman" panose="02020603050405020304" pitchFamily="18" charset="0"/>
                <a:cs typeface="Times New Roman" pitchFamily="18" charset="0"/>
              </a:rPr>
              <a:t>Câu</a:t>
            </a:r>
            <a:r>
              <a:rPr lang="en-US" sz="2400" dirty="0" smtClean="0">
                <a:solidFill>
                  <a:srgbClr val="0070C0"/>
                </a:solidFill>
                <a:latin typeface="Times New Roman" panose="02020603050405020304" pitchFamily="18" charset="0"/>
                <a:cs typeface="Times New Roman" pitchFamily="18" charset="0"/>
              </a:rPr>
              <a:t> 3: </a:t>
            </a:r>
            <a:r>
              <a:rPr lang="en-US" sz="2400" dirty="0" err="1" smtClean="0">
                <a:solidFill>
                  <a:srgbClr val="0070C0"/>
                </a:solidFill>
                <a:latin typeface="Times New Roman" pitchFamily="18" charset="0"/>
                <a:cs typeface="Times New Roman" pitchFamily="18" charset="0"/>
              </a:rPr>
              <a:t>Bạn</a:t>
            </a:r>
            <a:r>
              <a:rPr lang="en-US" sz="2400" dirty="0" smtClean="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nhỏ</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yêu</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nhất</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chiếc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cầu</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nào</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Vì</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sao</a:t>
            </a:r>
            <a:r>
              <a:rPr lang="en-US" sz="2400" dirty="0">
                <a:solidFill>
                  <a:srgbClr val="0070C0"/>
                </a:solidFill>
                <a:latin typeface="Times New Roman" pitchFamily="18" charset="0"/>
                <a:cs typeface="Times New Roman" pitchFamily="18" charset="0"/>
              </a:rPr>
              <a:t>?</a:t>
            </a:r>
          </a:p>
        </p:txBody>
      </p:sp>
      <p:sp>
        <p:nvSpPr>
          <p:cNvPr id="2" name="TextBox 1"/>
          <p:cNvSpPr txBox="1"/>
          <p:nvPr/>
        </p:nvSpPr>
        <p:spPr>
          <a:xfrm>
            <a:off x="685812" y="814685"/>
            <a:ext cx="5943588"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khổ</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4</a:t>
            </a:r>
            <a:endParaRPr lang="en-US" sz="2400" dirty="0">
              <a:latin typeface="Times New Roman" panose="02020603050405020304" pitchFamily="18" charset="0"/>
              <a:cs typeface="Times New Roman" panose="02020603050405020304" pitchFamily="18" charset="0"/>
            </a:endParaRPr>
          </a:p>
        </p:txBody>
      </p:sp>
      <p:pic>
        <p:nvPicPr>
          <p:cNvPr id="8" name="Picture 20" descr="cauHR"/>
          <p:cNvPicPr>
            <a:picLocks noChangeAspect="1" noChangeArrowheads="1"/>
          </p:cNvPicPr>
          <p:nvPr/>
        </p:nvPicPr>
        <p:blipFill rotWithShape="1">
          <a:blip r:embed="rId2">
            <a:lum bright="20000"/>
            <a:extLst>
              <a:ext uri="{28A0092B-C50C-407E-A947-70E740481C1C}">
                <a14:useLocalDpi xmlns:a14="http://schemas.microsoft.com/office/drawing/2010/main" val="0"/>
              </a:ext>
            </a:extLst>
          </a:blip>
          <a:srcRect t="6881" b="6608"/>
          <a:stretch/>
        </p:blipFill>
        <p:spPr bwMode="auto">
          <a:xfrm>
            <a:off x="0" y="1733551"/>
            <a:ext cx="91440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0" y="64353"/>
            <a:ext cx="9144000" cy="1077218"/>
          </a:xfrm>
          <a:prstGeom prst="rect">
            <a:avLst/>
          </a:prstGeom>
          <a:noFill/>
        </p:spPr>
        <p:txBody>
          <a:bodyPr wrap="square" rtlCol="0">
            <a:spAutoFit/>
          </a:bodyPr>
          <a:lstStyle/>
          <a:p>
            <a:pPr algn="ctr"/>
            <a:r>
              <a:rPr lang="en-US" sz="3200" i="1" dirty="0" err="1" smtClean="0">
                <a:solidFill>
                  <a:srgbClr val="002060"/>
                </a:solidFill>
                <a:latin typeface="Times New Roman" panose="02020603050405020304" pitchFamily="18" charset="0"/>
                <a:cs typeface="Times New Roman" pitchFamily="18" charset="0"/>
              </a:rPr>
              <a:t>Tìm</a:t>
            </a:r>
            <a:r>
              <a:rPr lang="en-US" sz="3200" i="1" dirty="0" smtClean="0">
                <a:solidFill>
                  <a:srgbClr val="002060"/>
                </a:solidFill>
                <a:latin typeface="Times New Roman" pitchFamily="18" charset="0"/>
                <a:cs typeface="Times New Roman" pitchFamily="18" charset="0"/>
              </a:rPr>
              <a:t> </a:t>
            </a:r>
            <a:r>
              <a:rPr lang="en-US" sz="3200" i="1" dirty="0" err="1" smtClean="0">
                <a:solidFill>
                  <a:srgbClr val="002060"/>
                </a:solidFill>
                <a:latin typeface="Times New Roman" pitchFamily="18" charset="0"/>
                <a:cs typeface="Times New Roman" pitchFamily="18" charset="0"/>
              </a:rPr>
              <a:t>hiểu</a:t>
            </a:r>
            <a:r>
              <a:rPr lang="en-US" sz="3200" i="1" dirty="0" smtClean="0">
                <a:solidFill>
                  <a:srgbClr val="002060"/>
                </a:solidFill>
                <a:latin typeface="Times New Roman" pitchFamily="18" charset="0"/>
                <a:cs typeface="Times New Roman" pitchFamily="18" charset="0"/>
              </a:rPr>
              <a:t> </a:t>
            </a:r>
            <a:r>
              <a:rPr lang="en-US" sz="3200" i="1" dirty="0" err="1" smtClean="0">
                <a:solidFill>
                  <a:srgbClr val="002060"/>
                </a:solidFill>
                <a:latin typeface="Times New Roman" pitchFamily="18" charset="0"/>
                <a:cs typeface="Times New Roman" pitchFamily="18" charset="0"/>
              </a:rPr>
              <a:t>bài</a:t>
            </a:r>
            <a:endParaRPr lang="en-US" sz="3200" i="1" dirty="0" smtClean="0">
              <a:solidFill>
                <a:srgbClr val="002060"/>
              </a:solidFill>
              <a:latin typeface="Times New Roman" pitchFamily="18" charset="0"/>
              <a:cs typeface="Times New Roman" pitchFamily="18" charset="0"/>
            </a:endParaRPr>
          </a:p>
          <a:p>
            <a:r>
              <a:rPr lang="en-US" sz="3200" dirty="0" smtClean="0">
                <a:solidFill>
                  <a:srgbClr val="FF0000"/>
                </a:solidFill>
                <a:latin typeface="Times New Roman" pitchFamily="18" charset="0"/>
                <a:cs typeface="Times New Roman" pitchFamily="18" charset="0"/>
              </a:rPr>
              <a:t> </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698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iterate type="lt">
                                    <p:tmPct val="0"/>
                                  </p:iterate>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3"/>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295400" y="1276350"/>
            <a:ext cx="63016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800" dirty="0" err="1" smtClean="0">
                <a:solidFill>
                  <a:srgbClr val="0070C0"/>
                </a:solidFill>
                <a:latin typeface="Times New Roman" pitchFamily="18" charset="0"/>
                <a:cs typeface="Times New Roman" pitchFamily="18" charset="0"/>
              </a:rPr>
              <a:t>Câu</a:t>
            </a:r>
            <a:r>
              <a:rPr lang="en-US" sz="2800" dirty="0" smtClean="0">
                <a:solidFill>
                  <a:srgbClr val="0070C0"/>
                </a:solidFill>
                <a:latin typeface="Times New Roman" pitchFamily="18" charset="0"/>
                <a:cs typeface="Times New Roman" pitchFamily="18" charset="0"/>
              </a:rPr>
              <a:t> 4. </a:t>
            </a:r>
            <a:r>
              <a:rPr lang="en-US" sz="2800" dirty="0" err="1">
                <a:solidFill>
                  <a:srgbClr val="0070C0"/>
                </a:solidFill>
                <a:latin typeface="Times New Roman" pitchFamily="18" charset="0"/>
                <a:cs typeface="Times New Roman" pitchFamily="18" charset="0"/>
              </a:rPr>
              <a:t>Em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thích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nhất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câu</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thơ</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nào</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Vì</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sao</a:t>
            </a:r>
            <a:r>
              <a:rPr lang="en-US" sz="2800" dirty="0">
                <a:solidFill>
                  <a:srgbClr val="0070C0"/>
                </a:solidFill>
                <a:latin typeface="Times New Roman" pitchFamily="18" charset="0"/>
                <a:cs typeface="Times New Roman" pitchFamily="18" charset="0"/>
              </a:rPr>
              <a:t>?</a:t>
            </a:r>
          </a:p>
        </p:txBody>
      </p:sp>
      <p:sp>
        <p:nvSpPr>
          <p:cNvPr id="7" name="TextBox 6"/>
          <p:cNvSpPr txBox="1"/>
          <p:nvPr/>
        </p:nvSpPr>
        <p:spPr>
          <a:xfrm>
            <a:off x="0" y="213777"/>
            <a:ext cx="9144000" cy="1138773"/>
          </a:xfrm>
          <a:prstGeom prst="rect">
            <a:avLst/>
          </a:prstGeom>
          <a:noFill/>
        </p:spPr>
        <p:txBody>
          <a:bodyPr wrap="square" rtlCol="0">
            <a:spAutoFit/>
          </a:bodyPr>
          <a:lstStyle/>
          <a:p>
            <a:pPr algn="ctr"/>
            <a:r>
              <a:rPr lang="en-US" sz="3200" i="1" dirty="0" err="1" smtClean="0">
                <a:solidFill>
                  <a:srgbClr val="002060"/>
                </a:solidFill>
                <a:latin typeface="Times New Roman" pitchFamily="18" charset="0"/>
                <a:cs typeface="Times New Roman" pitchFamily="18" charset="0"/>
              </a:rPr>
              <a:t>Tìm</a:t>
            </a:r>
            <a:r>
              <a:rPr lang="en-US" sz="3200" i="1" dirty="0" smtClean="0">
                <a:solidFill>
                  <a:srgbClr val="002060"/>
                </a:solidFill>
                <a:latin typeface="Times New Roman" pitchFamily="18" charset="0"/>
                <a:cs typeface="Times New Roman" pitchFamily="18" charset="0"/>
              </a:rPr>
              <a:t> </a:t>
            </a:r>
            <a:r>
              <a:rPr lang="en-US" sz="3200" i="1" dirty="0" err="1" smtClean="0">
                <a:solidFill>
                  <a:srgbClr val="002060"/>
                </a:solidFill>
                <a:latin typeface="Times New Roman" pitchFamily="18" charset="0"/>
                <a:cs typeface="Times New Roman" pitchFamily="18" charset="0"/>
              </a:rPr>
              <a:t>hiểu</a:t>
            </a:r>
            <a:r>
              <a:rPr lang="en-US" sz="3200" i="1" dirty="0" smtClean="0">
                <a:solidFill>
                  <a:srgbClr val="002060"/>
                </a:solidFill>
                <a:latin typeface="Times New Roman" pitchFamily="18" charset="0"/>
                <a:cs typeface="Times New Roman" pitchFamily="18" charset="0"/>
              </a:rPr>
              <a:t> </a:t>
            </a:r>
            <a:r>
              <a:rPr lang="en-US" sz="3200" i="1" dirty="0" err="1" smtClean="0">
                <a:solidFill>
                  <a:srgbClr val="002060"/>
                </a:solidFill>
                <a:latin typeface="Times New Roman" pitchFamily="18" charset="0"/>
                <a:cs typeface="Times New Roman" pitchFamily="18" charset="0"/>
              </a:rPr>
              <a:t>bài</a:t>
            </a:r>
            <a:endParaRPr lang="en-US" sz="3200" i="1" dirty="0" smtClean="0">
              <a:solidFill>
                <a:srgbClr val="002060"/>
              </a:solidFill>
              <a:latin typeface="Times New Roman" pitchFamily="18" charset="0"/>
              <a:cs typeface="Times New Roman" pitchFamily="18" charset="0"/>
            </a:endParaRPr>
          </a:p>
          <a:p>
            <a:r>
              <a:rPr lang="en-US" sz="3600" dirty="0" smtClean="0">
                <a:solidFill>
                  <a:srgbClr val="FF0000"/>
                </a:solidFill>
                <a:latin typeface="Times New Roman" pitchFamily="18" charset="0"/>
                <a:cs typeface="Times New Roman" pitchFamily="18" charset="0"/>
              </a:rPr>
              <a:t> </a:t>
            </a:r>
            <a:endParaRPr lang="en-US" sz="3600" dirty="0">
              <a:solidFill>
                <a:srgbClr val="FF0000"/>
              </a:solidFill>
              <a:latin typeface="Times New Roman" pitchFamily="18" charset="0"/>
              <a:cs typeface="Times New Roman" pitchFamily="18" charset="0"/>
            </a:endParaRPr>
          </a:p>
        </p:txBody>
      </p:sp>
      <p:sp>
        <p:nvSpPr>
          <p:cNvPr id="8" name="TextBox 7"/>
          <p:cNvSpPr txBox="1">
            <a:spLocks noChangeArrowheads="1"/>
          </p:cNvSpPr>
          <p:nvPr/>
        </p:nvSpPr>
        <p:spPr bwMode="auto">
          <a:xfrm>
            <a:off x="1447800" y="2108497"/>
            <a:ext cx="744434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800" dirty="0" err="1" smtClean="0">
                <a:solidFill>
                  <a:srgbClr val="002060"/>
                </a:solidFill>
                <a:latin typeface="Times New Roman" panose="02020603050405020304" pitchFamily="18" charset="0"/>
                <a:cs typeface="Times New Roman" pitchFamily="18" charset="0"/>
              </a:rPr>
              <a:t>Gợi</a:t>
            </a:r>
            <a:r>
              <a:rPr lang="en-US" sz="2800" dirty="0" smtClean="0">
                <a:solidFill>
                  <a:srgbClr val="002060"/>
                </a:solidFill>
                <a:latin typeface="Times New Roman" pitchFamily="18" charset="0"/>
                <a:cs typeface="Times New Roman" pitchFamily="18" charset="0"/>
              </a:rPr>
              <a:t> ý:  </a:t>
            </a:r>
            <a:r>
              <a:rPr lang="en-US" altLang="en-US" sz="2800" dirty="0" err="1">
                <a:solidFill>
                  <a:srgbClr val="0000CC"/>
                </a:solidFill>
                <a:latin typeface="Times New Roman" panose="02020603050405020304" pitchFamily="18" charset="0"/>
                <a:cs typeface="Times New Roman" panose="02020603050405020304" pitchFamily="18" charset="0"/>
              </a:rPr>
              <a:t>Em</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thích</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hình</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ảnh</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chiếc</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cầu</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tre</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như</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chiếc</a:t>
            </a:r>
            <a:r>
              <a:rPr lang="en-US" altLang="en-US" sz="2800" dirty="0">
                <a:solidFill>
                  <a:srgbClr val="0000CC"/>
                </a:solidFill>
                <a:latin typeface="Times New Roman" panose="02020603050405020304" pitchFamily="18" charset="0"/>
                <a:cs typeface="Times New Roman" panose="02020603050405020304" pitchFamily="18" charset="0"/>
              </a:rPr>
              <a:t> </a:t>
            </a:r>
            <a:endParaRPr lang="en-US" altLang="en-US" sz="2800" dirty="0" smtClean="0">
              <a:solidFill>
                <a:srgbClr val="0000CC"/>
              </a:solidFill>
              <a:latin typeface="Times New Roman" panose="02020603050405020304" pitchFamily="18" charset="0"/>
              <a:cs typeface="Times New Roman" panose="02020603050405020304" pitchFamily="18" charset="0"/>
            </a:endParaRPr>
          </a:p>
          <a:p>
            <a:r>
              <a:rPr lang="en-US" altLang="en-US" sz="2800" dirty="0" err="1" smtClean="0">
                <a:solidFill>
                  <a:srgbClr val="0000CC"/>
                </a:solidFill>
                <a:latin typeface="Times New Roman" panose="02020603050405020304" pitchFamily="18" charset="0"/>
                <a:cs typeface="Times New Roman" panose="02020603050405020304" pitchFamily="18" charset="0"/>
              </a:rPr>
              <a:t>võng</a:t>
            </a:r>
            <a:r>
              <a:rPr lang="en-US" altLang="en-US" sz="2800" dirty="0" smtClean="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mắc</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trên</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sông</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ru</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người</a:t>
            </a:r>
            <a:r>
              <a:rPr lang="en-US" altLang="en-US" sz="2800" dirty="0">
                <a:solidFill>
                  <a:srgbClr val="0000CC"/>
                </a:solidFill>
                <a:latin typeface="Times New Roman" panose="02020603050405020304" pitchFamily="18" charset="0"/>
                <a:cs typeface="Times New Roman" panose="02020603050405020304" pitchFamily="18" charset="0"/>
              </a:rPr>
              <a:t> qua </a:t>
            </a:r>
            <a:r>
              <a:rPr lang="en-US" altLang="en-US" sz="2800" dirty="0" err="1">
                <a:solidFill>
                  <a:srgbClr val="0000CC"/>
                </a:solidFill>
                <a:latin typeface="Times New Roman" panose="02020603050405020304" pitchFamily="18" charset="0"/>
                <a:cs typeface="Times New Roman" panose="02020603050405020304" pitchFamily="18" charset="0"/>
              </a:rPr>
              <a:t>lại</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Được</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đi</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trên</a:t>
            </a:r>
            <a:r>
              <a:rPr lang="en-US" altLang="en-US" sz="2800" dirty="0">
                <a:solidFill>
                  <a:srgbClr val="0000CC"/>
                </a:solidFill>
                <a:latin typeface="Times New Roman" panose="02020603050405020304" pitchFamily="18" charset="0"/>
                <a:cs typeface="Times New Roman" panose="02020603050405020304" pitchFamily="18" charset="0"/>
              </a:rPr>
              <a:t> </a:t>
            </a:r>
            <a:endParaRPr lang="en-US" altLang="en-US" sz="2800" dirty="0" smtClean="0">
              <a:solidFill>
                <a:srgbClr val="0000CC"/>
              </a:solidFill>
              <a:latin typeface="Times New Roman" panose="02020603050405020304" pitchFamily="18" charset="0"/>
              <a:cs typeface="Times New Roman" panose="02020603050405020304" pitchFamily="18" charset="0"/>
            </a:endParaRPr>
          </a:p>
          <a:p>
            <a:r>
              <a:rPr lang="en-US" altLang="en-US" sz="2800" dirty="0" err="1" smtClean="0">
                <a:solidFill>
                  <a:srgbClr val="0000CC"/>
                </a:solidFill>
                <a:latin typeface="Times New Roman" panose="02020603050405020304" pitchFamily="18" charset="0"/>
                <a:cs typeface="Times New Roman" panose="02020603050405020304" pitchFamily="18" charset="0"/>
              </a:rPr>
              <a:t>một</a:t>
            </a:r>
            <a:r>
              <a:rPr lang="en-US" altLang="en-US" sz="2800" dirty="0" smtClean="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chiếc</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cầu</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như</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thế</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thật</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thú</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vị</a:t>
            </a:r>
            <a:r>
              <a:rPr lang="en-US" altLang="en-US" sz="2800" dirty="0">
                <a:solidFill>
                  <a:srgbClr val="0000CC"/>
                </a:solidFill>
                <a:latin typeface="Times New Roman" panose="02020603050405020304" pitchFamily="18" charset="0"/>
                <a:cs typeface="Times New Roman" panose="02020603050405020304" pitchFamily="18" charset="0"/>
              </a:rPr>
              <a:t>.</a:t>
            </a:r>
          </a:p>
          <a:p>
            <a:r>
              <a:rPr lang="en-US" sz="2800" dirty="0" smtClean="0">
                <a:solidFill>
                  <a:srgbClr val="002060"/>
                </a:solidFill>
                <a:latin typeface="Times New Roman" pitchFamily="18" charset="0"/>
                <a:cs typeface="Times New Roman" pitchFamily="18" charset="0"/>
              </a:rPr>
              <a:t>         </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0949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t="-17000" r="-6000" b="-32000"/>
          </a:stretch>
        </a:blipFill>
        <a:effectLst/>
      </p:bgPr>
    </p:bg>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952500" y="1345109"/>
            <a:ext cx="74295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r>
              <a:rPr lang="en-US" sz="2200" b="1" dirty="0" err="1" smtClean="0">
                <a:solidFill>
                  <a:srgbClr val="FFFF00"/>
                </a:solidFill>
                <a:latin typeface="Times New Roman" pitchFamily="18" charset="0"/>
                <a:cs typeface="Times New Roman" pitchFamily="18" charset="0"/>
              </a:rPr>
              <a:t>Nội</a:t>
            </a:r>
            <a:r>
              <a:rPr lang="en-US" sz="2200" b="1" dirty="0" smtClean="0">
                <a:solidFill>
                  <a:srgbClr val="FFFF00"/>
                </a:solidFill>
                <a:latin typeface="Times New Roman" pitchFamily="18" charset="0"/>
                <a:cs typeface="Times New Roman" pitchFamily="18" charset="0"/>
              </a:rPr>
              <a:t> dung: </a:t>
            </a:r>
            <a:r>
              <a:rPr lang="en-US" sz="2200" b="1" dirty="0" err="1" smtClean="0">
                <a:solidFill>
                  <a:srgbClr val="FFFF00"/>
                </a:solidFill>
                <a:latin typeface="Times New Roman" pitchFamily="18" charset="0"/>
                <a:cs typeface="Times New Roman" pitchFamily="18" charset="0"/>
              </a:rPr>
              <a:t>Bạn</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nhỏ</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rất</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yêu</a:t>
            </a:r>
            <a:r>
              <a:rPr lang="en-US" sz="2200" b="1" dirty="0" smtClean="0">
                <a:solidFill>
                  <a:srgbClr val="FFFF00"/>
                </a:solidFill>
                <a:latin typeface="Times New Roman" pitchFamily="18" charset="0"/>
                <a:cs typeface="Times New Roman" pitchFamily="18" charset="0"/>
              </a:rPr>
              <a:t> cha, </a:t>
            </a:r>
            <a:r>
              <a:rPr lang="en-US" sz="2200" b="1" dirty="0" err="1" smtClean="0">
                <a:solidFill>
                  <a:srgbClr val="FFFF00"/>
                </a:solidFill>
                <a:latin typeface="Times New Roman" pitchFamily="18" charset="0"/>
                <a:cs typeface="Times New Roman" pitchFamily="18" charset="0"/>
              </a:rPr>
              <a:t>tự</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hào</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về</a:t>
            </a:r>
            <a:r>
              <a:rPr lang="en-US" sz="2200" b="1" dirty="0" smtClean="0">
                <a:solidFill>
                  <a:srgbClr val="FFFF00"/>
                </a:solidFill>
                <a:latin typeface="Times New Roman" pitchFamily="18" charset="0"/>
                <a:cs typeface="Times New Roman" pitchFamily="18" charset="0"/>
              </a:rPr>
              <a:t> cha </a:t>
            </a:r>
            <a:r>
              <a:rPr lang="en-US" sz="2200" b="1" dirty="0" err="1" smtClean="0">
                <a:solidFill>
                  <a:srgbClr val="FFFF00"/>
                </a:solidFill>
                <a:latin typeface="Times New Roman" pitchFamily="18" charset="0"/>
                <a:cs typeface="Times New Roman" pitchFamily="18" charset="0"/>
              </a:rPr>
              <a:t>nên</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thấy</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chiếc</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cầu</a:t>
            </a:r>
            <a:r>
              <a:rPr lang="en-US" sz="2200" b="1" dirty="0" smtClean="0">
                <a:solidFill>
                  <a:srgbClr val="FFFF00"/>
                </a:solidFill>
                <a:latin typeface="Times New Roman" pitchFamily="18" charset="0"/>
                <a:cs typeface="Times New Roman" pitchFamily="18" charset="0"/>
              </a:rPr>
              <a:t> do cha </a:t>
            </a:r>
            <a:r>
              <a:rPr lang="en-US" sz="2200" b="1" dirty="0" err="1" smtClean="0">
                <a:solidFill>
                  <a:srgbClr val="FFFF00"/>
                </a:solidFill>
                <a:latin typeface="Times New Roman" pitchFamily="18" charset="0"/>
                <a:cs typeface="Times New Roman" pitchFamily="18" charset="0"/>
              </a:rPr>
              <a:t>làm</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ra</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là</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đẹp</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nhất</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đáng</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yêu</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nhất</a:t>
            </a:r>
            <a:endParaRPr lang="en-US" sz="2200" b="1" dirty="0">
              <a:solidFill>
                <a:srgbClr val="FFFF00"/>
              </a:solidFill>
              <a:latin typeface="Times New Roman" pitchFamily="18" charset="0"/>
              <a:cs typeface="Times New Roman" pitchFamily="18" charset="0"/>
            </a:endParaRPr>
          </a:p>
        </p:txBody>
      </p:sp>
      <p:sp>
        <p:nvSpPr>
          <p:cNvPr id="9" name="Rectangle 8"/>
          <p:cNvSpPr/>
          <p:nvPr/>
        </p:nvSpPr>
        <p:spPr>
          <a:xfrm>
            <a:off x="2381250" y="56912"/>
            <a:ext cx="4572000" cy="1200329"/>
          </a:xfrm>
          <a:prstGeom prst="rect">
            <a:avLst/>
          </a:prstGeom>
        </p:spPr>
        <p:txBody>
          <a:bodyPr>
            <a:spAutoFit/>
          </a:bodyPr>
          <a:lstStyle/>
          <a:p>
            <a:pPr algn="ctr"/>
            <a:r>
              <a:rPr lang="en-US" sz="2400" dirty="0" err="1">
                <a:solidFill>
                  <a:schemeClr val="bg1"/>
                </a:solidFill>
                <a:latin typeface="Times New Roman" pitchFamily="18" charset="0"/>
                <a:cs typeface="Times New Roman" pitchFamily="18" charset="0"/>
              </a:rPr>
              <a:t>Thứ</a:t>
            </a:r>
            <a:r>
              <a:rPr lang="en-US" sz="2400" dirty="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tư</a:t>
            </a:r>
            <a:r>
              <a:rPr lang="en-US" sz="2400" dirty="0" smtClean="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ngày</a:t>
            </a:r>
            <a:r>
              <a:rPr lang="en-US" sz="2400" dirty="0">
                <a:solidFill>
                  <a:schemeClr val="bg1"/>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16 </a:t>
            </a:r>
            <a:r>
              <a:rPr lang="en-US" sz="2400" dirty="0" err="1">
                <a:solidFill>
                  <a:schemeClr val="bg1"/>
                </a:solidFill>
                <a:latin typeface="Times New Roman" pitchFamily="18" charset="0"/>
                <a:cs typeface="Times New Roman" pitchFamily="18" charset="0"/>
              </a:rPr>
              <a:t>tháng</a:t>
            </a:r>
            <a:r>
              <a:rPr lang="en-US" sz="2400" dirty="0">
                <a:solidFill>
                  <a:schemeClr val="bg1"/>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2 </a:t>
            </a:r>
            <a:r>
              <a:rPr lang="en-US" sz="2400" dirty="0" err="1">
                <a:solidFill>
                  <a:schemeClr val="bg1"/>
                </a:solidFill>
                <a:latin typeface="Times New Roman" pitchFamily="18" charset="0"/>
                <a:cs typeface="Times New Roman" pitchFamily="18" charset="0"/>
              </a:rPr>
              <a:t>năm</a:t>
            </a:r>
            <a:r>
              <a:rPr lang="en-US" sz="2400" dirty="0">
                <a:solidFill>
                  <a:schemeClr val="bg1"/>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2022</a:t>
            </a:r>
            <a:endParaRPr lang="en-US" sz="2400" dirty="0">
              <a:solidFill>
                <a:schemeClr val="bg1"/>
              </a:solidFill>
              <a:latin typeface="Times New Roman" pitchFamily="18" charset="0"/>
              <a:cs typeface="Times New Roman" pitchFamily="18" charset="0"/>
            </a:endParaRPr>
          </a:p>
          <a:p>
            <a:pPr algn="ctr"/>
            <a:r>
              <a:rPr lang="en-US" sz="2400" dirty="0" err="1">
                <a:solidFill>
                  <a:schemeClr val="bg1"/>
                </a:solidFill>
                <a:latin typeface="Times New Roman" pitchFamily="18" charset="0"/>
                <a:cs typeface="Times New Roman" pitchFamily="18" charset="0"/>
              </a:rPr>
              <a:t>Tập</a:t>
            </a:r>
            <a:r>
              <a:rPr lang="en-US" sz="2400" dirty="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đọc</a:t>
            </a:r>
            <a:endParaRPr lang="en-US" sz="2400" dirty="0">
              <a:solidFill>
                <a:schemeClr val="bg1"/>
              </a:solidFill>
              <a:latin typeface="Times New Roman" pitchFamily="18" charset="0"/>
              <a:cs typeface="Times New Roman" pitchFamily="18" charset="0"/>
            </a:endParaRPr>
          </a:p>
          <a:p>
            <a:pPr algn="ctr"/>
            <a:r>
              <a:rPr lang="en-US" sz="2400" dirty="0" err="1" smtClean="0">
                <a:solidFill>
                  <a:schemeClr val="bg1"/>
                </a:solidFill>
                <a:latin typeface="Times New Roman" pitchFamily="18" charset="0"/>
                <a:cs typeface="Times New Roman" pitchFamily="18" charset="0"/>
              </a:rPr>
              <a:t>Cái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cầu</a:t>
            </a:r>
            <a:r>
              <a:rPr lang="en-US" sz="2400" dirty="0" smtClean="0">
                <a:solidFill>
                  <a:schemeClr val="bg1"/>
                </a:solidFill>
                <a:latin typeface="Times New Roman" pitchFamily="18" charset="0"/>
                <a:cs typeface="Times New Roman" pitchFamily="18" charset="0"/>
              </a:rPr>
              <a:t> </a:t>
            </a:r>
            <a:endParaRPr lang="en-US" sz="2400" dirty="0">
              <a:solidFill>
                <a:schemeClr val="bg1"/>
              </a:solidFill>
              <a:latin typeface="Times New Roman" pitchFamily="18" charset="0"/>
              <a:cs typeface="Times New Roman" pitchFamily="18" charset="0"/>
            </a:endParaRPr>
          </a:p>
        </p:txBody>
      </p:sp>
      <p:sp>
        <p:nvSpPr>
          <p:cNvPr id="10" name="TextBox 9"/>
          <p:cNvSpPr txBox="1"/>
          <p:nvPr/>
        </p:nvSpPr>
        <p:spPr>
          <a:xfrm>
            <a:off x="1143000" y="1947029"/>
            <a:ext cx="8077200" cy="3139321"/>
          </a:xfrm>
          <a:prstGeom prst="rect">
            <a:avLst/>
          </a:prstGeom>
          <a:noFill/>
        </p:spPr>
        <p:txBody>
          <a:bodyPr wrap="square" rtlCol="0">
            <a:spAutoFit/>
          </a:bodyPr>
          <a:lstStyle/>
          <a:p>
            <a:pPr marL="342900" indent="-342900">
              <a:buFont typeface="Arial" panose="020B0604020202020204" pitchFamily="34" charset="0"/>
              <a:buChar char="•"/>
            </a:pPr>
            <a:r>
              <a:rPr lang="en-US" sz="2200" b="1" dirty="0" err="1" smtClean="0">
                <a:solidFill>
                  <a:schemeClr val="bg1"/>
                </a:solidFill>
                <a:latin typeface="Times New Roman" panose="02020603050405020304" pitchFamily="18" charset="0"/>
                <a:cs typeface="Times New Roman" panose="02020603050405020304" pitchFamily="18" charset="0"/>
              </a:rPr>
              <a:t>Luyện</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smtClean="0">
                <a:solidFill>
                  <a:schemeClr val="bg1"/>
                </a:solidFill>
                <a:latin typeface="Times New Roman" panose="02020603050405020304" pitchFamily="18" charset="0"/>
                <a:cs typeface="Times New Roman" panose="02020603050405020304" pitchFamily="18" charset="0"/>
              </a:rPr>
              <a:t>đọc</a:t>
            </a:r>
            <a:endParaRPr lang="en-US" sz="2200" b="1" dirty="0" smtClean="0">
              <a:solidFill>
                <a:schemeClr val="bg1"/>
              </a:solidFill>
              <a:latin typeface="Times New Roman" panose="02020603050405020304" pitchFamily="18" charset="0"/>
              <a:cs typeface="Times New Roman" panose="02020603050405020304" pitchFamily="18" charset="0"/>
            </a:endParaRPr>
          </a:p>
          <a:p>
            <a:endParaRPr lang="en-US" sz="2200" b="1" dirty="0">
              <a:solidFill>
                <a:schemeClr val="bg1"/>
              </a:solidFill>
              <a:latin typeface="Times New Roman" panose="02020603050405020304" pitchFamily="18" charset="0"/>
              <a:cs typeface="Times New Roman" panose="02020603050405020304" pitchFamily="18" charset="0"/>
            </a:endParaRPr>
          </a:p>
          <a:p>
            <a:r>
              <a:rPr lang="en-US" sz="2200" b="1" dirty="0" err="1" smtClean="0">
                <a:solidFill>
                  <a:schemeClr val="bg1"/>
                </a:solidFill>
                <a:latin typeface="Times New Roman" panose="02020603050405020304" pitchFamily="18" charset="0"/>
                <a:cs typeface="Times New Roman" panose="02020603050405020304" pitchFamily="18" charset="0"/>
              </a:rPr>
              <a:t>xe</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smtClean="0">
                <a:solidFill>
                  <a:schemeClr val="bg1"/>
                </a:solidFill>
                <a:latin typeface="Times New Roman" panose="02020603050405020304" pitchFamily="18" charset="0"/>
                <a:cs typeface="Times New Roman" panose="02020603050405020304" pitchFamily="18" charset="0"/>
              </a:rPr>
              <a:t>lửa</a:t>
            </a:r>
            <a:r>
              <a:rPr lang="en-US" sz="2200" b="1" dirty="0" smtClean="0">
                <a:solidFill>
                  <a:schemeClr val="bg1"/>
                </a:solidFill>
                <a:latin typeface="Times New Roman" panose="02020603050405020304" pitchFamily="18" charset="0"/>
                <a:cs typeface="Times New Roman" panose="02020603050405020304" pitchFamily="18" charset="0"/>
              </a:rPr>
              <a:t>                                                    chum </a:t>
            </a:r>
          </a:p>
          <a:p>
            <a:endParaRPr lang="en-US" sz="2200" b="1" dirty="0" smtClean="0">
              <a:solidFill>
                <a:schemeClr val="bg1"/>
              </a:solidFill>
              <a:latin typeface="Times New Roman" panose="02020603050405020304" pitchFamily="18" charset="0"/>
              <a:cs typeface="Times New Roman" panose="02020603050405020304" pitchFamily="18" charset="0"/>
            </a:endParaRPr>
          </a:p>
          <a:p>
            <a:r>
              <a:rPr lang="en-US" sz="2200" b="1" dirty="0" err="1">
                <a:solidFill>
                  <a:schemeClr val="bg1"/>
                </a:solidFill>
                <a:latin typeface="Times New Roman" panose="02020603050405020304" pitchFamily="18" charset="0"/>
                <a:cs typeface="Times New Roman" panose="02020603050405020304" pitchFamily="18" charset="0"/>
              </a:rPr>
              <a:t>b</a:t>
            </a:r>
            <a:r>
              <a:rPr lang="en-US" sz="2200" b="1" dirty="0" err="1" smtClean="0">
                <a:solidFill>
                  <a:schemeClr val="bg1"/>
                </a:solidFill>
                <a:latin typeface="Times New Roman" panose="02020603050405020304" pitchFamily="18" charset="0"/>
                <a:cs typeface="Times New Roman" panose="02020603050405020304" pitchFamily="18" charset="0"/>
              </a:rPr>
              <a:t>ắc</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smtClean="0">
                <a:solidFill>
                  <a:schemeClr val="bg1"/>
                </a:solidFill>
                <a:latin typeface="Times New Roman" panose="02020603050405020304" pitchFamily="18" charset="0"/>
                <a:cs typeface="Times New Roman" panose="02020603050405020304" pitchFamily="18" charset="0"/>
              </a:rPr>
              <a:t>cầu</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smtClean="0">
                <a:solidFill>
                  <a:schemeClr val="bg1"/>
                </a:solidFill>
                <a:latin typeface="Times New Roman" panose="02020603050405020304" pitchFamily="18" charset="0"/>
                <a:cs typeface="Times New Roman" panose="02020603050405020304" pitchFamily="18" charset="0"/>
              </a:rPr>
              <a:t>ngòi</a:t>
            </a:r>
            <a:endParaRPr lang="en-US" sz="2200" b="1" dirty="0" smtClean="0">
              <a:solidFill>
                <a:schemeClr val="bg1"/>
              </a:solidFill>
              <a:latin typeface="Times New Roman" panose="02020603050405020304" pitchFamily="18" charset="0"/>
              <a:cs typeface="Times New Roman" panose="02020603050405020304" pitchFamily="18" charset="0"/>
            </a:endParaRPr>
          </a:p>
          <a:p>
            <a:endParaRPr lang="en-US" sz="2200" b="1" dirty="0" smtClean="0">
              <a:solidFill>
                <a:schemeClr val="bg1"/>
              </a:solidFill>
              <a:latin typeface="Times New Roman" panose="02020603050405020304" pitchFamily="18" charset="0"/>
              <a:cs typeface="Times New Roman" panose="02020603050405020304" pitchFamily="18" charset="0"/>
            </a:endParaRPr>
          </a:p>
          <a:p>
            <a:r>
              <a:rPr lang="en-US" sz="2200" b="1" dirty="0" err="1" smtClean="0">
                <a:solidFill>
                  <a:schemeClr val="bg1"/>
                </a:solidFill>
                <a:latin typeface="Times New Roman" panose="02020603050405020304" pitchFamily="18" charset="0"/>
                <a:cs typeface="Times New Roman" panose="02020603050405020304" pitchFamily="18" charset="0"/>
              </a:rPr>
              <a:t>đãi</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smtClean="0">
                <a:solidFill>
                  <a:schemeClr val="bg1"/>
                </a:solidFill>
                <a:latin typeface="Times New Roman" panose="02020603050405020304" pitchFamily="18" charset="0"/>
                <a:cs typeface="Times New Roman" panose="02020603050405020304" pitchFamily="18" charset="0"/>
              </a:rPr>
              <a:t>đỗ</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smtClean="0">
                <a:solidFill>
                  <a:schemeClr val="bg1"/>
                </a:solidFill>
                <a:latin typeface="Times New Roman" panose="02020603050405020304" pitchFamily="18" charset="0"/>
                <a:cs typeface="Times New Roman" panose="02020603050405020304" pitchFamily="18" charset="0"/>
              </a:rPr>
              <a:t>sông</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smtClean="0">
                <a:solidFill>
                  <a:schemeClr val="bg1"/>
                </a:solidFill>
                <a:latin typeface="Times New Roman" panose="02020603050405020304" pitchFamily="18" charset="0"/>
                <a:cs typeface="Times New Roman" panose="02020603050405020304" pitchFamily="18" charset="0"/>
              </a:rPr>
              <a:t>Mã</a:t>
            </a:r>
            <a:endParaRPr lang="en-US" sz="2200" b="1" dirty="0" smtClean="0">
              <a:solidFill>
                <a:schemeClr val="bg1"/>
              </a:solidFill>
              <a:latin typeface="Times New Roman" panose="02020603050405020304" pitchFamily="18" charset="0"/>
              <a:cs typeface="Times New Roman" panose="02020603050405020304" pitchFamily="18" charset="0"/>
            </a:endParaRPr>
          </a:p>
          <a:p>
            <a:endParaRPr lang="en-US" sz="2200" b="1" dirty="0" smtClean="0">
              <a:solidFill>
                <a:schemeClr val="bg1"/>
              </a:solidFill>
              <a:latin typeface="Times New Roman" panose="02020603050405020304" pitchFamily="18" charset="0"/>
              <a:cs typeface="Times New Roman" panose="02020603050405020304" pitchFamily="18" charset="0"/>
            </a:endParaRPr>
          </a:p>
          <a:p>
            <a:r>
              <a:rPr lang="en-US" sz="2200" b="1" dirty="0" err="1" smtClean="0">
                <a:solidFill>
                  <a:schemeClr val="bg1"/>
                </a:solidFill>
                <a:latin typeface="Times New Roman" panose="02020603050405020304" pitchFamily="18" charset="0"/>
                <a:cs typeface="Times New Roman" panose="02020603050405020304" pitchFamily="18" charset="0"/>
              </a:rPr>
              <a:t>Hàm</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smtClean="0">
                <a:solidFill>
                  <a:schemeClr val="bg1"/>
                </a:solidFill>
                <a:latin typeface="Times New Roman" panose="02020603050405020304" pitchFamily="18" charset="0"/>
                <a:cs typeface="Times New Roman" panose="02020603050405020304" pitchFamily="18" charset="0"/>
              </a:rPr>
              <a:t>Rồng</a:t>
            </a:r>
            <a:endParaRPr lang="en-US" sz="2200" b="1" dirty="0" smtClean="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657600" y="1059418"/>
            <a:ext cx="1981200" cy="369332"/>
          </a:xfrm>
          <a:prstGeom prst="rect">
            <a:avLst/>
          </a:prstGeom>
          <a:noFill/>
        </p:spPr>
        <p:txBody>
          <a:bodyPr wrap="square" rtlCol="0">
            <a:spAutoFit/>
          </a:bodyPr>
          <a:lstStyle/>
          <a:p>
            <a:pPr algn="ctr"/>
            <a:r>
              <a:rPr lang="en-US" dirty="0" smtClean="0">
                <a:solidFill>
                  <a:schemeClr val="bg1"/>
                </a:solidFill>
                <a:latin typeface="Times New Roman" panose="02020603050405020304" pitchFamily="18" charset="0"/>
                <a:cs typeface="Times New Roman" panose="02020603050405020304" pitchFamily="18" charset="0"/>
              </a:rPr>
              <a:t> </a:t>
            </a:r>
            <a:r>
              <a:rPr lang="en-US" i="1" dirty="0" smtClean="0">
                <a:solidFill>
                  <a:schemeClr val="bg1"/>
                </a:solidFill>
                <a:latin typeface="Times New Roman" panose="02020603050405020304" pitchFamily="18" charset="0"/>
                <a:cs typeface="Times New Roman" panose="02020603050405020304" pitchFamily="18" charset="0"/>
              </a:rPr>
              <a:t>(</a:t>
            </a:r>
            <a:r>
              <a:rPr lang="en-US" i="1" dirty="0" err="1">
                <a:solidFill>
                  <a:schemeClr val="bg1"/>
                </a:solidFill>
                <a:latin typeface="Times New Roman" panose="02020603050405020304" pitchFamily="18" charset="0"/>
                <a:cs typeface="Times New Roman" panose="02020603050405020304" pitchFamily="18" charset="0"/>
              </a:rPr>
              <a:t>T</a:t>
            </a:r>
            <a:r>
              <a:rPr lang="en-US" i="1" dirty="0" err="1" smtClean="0">
                <a:solidFill>
                  <a:schemeClr val="bg1"/>
                </a:solidFill>
                <a:latin typeface="Times New Roman" panose="02020603050405020304" pitchFamily="18" charset="0"/>
                <a:cs typeface="Times New Roman" panose="02020603050405020304" pitchFamily="18" charset="0"/>
              </a:rPr>
              <a:t>rích</a:t>
            </a:r>
            <a:r>
              <a:rPr lang="en-US" i="1" dirty="0" smtClean="0">
                <a:solidFill>
                  <a:schemeClr val="bg1"/>
                </a:solidFill>
                <a:latin typeface="Times New Roman" panose="02020603050405020304" pitchFamily="18" charset="0"/>
                <a:cs typeface="Times New Roman" panose="02020603050405020304" pitchFamily="18" charset="0"/>
              </a:rPr>
              <a:t>)</a:t>
            </a:r>
            <a:endParaRPr lang="en-US"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676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14350"/>
            <a:ext cx="8229600" cy="609600"/>
          </a:xfrm>
        </p:spPr>
        <p:txBody>
          <a:bodyPr/>
          <a:lstStyle/>
          <a:p>
            <a:r>
              <a:rPr lang="en-US" sz="2400" b="1" dirty="0" err="1" smtClean="0">
                <a:solidFill>
                  <a:srgbClr val="00B050"/>
                </a:solidFill>
                <a:latin typeface="Times New Roman" panose="02020603050405020304" pitchFamily="18" charset="0"/>
                <a:cs typeface="Times New Roman" panose="02020603050405020304" pitchFamily="18" charset="0"/>
              </a:rPr>
              <a:t>Luyện</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đọc</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lại</a:t>
            </a:r>
            <a:r>
              <a:rPr lang="en-US" sz="2400" b="1" dirty="0" smtClean="0">
                <a:solidFill>
                  <a:srgbClr val="00B050"/>
                </a:solidFill>
                <a:latin typeface="Times New Roman" panose="02020603050405020304" pitchFamily="18" charset="0"/>
                <a:cs typeface="Times New Roman" panose="02020603050405020304" pitchFamily="18" charset="0"/>
              </a:rPr>
              <a:t/>
            </a:r>
            <a:br>
              <a:rPr lang="en-US" sz="2400" b="1" dirty="0" smtClean="0">
                <a:solidFill>
                  <a:srgbClr val="00B050"/>
                </a:solidFill>
                <a:latin typeface="Times New Roman" panose="02020603050405020304" pitchFamily="18" charset="0"/>
                <a:cs typeface="Times New Roman" panose="02020603050405020304" pitchFamily="18" charset="0"/>
              </a:rPr>
            </a:br>
            <a:r>
              <a:rPr lang="en-US" sz="1600" b="1" dirty="0" err="1" smtClean="0">
                <a:solidFill>
                  <a:srgbClr val="0070C0"/>
                </a:solidFill>
                <a:latin typeface="Times New Roman" panose="02020603050405020304" pitchFamily="18" charset="0"/>
                <a:cs typeface="Times New Roman" panose="02020603050405020304" pitchFamily="18" charset="0"/>
              </a:rPr>
              <a:t>Toàn</a:t>
            </a:r>
            <a:r>
              <a:rPr lang="en-US" sz="1600" b="1" dirty="0" smtClean="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bài</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giọng</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tình</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cảm</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nhẹ</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nhàng</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thiết</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tha</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Nhấn</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giọng</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từ</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ngữ</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i="1" dirty="0" err="1">
                <a:solidFill>
                  <a:srgbClr val="0070C0"/>
                </a:solidFill>
                <a:latin typeface="Times New Roman" panose="02020603050405020304" pitchFamily="18" charset="0"/>
                <a:cs typeface="Times New Roman" panose="02020603050405020304" pitchFamily="18" charset="0"/>
              </a:rPr>
              <a:t>vừa</a:t>
            </a:r>
            <a:r>
              <a:rPr lang="en-US" sz="1600" b="1" i="1" dirty="0">
                <a:solidFill>
                  <a:srgbClr val="0070C0"/>
                </a:solidFill>
                <a:latin typeface="Times New Roman" panose="02020603050405020304" pitchFamily="18" charset="0"/>
                <a:cs typeface="Times New Roman" panose="02020603050405020304" pitchFamily="18" charset="0"/>
              </a:rPr>
              <a:t> </a:t>
            </a:r>
            <a:r>
              <a:rPr lang="en-US" sz="1600" b="1" i="1" dirty="0" err="1">
                <a:solidFill>
                  <a:srgbClr val="0070C0"/>
                </a:solidFill>
                <a:latin typeface="Times New Roman" panose="02020603050405020304" pitchFamily="18" charset="0"/>
                <a:cs typeface="Times New Roman" panose="02020603050405020304" pitchFamily="18" charset="0"/>
              </a:rPr>
              <a:t>bắc</a:t>
            </a:r>
            <a:r>
              <a:rPr lang="en-US" sz="1600" b="1" i="1" dirty="0">
                <a:solidFill>
                  <a:srgbClr val="0070C0"/>
                </a:solidFill>
                <a:latin typeface="Times New Roman" panose="02020603050405020304" pitchFamily="18" charset="0"/>
                <a:cs typeface="Times New Roman" panose="02020603050405020304" pitchFamily="18" charset="0"/>
              </a:rPr>
              <a:t> </a:t>
            </a:r>
            <a:r>
              <a:rPr lang="en-US" sz="1600" b="1" i="1" dirty="0" err="1">
                <a:solidFill>
                  <a:srgbClr val="0070C0"/>
                </a:solidFill>
                <a:latin typeface="Times New Roman" panose="02020603050405020304" pitchFamily="18" charset="0"/>
                <a:cs typeface="Times New Roman" panose="02020603050405020304" pitchFamily="18" charset="0"/>
              </a:rPr>
              <a:t>xong</a:t>
            </a:r>
            <a:r>
              <a:rPr lang="en-US" sz="1600" b="1" i="1" dirty="0">
                <a:solidFill>
                  <a:srgbClr val="0070C0"/>
                </a:solidFill>
                <a:latin typeface="Times New Roman" panose="02020603050405020304" pitchFamily="18" charset="0"/>
                <a:cs typeface="Times New Roman" panose="02020603050405020304" pitchFamily="18" charset="0"/>
              </a:rPr>
              <a:t>, </a:t>
            </a:r>
            <a:r>
              <a:rPr lang="en-US" sz="1600" b="1" i="1" dirty="0" err="1">
                <a:solidFill>
                  <a:srgbClr val="0070C0"/>
                </a:solidFill>
                <a:latin typeface="Times New Roman" panose="02020603050405020304" pitchFamily="18" charset="0"/>
                <a:cs typeface="Times New Roman" panose="02020603050405020304" pitchFamily="18" charset="0"/>
              </a:rPr>
              <a:t>yêu</a:t>
            </a:r>
            <a:r>
              <a:rPr lang="en-US" sz="1600" b="1" i="1" dirty="0">
                <a:solidFill>
                  <a:srgbClr val="0070C0"/>
                </a:solidFill>
                <a:latin typeface="Times New Roman" panose="02020603050405020304" pitchFamily="18" charset="0"/>
                <a:cs typeface="Times New Roman" panose="02020603050405020304" pitchFamily="18" charset="0"/>
              </a:rPr>
              <a:t> </a:t>
            </a:r>
            <a:r>
              <a:rPr lang="en-US" sz="1600" b="1" i="1" dirty="0" err="1">
                <a:solidFill>
                  <a:srgbClr val="0070C0"/>
                </a:solidFill>
                <a:latin typeface="Times New Roman" panose="02020603050405020304" pitchFamily="18" charset="0"/>
                <a:cs typeface="Times New Roman" panose="02020603050405020304" pitchFamily="18" charset="0"/>
              </a:rPr>
              <a:t>sao</a:t>
            </a:r>
            <a:r>
              <a:rPr lang="en-US" sz="1600" b="1" i="1" dirty="0">
                <a:solidFill>
                  <a:srgbClr val="0070C0"/>
                </a:solidFill>
                <a:latin typeface="Times New Roman" panose="02020603050405020304" pitchFamily="18" charset="0"/>
                <a:cs typeface="Times New Roman" panose="02020603050405020304" pitchFamily="18" charset="0"/>
              </a:rPr>
              <a:t> </a:t>
            </a:r>
            <a:r>
              <a:rPr lang="en-US" sz="1600" b="1" i="1" dirty="0" err="1">
                <a:solidFill>
                  <a:srgbClr val="0070C0"/>
                </a:solidFill>
                <a:latin typeface="Times New Roman" panose="02020603050405020304" pitchFamily="18" charset="0"/>
                <a:cs typeface="Times New Roman" panose="02020603050405020304" pitchFamily="18" charset="0"/>
              </a:rPr>
              <a:t>yêu</a:t>
            </a:r>
            <a:r>
              <a:rPr lang="en-US" sz="1600" b="1" i="1" dirty="0">
                <a:solidFill>
                  <a:srgbClr val="0070C0"/>
                </a:solidFill>
                <a:latin typeface="Times New Roman" panose="02020603050405020304" pitchFamily="18" charset="0"/>
                <a:cs typeface="Times New Roman" panose="02020603050405020304" pitchFamily="18" charset="0"/>
              </a:rPr>
              <a:t> </a:t>
            </a:r>
            <a:r>
              <a:rPr lang="en-US" sz="1600" b="1" i="1" dirty="0" err="1">
                <a:solidFill>
                  <a:srgbClr val="0070C0"/>
                </a:solidFill>
                <a:latin typeface="Times New Roman" panose="02020603050405020304" pitchFamily="18" charset="0"/>
                <a:cs typeface="Times New Roman" panose="02020603050405020304" pitchFamily="18" charset="0"/>
              </a:rPr>
              <a:t>ghê</a:t>
            </a:r>
            <a:r>
              <a:rPr lang="en-US" sz="1600" b="1" i="1" dirty="0">
                <a:solidFill>
                  <a:srgbClr val="0070C0"/>
                </a:solidFill>
                <a:latin typeface="Times New Roman" panose="02020603050405020304" pitchFamily="18" charset="0"/>
                <a:cs typeface="Times New Roman" panose="02020603050405020304" pitchFamily="18" charset="0"/>
              </a:rPr>
              <a:t>, </a:t>
            </a:r>
            <a:r>
              <a:rPr lang="en-US" sz="1600" b="1" i="1" dirty="0" err="1">
                <a:solidFill>
                  <a:srgbClr val="0070C0"/>
                </a:solidFill>
                <a:latin typeface="Times New Roman" panose="02020603050405020304" pitchFamily="18" charset="0"/>
                <a:cs typeface="Times New Roman" panose="02020603050405020304" pitchFamily="18" charset="0"/>
              </a:rPr>
              <a:t>yêu</a:t>
            </a:r>
            <a:r>
              <a:rPr lang="en-US" sz="1600" b="1" i="1" dirty="0">
                <a:solidFill>
                  <a:srgbClr val="0070C0"/>
                </a:solidFill>
                <a:latin typeface="Times New Roman" panose="02020603050405020304" pitchFamily="18" charset="0"/>
                <a:cs typeface="Times New Roman" panose="02020603050405020304" pitchFamily="18" charset="0"/>
              </a:rPr>
              <a:t> </a:t>
            </a:r>
            <a:r>
              <a:rPr lang="en-US" sz="1600" b="1" i="1" dirty="0" err="1">
                <a:solidFill>
                  <a:srgbClr val="0070C0"/>
                </a:solidFill>
                <a:latin typeface="Times New Roman" panose="02020603050405020304" pitchFamily="18" charset="0"/>
                <a:cs typeface="Times New Roman" panose="02020603050405020304" pitchFamily="18" charset="0"/>
              </a:rPr>
              <a:t>hơn</a:t>
            </a:r>
            <a:r>
              <a:rPr lang="en-US" sz="1600" b="1" i="1" dirty="0">
                <a:solidFill>
                  <a:srgbClr val="0070C0"/>
                </a:solidFill>
                <a:latin typeface="Times New Roman" panose="02020603050405020304" pitchFamily="18" charset="0"/>
                <a:cs typeface="Times New Roman" panose="02020603050405020304" pitchFamily="18" charset="0"/>
              </a:rPr>
              <a:t> </a:t>
            </a:r>
            <a:r>
              <a:rPr lang="en-US" sz="1600" b="1" i="1" dirty="0" err="1">
                <a:solidFill>
                  <a:srgbClr val="0070C0"/>
                </a:solidFill>
                <a:latin typeface="Times New Roman" panose="02020603050405020304" pitchFamily="18" charset="0"/>
                <a:cs typeface="Times New Roman" panose="02020603050405020304" pitchFamily="18" charset="0"/>
              </a:rPr>
              <a:t>cả</a:t>
            </a:r>
            <a:r>
              <a:rPr lang="en-US" sz="1600" b="1" i="1" dirty="0">
                <a:solidFill>
                  <a:srgbClr val="0070C0"/>
                </a:solidFill>
                <a:latin typeface="Times New Roman" panose="02020603050405020304" pitchFamily="18" charset="0"/>
                <a:cs typeface="Times New Roman" panose="02020603050405020304" pitchFamily="18" charset="0"/>
              </a:rPr>
              <a:t>, </a:t>
            </a:r>
            <a:r>
              <a:rPr lang="en-US" sz="1600" b="1" i="1" dirty="0" err="1">
                <a:solidFill>
                  <a:srgbClr val="0070C0"/>
                </a:solidFill>
                <a:latin typeface="Times New Roman" panose="02020603050405020304" pitchFamily="18" charset="0"/>
                <a:cs typeface="Times New Roman" panose="02020603050405020304" pitchFamily="18" charset="0"/>
              </a:rPr>
              <a:t>cái</a:t>
            </a:r>
            <a:r>
              <a:rPr lang="en-US" sz="1600" b="1" i="1" dirty="0">
                <a:solidFill>
                  <a:srgbClr val="0070C0"/>
                </a:solidFill>
                <a:latin typeface="Times New Roman" panose="02020603050405020304" pitchFamily="18" charset="0"/>
                <a:cs typeface="Times New Roman" panose="02020603050405020304" pitchFamily="18" charset="0"/>
              </a:rPr>
              <a:t> </a:t>
            </a:r>
            <a:r>
              <a:rPr lang="en-US" sz="1600" b="1" i="1" dirty="0" err="1">
                <a:solidFill>
                  <a:srgbClr val="0070C0"/>
                </a:solidFill>
                <a:latin typeface="Times New Roman" panose="02020603050405020304" pitchFamily="18" charset="0"/>
                <a:cs typeface="Times New Roman" panose="02020603050405020304" pitchFamily="18" charset="0"/>
              </a:rPr>
              <a:t>cầu</a:t>
            </a:r>
            <a:r>
              <a:rPr lang="en-US" sz="1600" b="1" i="1" dirty="0">
                <a:solidFill>
                  <a:srgbClr val="0070C0"/>
                </a:solidFill>
                <a:latin typeface="Times New Roman" panose="02020603050405020304" pitchFamily="18" charset="0"/>
                <a:cs typeface="Times New Roman" panose="02020603050405020304" pitchFamily="18" charset="0"/>
              </a:rPr>
              <a:t> </a:t>
            </a:r>
            <a:r>
              <a:rPr lang="en-US" sz="1600" b="1" i="1" dirty="0" err="1">
                <a:solidFill>
                  <a:srgbClr val="0070C0"/>
                </a:solidFill>
                <a:latin typeface="Times New Roman" panose="02020603050405020304" pitchFamily="18" charset="0"/>
                <a:cs typeface="Times New Roman" panose="02020603050405020304" pitchFamily="18" charset="0"/>
              </a:rPr>
              <a:t>của</a:t>
            </a:r>
            <a:r>
              <a:rPr lang="en-US" sz="1600" b="1" i="1" dirty="0">
                <a:solidFill>
                  <a:srgbClr val="0070C0"/>
                </a:solidFill>
                <a:latin typeface="Times New Roman" panose="02020603050405020304" pitchFamily="18" charset="0"/>
                <a:cs typeface="Times New Roman" panose="02020603050405020304" pitchFamily="18" charset="0"/>
              </a:rPr>
              <a:t> cha,…</a:t>
            </a:r>
            <a:br>
              <a:rPr lang="en-US" sz="1600" b="1" i="1" dirty="0">
                <a:solidFill>
                  <a:srgbClr val="0070C0"/>
                </a:solidFill>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endParaRPr lang="en-US" sz="1600" dirty="0">
              <a:latin typeface="Times New Roman" panose="02020603050405020304" pitchFamily="18" charset="0"/>
              <a:cs typeface="Times New Roman" panose="02020603050405020304" pitchFamily="18" charset="0"/>
            </a:endParaRPr>
          </a:p>
        </p:txBody>
      </p:sp>
      <p:sp>
        <p:nvSpPr>
          <p:cNvPr id="5" name="Title 1"/>
          <p:cNvSpPr txBox="1">
            <a:spLocks/>
          </p:cNvSpPr>
          <p:nvPr/>
        </p:nvSpPr>
        <p:spPr bwMode="auto">
          <a:xfrm>
            <a:off x="111717" y="902494"/>
            <a:ext cx="8229600" cy="112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vi-VN" sz="2400" b="1" dirty="0" err="1" smtClean="0">
                <a:solidFill>
                  <a:srgbClr val="FF0000"/>
                </a:solidFill>
                <a:latin typeface="Times New Roman" pitchFamily="18" charset="0"/>
              </a:rPr>
              <a:t>Cái</a:t>
            </a:r>
            <a:r>
              <a:rPr lang="en-US" altLang="vi-VN" sz="2400" b="1" dirty="0" smtClean="0">
                <a:solidFill>
                  <a:srgbClr val="FF0000"/>
                </a:solidFill>
                <a:latin typeface="Times New Roman" pitchFamily="18" charset="0"/>
              </a:rPr>
              <a:t> </a:t>
            </a:r>
            <a:r>
              <a:rPr lang="en-US" altLang="vi-VN" sz="2400" b="1" dirty="0" err="1" smtClean="0">
                <a:solidFill>
                  <a:srgbClr val="FF0000"/>
                </a:solidFill>
                <a:latin typeface="Times New Roman" pitchFamily="18" charset="0"/>
              </a:rPr>
              <a:t>cầu</a:t>
            </a:r>
            <a:r>
              <a:rPr lang="en-US" altLang="vi-VN" sz="2400" b="1" dirty="0" smtClean="0">
                <a:solidFill>
                  <a:srgbClr val="FF0000"/>
                </a:solidFill>
                <a:latin typeface="Times New Roman" pitchFamily="18" charset="0"/>
              </a:rPr>
              <a:t/>
            </a:r>
            <a:br>
              <a:rPr lang="en-US" altLang="vi-VN" sz="2400" b="1" dirty="0" smtClean="0">
                <a:solidFill>
                  <a:srgbClr val="FF0000"/>
                </a:solidFill>
                <a:latin typeface="Times New Roman" pitchFamily="18" charset="0"/>
              </a:rPr>
            </a:br>
            <a:endParaRPr lang="en-US" sz="2400" dirty="0">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bwMode="auto">
          <a:xfrm>
            <a:off x="-76200" y="1387078"/>
            <a:ext cx="42672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000" b="1" i="1" dirty="0" smtClean="0">
                <a:solidFill>
                  <a:srgbClr val="002060"/>
                </a:solidFill>
                <a:latin typeface="Times New Roman" panose="02020603050405020304" pitchFamily="18" charset="0"/>
                <a:cs typeface="Times New Roman" panose="02020603050405020304" pitchFamily="18" charset="0"/>
              </a:rPr>
              <a:t>Cha </a:t>
            </a:r>
            <a:r>
              <a:rPr lang="en-US" sz="2000" b="1" i="1" dirty="0" err="1" smtClean="0">
                <a:solidFill>
                  <a:srgbClr val="002060"/>
                </a:solidFill>
                <a:latin typeface="Times New Roman" panose="02020603050405020304" pitchFamily="18" charset="0"/>
                <a:cs typeface="Times New Roman" panose="02020603050405020304" pitchFamily="18" charset="0"/>
              </a:rPr>
              <a:t>gửi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cho</a:t>
            </a:r>
            <a:r>
              <a:rPr lang="en-US" sz="2000" b="1" i="1" dirty="0" smtClean="0">
                <a:solidFill>
                  <a:srgbClr val="002060"/>
                </a:solidFill>
                <a:latin typeface="Times New Roman" panose="02020603050405020304" pitchFamily="18" charset="0"/>
                <a:cs typeface="Times New Roman" panose="02020603050405020304" pitchFamily="18" charset="0"/>
              </a:rPr>
              <a:t> con </a:t>
            </a:r>
            <a:r>
              <a:rPr lang="en-US" sz="2000" b="1" i="1" dirty="0" err="1" smtClean="0">
                <a:solidFill>
                  <a:srgbClr val="002060"/>
                </a:solidFill>
                <a:latin typeface="Times New Roman" panose="02020603050405020304" pitchFamily="18" charset="0"/>
                <a:cs typeface="Times New Roman" panose="02020603050405020304" pitchFamily="18" charset="0"/>
              </a:rPr>
              <a:t>chiếc</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ảnh</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cái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Font typeface="Arial" charset="0"/>
              <a:buNone/>
            </a:pPr>
            <a:r>
              <a:rPr lang="en-US" sz="2000" b="1" i="1" dirty="0" smtClean="0">
                <a:solidFill>
                  <a:srgbClr val="002060"/>
                </a:solidFill>
                <a:latin typeface="Times New Roman" panose="02020603050405020304" pitchFamily="18" charset="0"/>
                <a:cs typeface="Times New Roman" panose="02020603050405020304" pitchFamily="18" charset="0"/>
              </a:rPr>
              <a:t>Cha </a:t>
            </a:r>
            <a:r>
              <a:rPr lang="en-US" sz="2000" b="1" i="1" dirty="0" err="1" smtClean="0">
                <a:solidFill>
                  <a:srgbClr val="002060"/>
                </a:solidFill>
                <a:latin typeface="Times New Roman" panose="02020603050405020304" pitchFamily="18" charset="0"/>
                <a:cs typeface="Times New Roman" panose="02020603050405020304" pitchFamily="18" charset="0"/>
              </a:rPr>
              <a:t>vừa</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bắc</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xong</a:t>
            </a:r>
            <a:r>
              <a:rPr lang="en-US" sz="2000" b="1" i="1" dirty="0" smtClean="0">
                <a:solidFill>
                  <a:srgbClr val="002060"/>
                </a:solidFill>
                <a:latin typeface="Times New Roman" panose="02020603050405020304" pitchFamily="18" charset="0"/>
                <a:cs typeface="Times New Roman" panose="02020603050405020304" pitchFamily="18" charset="0"/>
              </a:rPr>
              <a:t> qua  </a:t>
            </a:r>
            <a:r>
              <a:rPr lang="en-US" sz="2000" b="1" i="1" dirty="0" err="1" smtClean="0">
                <a:solidFill>
                  <a:srgbClr val="002060"/>
                </a:solidFill>
                <a:latin typeface="Times New Roman" panose="02020603050405020304" pitchFamily="18" charset="0"/>
                <a:cs typeface="Times New Roman" panose="02020603050405020304" pitchFamily="18" charset="0"/>
              </a:rPr>
              <a:t>dòng</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sông</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sâu</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Font typeface="Arial" charset="0"/>
              <a:buNone/>
            </a:pPr>
            <a:r>
              <a:rPr lang="en-US" sz="2000" b="1" i="1" dirty="0" err="1" smtClean="0">
                <a:solidFill>
                  <a:srgbClr val="002060"/>
                </a:solidFill>
                <a:latin typeface="Times New Roman" panose="02020603050405020304" pitchFamily="18" charset="0"/>
                <a:cs typeface="Times New Roman" panose="02020603050405020304" pitchFamily="18" charset="0"/>
              </a:rPr>
              <a:t>Xe</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lửa</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sắp</a:t>
            </a:r>
            <a:r>
              <a:rPr lang="en-US" sz="2000" b="1" i="1" dirty="0" smtClean="0">
                <a:solidFill>
                  <a:srgbClr val="002060"/>
                </a:solidFill>
                <a:latin typeface="Times New Roman" panose="02020603050405020304" pitchFamily="18" charset="0"/>
                <a:cs typeface="Times New Roman" panose="02020603050405020304" pitchFamily="18" charset="0"/>
              </a:rPr>
              <a:t> qua, </a:t>
            </a:r>
            <a:r>
              <a:rPr lang="en-US" sz="2000" b="1" i="1" dirty="0" err="1" smtClean="0">
                <a:solidFill>
                  <a:srgbClr val="002060"/>
                </a:solidFill>
                <a:latin typeface="Times New Roman" panose="02020603050405020304" pitchFamily="18" charset="0"/>
                <a:cs typeface="Times New Roman" panose="02020603050405020304" pitchFamily="18" charset="0"/>
              </a:rPr>
              <a:t>thư</a:t>
            </a:r>
            <a:r>
              <a:rPr lang="en-US" sz="2000" b="1" i="1" dirty="0" smtClean="0">
                <a:solidFill>
                  <a:srgbClr val="002060"/>
                </a:solidFill>
                <a:latin typeface="Times New Roman" panose="02020603050405020304" pitchFamily="18" charset="0"/>
                <a:cs typeface="Times New Roman" panose="02020603050405020304" pitchFamily="18" charset="0"/>
              </a:rPr>
              <a:t> cha </a:t>
            </a:r>
            <a:r>
              <a:rPr lang="en-US" sz="2000" b="1" i="1" dirty="0" err="1" smtClean="0">
                <a:solidFill>
                  <a:srgbClr val="002060"/>
                </a:solidFill>
                <a:latin typeface="Times New Roman" panose="02020603050405020304" pitchFamily="18" charset="0"/>
                <a:cs typeface="Times New Roman" panose="02020603050405020304" pitchFamily="18" charset="0"/>
              </a:rPr>
              <a:t>nói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thế</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Font typeface="Arial" charset="0"/>
              <a:buNone/>
            </a:pPr>
            <a:r>
              <a:rPr lang="en-US" sz="2000" b="1" i="1" dirty="0" smtClean="0">
                <a:solidFill>
                  <a:srgbClr val="002060"/>
                </a:solidFill>
                <a:latin typeface="Times New Roman" panose="02020603050405020304" pitchFamily="18" charset="0"/>
                <a:cs typeface="Times New Roman" panose="02020603050405020304" pitchFamily="18" charset="0"/>
              </a:rPr>
              <a:t>Con </a:t>
            </a:r>
            <a:r>
              <a:rPr lang="en-US" sz="2000" b="1" i="1" dirty="0" err="1" smtClean="0">
                <a:solidFill>
                  <a:srgbClr val="002060"/>
                </a:solidFill>
                <a:latin typeface="Times New Roman" panose="02020603050405020304" pitchFamily="18" charset="0"/>
                <a:cs typeface="Times New Roman" panose="02020603050405020304" pitchFamily="18" charset="0"/>
              </a:rPr>
              <a:t>cho</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mẹ</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xem</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cho</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xem</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hơi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lâu</a:t>
            </a:r>
            <a:r>
              <a:rPr lang="en-US" sz="2000" b="1" i="1" dirty="0" smtClean="0">
                <a:solidFill>
                  <a:srgbClr val="002060"/>
                </a:solidFill>
                <a:latin typeface="Times New Roman" panose="02020603050405020304" pitchFamily="18" charset="0"/>
                <a:cs typeface="Times New Roman" panose="02020603050405020304" pitchFamily="18" charset="0"/>
              </a:rPr>
              <a:t>.</a:t>
            </a:r>
          </a:p>
          <a:p>
            <a:pPr marL="0" indent="0">
              <a:buFont typeface="Arial" charset="0"/>
              <a:buNone/>
            </a:pP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Font typeface="Arial" charset="0"/>
              <a:buNone/>
            </a:pPr>
            <a:r>
              <a:rPr lang="en-US" sz="2000" b="1" i="1" dirty="0" err="1" smtClean="0">
                <a:solidFill>
                  <a:srgbClr val="002060"/>
                </a:solidFill>
                <a:latin typeface="Times New Roman" panose="02020603050405020304" pitchFamily="18" charset="0"/>
                <a:cs typeface="Times New Roman" panose="02020603050405020304" pitchFamily="18" charset="0"/>
              </a:rPr>
              <a:t>Những</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cái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ơi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Yêu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sao</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yêu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ghê</a:t>
            </a:r>
            <a:r>
              <a:rPr lang="en-US" sz="2000" b="1" i="1" dirty="0" smtClean="0">
                <a:solidFill>
                  <a:srgbClr val="002060"/>
                </a:solidFill>
                <a:latin typeface="Times New Roman" panose="02020603050405020304" pitchFamily="18" charset="0"/>
                <a:cs typeface="Times New Roman" panose="02020603050405020304" pitchFamily="18" charset="0"/>
              </a:rPr>
              <a:t> !</a:t>
            </a:r>
          </a:p>
          <a:p>
            <a:pPr marL="0" indent="0">
              <a:buFont typeface="Arial" charset="0"/>
              <a:buNone/>
            </a:pPr>
            <a:r>
              <a:rPr lang="en-US" sz="2000" b="1" i="1" dirty="0" err="1" smtClean="0">
                <a:solidFill>
                  <a:srgbClr val="002060"/>
                </a:solidFill>
                <a:latin typeface="Times New Roman" panose="02020603050405020304" pitchFamily="18" charset="0"/>
                <a:cs typeface="Times New Roman" panose="02020603050405020304" pitchFamily="18" charset="0"/>
              </a:rPr>
              <a:t>Nhện</a:t>
            </a:r>
            <a:r>
              <a:rPr lang="en-US" sz="2000" b="1" i="1" dirty="0" smtClean="0">
                <a:solidFill>
                  <a:srgbClr val="002060"/>
                </a:solidFill>
                <a:latin typeface="Times New Roman" panose="02020603050405020304" pitchFamily="18" charset="0"/>
                <a:cs typeface="Times New Roman" panose="02020603050405020304" pitchFamily="18" charset="0"/>
              </a:rPr>
              <a:t> qua chum </a:t>
            </a:r>
            <a:r>
              <a:rPr lang="en-US" sz="2000" b="1" i="1" dirty="0" err="1" smtClean="0">
                <a:solidFill>
                  <a:srgbClr val="002060"/>
                </a:solidFill>
                <a:latin typeface="Times New Roman" panose="02020603050405020304" pitchFamily="18" charset="0"/>
                <a:cs typeface="Times New Roman" panose="02020603050405020304" pitchFamily="18" charset="0"/>
              </a:rPr>
              <a:t>nước</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bắc</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tơ</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nhỏ</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Font typeface="Arial" charset="0"/>
              <a:buNone/>
            </a:pPr>
            <a:r>
              <a:rPr lang="en-US" sz="2000" b="1" i="1" dirty="0" smtClean="0">
                <a:solidFill>
                  <a:srgbClr val="002060"/>
                </a:solidFill>
                <a:latin typeface="Times New Roman" panose="02020603050405020304" pitchFamily="18" charset="0"/>
                <a:cs typeface="Times New Roman" panose="02020603050405020304" pitchFamily="18" charset="0"/>
              </a:rPr>
              <a:t>Con </a:t>
            </a:r>
            <a:r>
              <a:rPr lang="en-US" sz="2000" b="1" i="1" dirty="0" err="1" smtClean="0">
                <a:solidFill>
                  <a:srgbClr val="002060"/>
                </a:solidFill>
                <a:latin typeface="Times New Roman" panose="02020603050405020304" pitchFamily="18" charset="0"/>
                <a:cs typeface="Times New Roman" panose="02020603050405020304" pitchFamily="18" charset="0"/>
              </a:rPr>
              <a:t>sáo</a:t>
            </a:r>
            <a:r>
              <a:rPr lang="en-US" sz="2000" b="1" i="1" dirty="0" smtClean="0">
                <a:solidFill>
                  <a:srgbClr val="002060"/>
                </a:solidFill>
                <a:latin typeface="Times New Roman" panose="02020603050405020304" pitchFamily="18" charset="0"/>
                <a:cs typeface="Times New Roman" panose="02020603050405020304" pitchFamily="18" charset="0"/>
              </a:rPr>
              <a:t> sang </a:t>
            </a:r>
            <a:r>
              <a:rPr lang="en-US" sz="2000" b="1" i="1" dirty="0" err="1" smtClean="0">
                <a:solidFill>
                  <a:srgbClr val="002060"/>
                </a:solidFill>
                <a:latin typeface="Times New Roman" panose="02020603050405020304" pitchFamily="18" charset="0"/>
                <a:cs typeface="Times New Roman" panose="02020603050405020304" pitchFamily="18" charset="0"/>
              </a:rPr>
              <a:t>sông</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bắc</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ngọn</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gió</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Font typeface="Arial" charset="0"/>
              <a:buNone/>
            </a:pPr>
            <a:r>
              <a:rPr lang="en-US" sz="2000" b="1" i="1" dirty="0" smtClean="0">
                <a:solidFill>
                  <a:srgbClr val="002060"/>
                </a:solidFill>
                <a:latin typeface="Times New Roman" panose="02020603050405020304" pitchFamily="18" charset="0"/>
                <a:cs typeface="Times New Roman" panose="02020603050405020304" pitchFamily="18" charset="0"/>
              </a:rPr>
              <a:t>Con </a:t>
            </a:r>
            <a:r>
              <a:rPr lang="en-US" sz="2000" b="1" i="1" dirty="0" err="1" smtClean="0">
                <a:solidFill>
                  <a:srgbClr val="002060"/>
                </a:solidFill>
                <a:latin typeface="Times New Roman" panose="02020603050405020304" pitchFamily="18" charset="0"/>
                <a:cs typeface="Times New Roman" panose="02020603050405020304" pitchFamily="18" charset="0"/>
              </a:rPr>
              <a:t>kiến</a:t>
            </a:r>
            <a:r>
              <a:rPr lang="en-US" sz="2000" b="1" i="1" dirty="0" smtClean="0">
                <a:solidFill>
                  <a:srgbClr val="002060"/>
                </a:solidFill>
                <a:latin typeface="Times New Roman" panose="02020603050405020304" pitchFamily="18" charset="0"/>
                <a:cs typeface="Times New Roman" panose="02020603050405020304" pitchFamily="18" charset="0"/>
              </a:rPr>
              <a:t> qua </a:t>
            </a:r>
            <a:r>
              <a:rPr lang="en-US" sz="2000" b="1" i="1" dirty="0" err="1" smtClean="0">
                <a:solidFill>
                  <a:srgbClr val="002060"/>
                </a:solidFill>
                <a:latin typeface="Times New Roman" panose="02020603050405020304" pitchFamily="18" charset="0"/>
                <a:cs typeface="Times New Roman" panose="02020603050405020304" pitchFamily="18" charset="0"/>
              </a:rPr>
              <a:t>ngòi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bắc</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lá</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tre</a:t>
            </a:r>
            <a:r>
              <a:rPr lang="en-US" sz="2000" b="1" i="1" dirty="0" smtClean="0">
                <a:solidFill>
                  <a:srgbClr val="002060"/>
                </a:solidFill>
                <a:latin typeface="Times New Roman" panose="02020603050405020304" pitchFamily="18" charset="0"/>
                <a:cs typeface="Times New Roman" panose="02020603050405020304" pitchFamily="18" charset="0"/>
              </a:rPr>
              <a:t>.</a:t>
            </a:r>
            <a:endParaRPr lang="en-US" sz="2000" b="1" i="1" dirty="0">
              <a:solidFill>
                <a:srgbClr val="002060"/>
              </a:solidFill>
              <a:latin typeface="Times New Roman" panose="02020603050405020304" pitchFamily="18" charset="0"/>
              <a:cs typeface="Times New Roman" panose="02020603050405020304" pitchFamily="18" charset="0"/>
            </a:endParaRPr>
          </a:p>
        </p:txBody>
      </p:sp>
      <p:sp>
        <p:nvSpPr>
          <p:cNvPr id="7" name="Content Placeholder 3"/>
          <p:cNvSpPr txBox="1">
            <a:spLocks/>
          </p:cNvSpPr>
          <p:nvPr/>
        </p:nvSpPr>
        <p:spPr>
          <a:xfrm>
            <a:off x="4235569" y="1387078"/>
            <a:ext cx="5152845" cy="339447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000" b="1" i="1" dirty="0" err="1" smtClean="0">
                <a:solidFill>
                  <a:srgbClr val="002060"/>
                </a:solidFill>
                <a:latin typeface="Times New Roman" panose="02020603050405020304" pitchFamily="18" charset="0"/>
                <a:cs typeface="Times New Roman" panose="02020603050405020304" pitchFamily="18" charset="0"/>
              </a:rPr>
              <a:t>Yêu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cái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treo</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lối</a:t>
            </a:r>
            <a:r>
              <a:rPr lang="en-US" sz="2000" b="1" i="1" dirty="0" smtClean="0">
                <a:solidFill>
                  <a:srgbClr val="002060"/>
                </a:solidFill>
                <a:latin typeface="Times New Roman" panose="02020603050405020304" pitchFamily="18" charset="0"/>
                <a:cs typeface="Times New Roman" panose="02020603050405020304" pitchFamily="18" charset="0"/>
              </a:rPr>
              <a:t> sang </a:t>
            </a:r>
            <a:r>
              <a:rPr lang="en-US" sz="2000" b="1" i="1" dirty="0" err="1" smtClean="0">
                <a:solidFill>
                  <a:srgbClr val="002060"/>
                </a:solidFill>
                <a:latin typeface="Times New Roman" panose="02020603050405020304" pitchFamily="18" charset="0"/>
                <a:cs typeface="Times New Roman" panose="02020603050405020304" pitchFamily="18" charset="0"/>
              </a:rPr>
              <a:t>bà</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ngoại</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Font typeface="Arial" charset="0"/>
              <a:buNone/>
            </a:pPr>
            <a:r>
              <a:rPr lang="en-US" sz="2000" b="1" i="1" dirty="0" err="1" smtClean="0">
                <a:solidFill>
                  <a:srgbClr val="002060"/>
                </a:solidFill>
                <a:latin typeface="Times New Roman" panose="02020603050405020304" pitchFamily="18" charset="0"/>
                <a:cs typeface="Times New Roman" panose="02020603050405020304" pitchFamily="18" charset="0"/>
              </a:rPr>
              <a:t>Như</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võng</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trên</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sông</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ru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người</a:t>
            </a:r>
            <a:r>
              <a:rPr lang="en-US" sz="2000" b="1" i="1" dirty="0" smtClean="0">
                <a:solidFill>
                  <a:srgbClr val="002060"/>
                </a:solidFill>
                <a:latin typeface="Times New Roman" panose="02020603050405020304" pitchFamily="18" charset="0"/>
                <a:cs typeface="Times New Roman" panose="02020603050405020304" pitchFamily="18" charset="0"/>
              </a:rPr>
              <a:t> qua </a:t>
            </a:r>
            <a:r>
              <a:rPr lang="en-US" sz="2000" b="1" i="1" dirty="0" err="1" smtClean="0">
                <a:solidFill>
                  <a:srgbClr val="002060"/>
                </a:solidFill>
                <a:latin typeface="Times New Roman" panose="02020603050405020304" pitchFamily="18" charset="0"/>
                <a:cs typeface="Times New Roman" panose="02020603050405020304" pitchFamily="18" charset="0"/>
              </a:rPr>
              <a:t>lại</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Font typeface="Arial" charset="0"/>
              <a:buNone/>
            </a:pPr>
            <a:r>
              <a:rPr lang="en-US" sz="2000" b="1" i="1" dirty="0" err="1" smtClean="0">
                <a:solidFill>
                  <a:srgbClr val="002060"/>
                </a:solidFill>
                <a:latin typeface="Times New Roman" panose="02020603050405020304" pitchFamily="18" charset="0"/>
                <a:cs typeface="Times New Roman" panose="02020603050405020304" pitchFamily="18" charset="0"/>
              </a:rPr>
              <a:t>Dưới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thuyền</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chở</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đá</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chở</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vôi</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Font typeface="Arial" charset="0"/>
              <a:buNone/>
            </a:pPr>
            <a:r>
              <a:rPr lang="en-US" sz="2000" b="1" i="1" dirty="0" err="1" smtClean="0">
                <a:solidFill>
                  <a:srgbClr val="002060"/>
                </a:solidFill>
                <a:latin typeface="Times New Roman" panose="02020603050405020304" pitchFamily="18" charset="0"/>
                <a:cs typeface="Times New Roman" panose="02020603050405020304" pitchFamily="18" charset="0"/>
              </a:rPr>
              <a:t>Thuyền</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buồm</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đi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ngược</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thuyền</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thoi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đi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xuôi</a:t>
            </a:r>
            <a:r>
              <a:rPr lang="en-US" sz="2000" b="1" i="1" dirty="0" smtClean="0">
                <a:solidFill>
                  <a:srgbClr val="002060"/>
                </a:solidFill>
                <a:latin typeface="Times New Roman" panose="02020603050405020304" pitchFamily="18" charset="0"/>
                <a:cs typeface="Times New Roman" panose="02020603050405020304" pitchFamily="18" charset="0"/>
              </a:rPr>
              <a:t>.</a:t>
            </a:r>
          </a:p>
          <a:p>
            <a:pPr marL="0" indent="0">
              <a:buFont typeface="Arial" charset="0"/>
              <a:buNone/>
            </a:pP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Font typeface="Arial" charset="0"/>
              <a:buNone/>
            </a:pPr>
            <a:r>
              <a:rPr lang="en-US" sz="2000" b="1" i="1" dirty="0" err="1" smtClean="0">
                <a:solidFill>
                  <a:srgbClr val="002060"/>
                </a:solidFill>
                <a:latin typeface="Times New Roman" panose="02020603050405020304" pitchFamily="18" charset="0"/>
                <a:cs typeface="Times New Roman" panose="02020603050405020304" pitchFamily="18" charset="0"/>
              </a:rPr>
              <a:t>Yêu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hơn</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cả</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ao</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mẹ</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thường</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đãi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đỗ</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Font typeface="Arial" charset="0"/>
              <a:buNone/>
            </a:pPr>
            <a:r>
              <a:rPr lang="en-US" sz="2000" b="1" i="1" dirty="0" err="1" smtClean="0">
                <a:solidFill>
                  <a:srgbClr val="002060"/>
                </a:solidFill>
                <a:latin typeface="Times New Roman" panose="02020603050405020304" pitchFamily="18" charset="0"/>
                <a:cs typeface="Times New Roman" panose="02020603050405020304" pitchFamily="18" charset="0"/>
              </a:rPr>
              <a:t>Là</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cái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này</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ảnh</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chụp</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xa</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xa</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Font typeface="Arial" charset="0"/>
              <a:buNone/>
            </a:pPr>
            <a:r>
              <a:rPr lang="en-US" sz="2000" b="1" i="1" dirty="0" err="1" smtClean="0">
                <a:solidFill>
                  <a:srgbClr val="002060"/>
                </a:solidFill>
                <a:latin typeface="Times New Roman" panose="02020603050405020304" pitchFamily="18" charset="0"/>
                <a:cs typeface="Times New Roman" panose="02020603050405020304" pitchFamily="18" charset="0"/>
              </a:rPr>
              <a:t>Mẹ</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bảo</a:t>
            </a:r>
            <a:r>
              <a:rPr lang="en-US" sz="2000" b="1" i="1" dirty="0" smtClean="0">
                <a:solidFill>
                  <a:srgbClr val="002060"/>
                </a:solidFill>
                <a:latin typeface="Times New Roman" panose="02020603050405020304" pitchFamily="18" charset="0"/>
                <a:cs typeface="Times New Roman" panose="02020603050405020304" pitchFamily="18" charset="0"/>
              </a:rPr>
              <a:t> : </a:t>
            </a:r>
            <a:r>
              <a:rPr lang="en-US" sz="2000" b="1" i="1" dirty="0" err="1" smtClean="0">
                <a:solidFill>
                  <a:srgbClr val="002060"/>
                </a:solidFill>
                <a:latin typeface="Times New Roman" panose="02020603050405020304" pitchFamily="18" charset="0"/>
                <a:cs typeface="Times New Roman" panose="02020603050405020304" pitchFamily="18" charset="0"/>
              </a:rPr>
              <a:t>cầu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Hàm</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Rồng</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sông</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Mã</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Font typeface="Arial" charset="0"/>
              <a:buNone/>
            </a:pPr>
            <a:r>
              <a:rPr lang="en-US" sz="2000" b="1" i="1" dirty="0" smtClean="0">
                <a:solidFill>
                  <a:srgbClr val="002060"/>
                </a:solidFill>
                <a:latin typeface="Times New Roman" panose="02020603050405020304" pitchFamily="18" charset="0"/>
                <a:cs typeface="Times New Roman" panose="02020603050405020304" pitchFamily="18" charset="0"/>
              </a:rPr>
              <a:t>Con </a:t>
            </a:r>
            <a:r>
              <a:rPr lang="en-US" sz="2000" b="1" i="1" dirty="0" err="1" smtClean="0">
                <a:solidFill>
                  <a:srgbClr val="002060"/>
                </a:solidFill>
                <a:latin typeface="Times New Roman" panose="02020603050405020304" pitchFamily="18" charset="0"/>
                <a:cs typeface="Times New Roman" panose="02020603050405020304" pitchFamily="18" charset="0"/>
              </a:rPr>
              <a:t>cứ</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gọi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cái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của</a:t>
            </a:r>
            <a:r>
              <a:rPr lang="en-US" sz="2000" b="1" i="1" dirty="0" smtClean="0">
                <a:solidFill>
                  <a:srgbClr val="002060"/>
                </a:solidFill>
                <a:latin typeface="Times New Roman" panose="02020603050405020304" pitchFamily="18" charset="0"/>
                <a:cs typeface="Times New Roman" panose="02020603050405020304" pitchFamily="18" charset="0"/>
              </a:rPr>
              <a:t> cha.</a:t>
            </a:r>
          </a:p>
          <a:p>
            <a:pPr marL="0" indent="0">
              <a:buFont typeface="Arial" charset="0"/>
              <a:buNone/>
            </a:pPr>
            <a:endParaRPr lang="en-US" sz="2000" b="1" i="1" dirty="0">
              <a:solidFill>
                <a:srgbClr val="002060"/>
              </a:solidFill>
              <a:latin typeface="Times New Roman" panose="02020603050405020304" pitchFamily="18" charset="0"/>
              <a:cs typeface="Times New Roman" panose="02020603050405020304" pitchFamily="18" charset="0"/>
            </a:endParaRPr>
          </a:p>
        </p:txBody>
      </p:sp>
      <p:sp>
        <p:nvSpPr>
          <p:cNvPr id="8" name="Text Box 53"/>
          <p:cNvSpPr txBox="1">
            <a:spLocks noChangeArrowheads="1"/>
          </p:cNvSpPr>
          <p:nvPr/>
        </p:nvSpPr>
        <p:spPr bwMode="auto">
          <a:xfrm>
            <a:off x="6096000" y="4705350"/>
            <a:ext cx="3962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en-US" altLang="vi-VN" sz="2000" b="1" i="1" dirty="0" err="1">
                <a:solidFill>
                  <a:srgbClr val="002060"/>
                </a:solidFill>
                <a:latin typeface="Times New Roman" pitchFamily="18" charset="0"/>
              </a:rPr>
              <a:t>Phạm</a:t>
            </a:r>
            <a:r>
              <a:rPr lang="en-US" altLang="vi-VN" sz="2000" b="1" i="1" dirty="0">
                <a:solidFill>
                  <a:srgbClr val="002060"/>
                </a:solidFill>
                <a:latin typeface="Times New Roman" pitchFamily="18" charset="0"/>
              </a:rPr>
              <a:t> </a:t>
            </a:r>
            <a:r>
              <a:rPr lang="en-US" altLang="vi-VN" sz="2000" b="1" i="1" dirty="0" err="1">
                <a:solidFill>
                  <a:srgbClr val="002060"/>
                </a:solidFill>
                <a:latin typeface="Times New Roman" pitchFamily="18" charset="0"/>
              </a:rPr>
              <a:t>Tiến</a:t>
            </a:r>
            <a:r>
              <a:rPr lang="en-US" altLang="vi-VN" sz="2000" b="1" i="1" dirty="0">
                <a:solidFill>
                  <a:srgbClr val="002060"/>
                </a:solidFill>
                <a:latin typeface="Times New Roman" pitchFamily="18" charset="0"/>
              </a:rPr>
              <a:t> </a:t>
            </a:r>
            <a:r>
              <a:rPr lang="en-US" altLang="vi-VN" sz="2000" b="1" i="1" dirty="0" err="1">
                <a:solidFill>
                  <a:srgbClr val="002060"/>
                </a:solidFill>
                <a:latin typeface="Times New Roman" pitchFamily="18" charset="0"/>
              </a:rPr>
              <a:t>Duật</a:t>
            </a:r>
            <a:endParaRPr lang="en-US" altLang="vi-VN" sz="2000" b="1" i="1" dirty="0">
              <a:solidFill>
                <a:srgbClr val="002060"/>
              </a:solidFill>
              <a:latin typeface="Times New Roman" pitchFamily="18" charset="0"/>
            </a:endParaRPr>
          </a:p>
        </p:txBody>
      </p:sp>
      <p:cxnSp>
        <p:nvCxnSpPr>
          <p:cNvPr id="9" name="Straight Connector 8"/>
          <p:cNvCxnSpPr/>
          <p:nvPr/>
        </p:nvCxnSpPr>
        <p:spPr>
          <a:xfrm>
            <a:off x="0" y="2495550"/>
            <a:ext cx="6858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2362200" y="3943350"/>
            <a:ext cx="8382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7543800" y="3562350"/>
            <a:ext cx="6858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5715000" y="4324350"/>
            <a:ext cx="12954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flipH="1">
            <a:off x="1752600" y="1387078"/>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a:off x="3733800" y="14287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a:off x="3657600" y="14216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H="1">
            <a:off x="1905000" y="18026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a:off x="3962400" y="18026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a:off x="4038600" y="18097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H="1">
            <a:off x="3276600" y="21145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H="1">
            <a:off x="3352800" y="21145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a:off x="3657600" y="24884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a:off x="3733800" y="24884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H="1">
            <a:off x="3810000" y="32504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H="1">
            <a:off x="3886200" y="32575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H="1">
            <a:off x="2286000" y="36314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H="1">
            <a:off x="3886200" y="36314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flipH="1">
            <a:off x="3962400" y="36385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H="1">
            <a:off x="1981200" y="39433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H="1">
            <a:off x="3810000" y="40124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flipH="1">
            <a:off x="3886200" y="40195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H="1">
            <a:off x="1905000" y="43934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flipH="1">
            <a:off x="3505200" y="43172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flipH="1">
            <a:off x="3581400" y="43243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flipH="1">
            <a:off x="6019800" y="14216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flipH="1">
            <a:off x="7924800" y="14216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flipH="1">
            <a:off x="8001000" y="14216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flipH="1">
            <a:off x="6400800" y="18026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H="1">
            <a:off x="8229600" y="18026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H="1">
            <a:off x="8305800" y="18026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flipH="1">
            <a:off x="7848600" y="21145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flipH="1">
            <a:off x="7924800" y="21145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flipH="1">
            <a:off x="8915400" y="24955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flipH="1">
            <a:off x="8991600" y="24955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a:off x="6248400" y="32504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flipH="1">
            <a:off x="8229600" y="32504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flipH="1">
            <a:off x="8305800" y="32504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flipH="1">
            <a:off x="5867400" y="36314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flipH="1">
            <a:off x="7543800" y="36314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flipH="1">
            <a:off x="7620000" y="36314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flipH="1">
            <a:off x="7924800" y="39433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flipH="1">
            <a:off x="8001000" y="39433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flipH="1">
            <a:off x="5486400" y="43172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flipH="1">
            <a:off x="7239000" y="43243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flipH="1">
            <a:off x="7315200" y="4331494"/>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533400" y="2114550"/>
            <a:ext cx="12954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7" name="Straight Connector 56"/>
          <p:cNvCxnSpPr/>
          <p:nvPr/>
        </p:nvCxnSpPr>
        <p:spPr>
          <a:xfrm>
            <a:off x="1981200" y="3562350"/>
            <a:ext cx="16764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9" name="Straight Connector 58"/>
          <p:cNvCxnSpPr/>
          <p:nvPr/>
        </p:nvCxnSpPr>
        <p:spPr>
          <a:xfrm>
            <a:off x="4343400" y="3562350"/>
            <a:ext cx="12192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1" name="Straight Connector 60"/>
          <p:cNvCxnSpPr/>
          <p:nvPr/>
        </p:nvCxnSpPr>
        <p:spPr>
          <a:xfrm>
            <a:off x="5562600" y="4705350"/>
            <a:ext cx="16764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3" name="Straight Connector 62"/>
          <p:cNvCxnSpPr/>
          <p:nvPr/>
        </p:nvCxnSpPr>
        <p:spPr>
          <a:xfrm>
            <a:off x="533400" y="2190750"/>
            <a:ext cx="12954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4" name="Straight Connector 63"/>
          <p:cNvCxnSpPr/>
          <p:nvPr/>
        </p:nvCxnSpPr>
        <p:spPr>
          <a:xfrm>
            <a:off x="1981200" y="3638550"/>
            <a:ext cx="16764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5" name="Straight Connector 64"/>
          <p:cNvCxnSpPr/>
          <p:nvPr/>
        </p:nvCxnSpPr>
        <p:spPr>
          <a:xfrm>
            <a:off x="4343400" y="3638550"/>
            <a:ext cx="12192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6" name="Straight Connector 65"/>
          <p:cNvCxnSpPr/>
          <p:nvPr/>
        </p:nvCxnSpPr>
        <p:spPr>
          <a:xfrm>
            <a:off x="5562600" y="4781550"/>
            <a:ext cx="16764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2" name="TextBox 61"/>
          <p:cNvSpPr txBox="1"/>
          <p:nvPr/>
        </p:nvSpPr>
        <p:spPr>
          <a:xfrm>
            <a:off x="3193620" y="1166396"/>
            <a:ext cx="1981200" cy="338554"/>
          </a:xfrm>
          <a:prstGeom prst="rect">
            <a:avLst/>
          </a:prstGeom>
          <a:noFill/>
        </p:spPr>
        <p:txBody>
          <a:bodyPr wrap="square" rtlCol="0">
            <a:spAutoFit/>
          </a:bodyPr>
          <a:lstStyle/>
          <a:p>
            <a:pPr algn="ctr"/>
            <a:r>
              <a:rPr lang="en-US" sz="1600" dirty="0" smtClean="0">
                <a:latin typeface="Times New Roman" panose="02020603050405020304" pitchFamily="18" charset="0"/>
                <a:cs typeface="Times New Roman" panose="02020603050405020304" pitchFamily="18" charset="0"/>
              </a:rPr>
              <a:t> </a:t>
            </a:r>
            <a:r>
              <a:rPr lang="en-US" sz="1600" i="1" dirty="0" smtClean="0">
                <a:latin typeface="Times New Roman" panose="02020603050405020304" pitchFamily="18" charset="0"/>
                <a:cs typeface="Times New Roman" panose="02020603050405020304" pitchFamily="18" charset="0"/>
              </a:rPr>
              <a:t>(</a:t>
            </a:r>
            <a:r>
              <a:rPr lang="en-US" sz="1600" i="1" dirty="0" err="1">
                <a:latin typeface="Times New Roman" panose="02020603050405020304" pitchFamily="18" charset="0"/>
                <a:cs typeface="Times New Roman" panose="02020603050405020304" pitchFamily="18" charset="0"/>
              </a:rPr>
              <a:t>T</a:t>
            </a:r>
            <a:r>
              <a:rPr lang="en-US" sz="1600" i="1" dirty="0" err="1" smtClean="0">
                <a:latin typeface="Times New Roman" panose="02020603050405020304" pitchFamily="18" charset="0"/>
                <a:cs typeface="Times New Roman" panose="02020603050405020304" pitchFamily="18" charset="0"/>
              </a:rPr>
              <a:t>rích</a:t>
            </a:r>
            <a:r>
              <a:rPr lang="en-US" sz="1600" i="1" dirty="0" smtClean="0">
                <a:latin typeface="Times New Roman" panose="02020603050405020304" pitchFamily="18" charset="0"/>
                <a:cs typeface="Times New Roman" panose="02020603050405020304" pitchFamily="18" charset="0"/>
              </a:rPr>
              <a:t>)</a:t>
            </a:r>
            <a:endParaRPr lang="en-US"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304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500" fill="hold"/>
                                        <p:tgtEl>
                                          <p:spTgt spid="56"/>
                                        </p:tgtEl>
                                        <p:attrNameLst>
                                          <p:attrName>ppt_x</p:attrName>
                                        </p:attrNameLst>
                                      </p:cBhvr>
                                      <p:tavLst>
                                        <p:tav tm="0">
                                          <p:val>
                                            <p:strVal val="#ppt_x"/>
                                          </p:val>
                                        </p:tav>
                                        <p:tav tm="100000">
                                          <p:val>
                                            <p:strVal val="#ppt_x"/>
                                          </p:val>
                                        </p:tav>
                                      </p:tavLst>
                                    </p:anim>
                                    <p:anim calcmode="lin" valueType="num">
                                      <p:cBhvr additive="base">
                                        <p:cTn id="13" dur="500" fill="hold"/>
                                        <p:tgtEl>
                                          <p:spTgt spid="5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additive="base">
                                        <p:cTn id="16" dur="500" fill="hold"/>
                                        <p:tgtEl>
                                          <p:spTgt spid="63"/>
                                        </p:tgtEl>
                                        <p:attrNameLst>
                                          <p:attrName>ppt_x</p:attrName>
                                        </p:attrNameLst>
                                      </p:cBhvr>
                                      <p:tavLst>
                                        <p:tav tm="0">
                                          <p:val>
                                            <p:strVal val="#ppt_x"/>
                                          </p:val>
                                        </p:tav>
                                        <p:tav tm="100000">
                                          <p:val>
                                            <p:strVal val="#ppt_x"/>
                                          </p:val>
                                        </p:tav>
                                      </p:tavLst>
                                    </p:anim>
                                    <p:anim calcmode="lin" valueType="num">
                                      <p:cBhvr additive="base">
                                        <p:cTn id="17"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500" fill="hold"/>
                                        <p:tgtEl>
                                          <p:spTgt spid="64"/>
                                        </p:tgtEl>
                                        <p:attrNameLst>
                                          <p:attrName>ppt_x</p:attrName>
                                        </p:attrNameLst>
                                      </p:cBhvr>
                                      <p:tavLst>
                                        <p:tav tm="0">
                                          <p:val>
                                            <p:strVal val="#ppt_x"/>
                                          </p:val>
                                        </p:tav>
                                        <p:tav tm="100000">
                                          <p:val>
                                            <p:strVal val="#ppt_x"/>
                                          </p:val>
                                        </p:tav>
                                      </p:tavLst>
                                    </p:anim>
                                    <p:anim calcmode="lin" valueType="num">
                                      <p:cBhvr additive="base">
                                        <p:cTn id="27"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additive="base">
                                        <p:cTn id="32" dur="500" fill="hold"/>
                                        <p:tgtEl>
                                          <p:spTgt spid="59"/>
                                        </p:tgtEl>
                                        <p:attrNameLst>
                                          <p:attrName>ppt_x</p:attrName>
                                        </p:attrNameLst>
                                      </p:cBhvr>
                                      <p:tavLst>
                                        <p:tav tm="0">
                                          <p:val>
                                            <p:strVal val="#ppt_x"/>
                                          </p:val>
                                        </p:tav>
                                        <p:tav tm="100000">
                                          <p:val>
                                            <p:strVal val="#ppt_x"/>
                                          </p:val>
                                        </p:tav>
                                      </p:tavLst>
                                    </p:anim>
                                    <p:anim calcmode="lin" valueType="num">
                                      <p:cBhvr additive="base">
                                        <p:cTn id="33" dur="500" fill="hold"/>
                                        <p:tgtEl>
                                          <p:spTgt spid="59"/>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65"/>
                                        </p:tgtEl>
                                        <p:attrNameLst>
                                          <p:attrName>style.visibility</p:attrName>
                                        </p:attrNameLst>
                                      </p:cBhvr>
                                      <p:to>
                                        <p:strVal val="visible"/>
                                      </p:to>
                                    </p:set>
                                    <p:anim calcmode="lin" valueType="num">
                                      <p:cBhvr additive="base">
                                        <p:cTn id="36" dur="500" fill="hold"/>
                                        <p:tgtEl>
                                          <p:spTgt spid="65"/>
                                        </p:tgtEl>
                                        <p:attrNameLst>
                                          <p:attrName>ppt_x</p:attrName>
                                        </p:attrNameLst>
                                      </p:cBhvr>
                                      <p:tavLst>
                                        <p:tav tm="0">
                                          <p:val>
                                            <p:strVal val="#ppt_x"/>
                                          </p:val>
                                        </p:tav>
                                        <p:tav tm="100000">
                                          <p:val>
                                            <p:strVal val="#ppt_x"/>
                                          </p:val>
                                        </p:tav>
                                      </p:tavLst>
                                    </p:anim>
                                    <p:anim calcmode="lin" valueType="num">
                                      <p:cBhvr additive="base">
                                        <p:cTn id="37"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additive="base">
                                        <p:cTn id="42" dur="500" fill="hold"/>
                                        <p:tgtEl>
                                          <p:spTgt spid="61"/>
                                        </p:tgtEl>
                                        <p:attrNameLst>
                                          <p:attrName>ppt_x</p:attrName>
                                        </p:attrNameLst>
                                      </p:cBhvr>
                                      <p:tavLst>
                                        <p:tav tm="0">
                                          <p:val>
                                            <p:strVal val="#ppt_x"/>
                                          </p:val>
                                        </p:tav>
                                        <p:tav tm="100000">
                                          <p:val>
                                            <p:strVal val="#ppt_x"/>
                                          </p:val>
                                        </p:tav>
                                      </p:tavLst>
                                    </p:anim>
                                    <p:anim calcmode="lin" valueType="num">
                                      <p:cBhvr additive="base">
                                        <p:cTn id="43" dur="500" fill="hold"/>
                                        <p:tgtEl>
                                          <p:spTgt spid="61"/>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additive="base">
                                        <p:cTn id="46" dur="500" fill="hold"/>
                                        <p:tgtEl>
                                          <p:spTgt spid="66"/>
                                        </p:tgtEl>
                                        <p:attrNameLst>
                                          <p:attrName>ppt_x</p:attrName>
                                        </p:attrNameLst>
                                      </p:cBhvr>
                                      <p:tavLst>
                                        <p:tav tm="0">
                                          <p:val>
                                            <p:strVal val="#ppt_x"/>
                                          </p:val>
                                        </p:tav>
                                        <p:tav tm="100000">
                                          <p:val>
                                            <p:strVal val="#ppt_x"/>
                                          </p:val>
                                        </p:tav>
                                      </p:tavLst>
                                    </p:anim>
                                    <p:anim calcmode="lin" valueType="num">
                                      <p:cBhvr additive="base">
                                        <p:cTn id="47"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62000" y="819150"/>
            <a:ext cx="7696200" cy="3170099"/>
          </a:xfrm>
          <a:prstGeom prst="rect">
            <a:avLst/>
          </a:prstGeom>
          <a:noFill/>
        </p:spPr>
        <p:txBody>
          <a:bodyPr wrap="square" rtlCol="0">
            <a:spAutoFit/>
          </a:bodyPr>
          <a:lstStyle/>
          <a:p>
            <a:r>
              <a:rPr lang="en-US" sz="4000" dirty="0" err="1">
                <a:solidFill>
                  <a:srgbClr val="002060"/>
                </a:solidFill>
                <a:latin typeface="Times New Roman" pitchFamily="18" charset="0"/>
                <a:cs typeface="Times New Roman" pitchFamily="18" charset="0"/>
              </a:rPr>
              <a:t>D</a:t>
            </a:r>
            <a:r>
              <a:rPr lang="en-US" sz="4000" dirty="0" err="1" smtClean="0">
                <a:solidFill>
                  <a:srgbClr val="002060"/>
                </a:solidFill>
                <a:latin typeface="Times New Roman" pitchFamily="18" charset="0"/>
                <a:cs typeface="Times New Roman" pitchFamily="18" charset="0"/>
              </a:rPr>
              <a:t>ặn</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dò</a:t>
            </a:r>
            <a:r>
              <a:rPr lang="en-US" sz="4000" dirty="0" smtClean="0">
                <a:solidFill>
                  <a:srgbClr val="002060"/>
                </a:solidFill>
                <a:latin typeface="Times New Roman" pitchFamily="18" charset="0"/>
                <a:cs typeface="Times New Roman" pitchFamily="18" charset="0"/>
              </a:rPr>
              <a:t>:</a:t>
            </a:r>
          </a:p>
          <a:p>
            <a:pPr marL="285750" indent="-285750">
              <a:buFontTx/>
              <a:buChar char="-"/>
            </a:pPr>
            <a:r>
              <a:rPr lang="en-US" sz="4000" dirty="0" err="1" smtClean="0">
                <a:solidFill>
                  <a:srgbClr val="002060"/>
                </a:solidFill>
                <a:latin typeface="Times New Roman" pitchFamily="18" charset="0"/>
                <a:cs typeface="Times New Roman" pitchFamily="18" charset="0"/>
              </a:rPr>
              <a:t>Học</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thuộc</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bài</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thơ</a:t>
            </a:r>
            <a:r>
              <a:rPr lang="en-US" sz="4000" dirty="0" smtClean="0">
                <a:solidFill>
                  <a:srgbClr val="002060"/>
                </a:solidFill>
                <a:latin typeface="Times New Roman" pitchFamily="18" charset="0"/>
                <a:cs typeface="Times New Roman" pitchFamily="18" charset="0"/>
              </a:rPr>
              <a:t>.</a:t>
            </a:r>
          </a:p>
          <a:p>
            <a:pPr marL="285750" indent="-285750">
              <a:buFontTx/>
              <a:buChar char="-"/>
            </a:pPr>
            <a:r>
              <a:rPr lang="en-US" sz="4000" dirty="0" err="1" smtClean="0">
                <a:solidFill>
                  <a:srgbClr val="002060"/>
                </a:solidFill>
                <a:latin typeface="Times New Roman" pitchFamily="18" charset="0"/>
                <a:cs typeface="Times New Roman" pitchFamily="18" charset="0"/>
              </a:rPr>
              <a:t>Học</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thuộc</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nội</a:t>
            </a:r>
            <a:r>
              <a:rPr lang="en-US" sz="4000" dirty="0" smtClean="0">
                <a:solidFill>
                  <a:srgbClr val="002060"/>
                </a:solidFill>
                <a:latin typeface="Times New Roman" pitchFamily="18" charset="0"/>
                <a:cs typeface="Times New Roman" pitchFamily="18" charset="0"/>
              </a:rPr>
              <a:t> dung </a:t>
            </a:r>
            <a:r>
              <a:rPr lang="en-US" sz="4000" dirty="0" err="1" smtClean="0">
                <a:solidFill>
                  <a:srgbClr val="002060"/>
                </a:solidFill>
                <a:latin typeface="Times New Roman" pitchFamily="18" charset="0"/>
                <a:cs typeface="Times New Roman" pitchFamily="18" charset="0"/>
              </a:rPr>
              <a:t>bài</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học</a:t>
            </a:r>
            <a:r>
              <a:rPr lang="en-US" sz="4000" dirty="0" smtClean="0">
                <a:solidFill>
                  <a:srgbClr val="002060"/>
                </a:solidFill>
                <a:latin typeface="Times New Roman" pitchFamily="18" charset="0"/>
                <a:cs typeface="Times New Roman" pitchFamily="18" charset="0"/>
              </a:rPr>
              <a:t>.</a:t>
            </a:r>
          </a:p>
          <a:p>
            <a:pPr marL="285750" indent="-285750">
              <a:buFontTx/>
              <a:buChar char="-"/>
            </a:pPr>
            <a:r>
              <a:rPr lang="en-US" sz="4000" dirty="0" err="1" smtClean="0">
                <a:solidFill>
                  <a:srgbClr val="002060"/>
                </a:solidFill>
                <a:latin typeface="Times New Roman" pitchFamily="18" charset="0"/>
                <a:cs typeface="Times New Roman" pitchFamily="18" charset="0"/>
              </a:rPr>
              <a:t>Chuẩn</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bị</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trước</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bài</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Nhà</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ảo</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thuật</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trang</a:t>
            </a:r>
            <a:r>
              <a:rPr lang="en-US" sz="4000" dirty="0" smtClean="0">
                <a:solidFill>
                  <a:srgbClr val="002060"/>
                </a:solidFill>
                <a:latin typeface="Times New Roman" pitchFamily="18" charset="0"/>
                <a:cs typeface="Times New Roman" pitchFamily="18" charset="0"/>
              </a:rPr>
              <a:t> 40.</a:t>
            </a:r>
            <a:endParaRPr lang="en-US" sz="4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7495434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Ribbon 4"/>
          <p:cNvSpPr/>
          <p:nvPr/>
        </p:nvSpPr>
        <p:spPr>
          <a:xfrm>
            <a:off x="609600" y="1253218"/>
            <a:ext cx="7924800" cy="2637064"/>
          </a:xfrm>
          <a:prstGeom prst="ribb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dirty="0" smtClean="0">
                <a:solidFill>
                  <a:srgbClr val="002060"/>
                </a:solidFill>
                <a:latin typeface="Times New Roman" pitchFamily="18" charset="0"/>
                <a:cs typeface="Times New Roman" pitchFamily="18" charset="0"/>
              </a:rPr>
              <a:t>CHÚC CÁC CON CHĂM NGOAN, HỌC GIỎI!</a:t>
            </a:r>
            <a:endParaRPr lang="en-US" sz="4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486024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2" name="Text Box 8"/>
          <p:cNvSpPr txBox="1">
            <a:spLocks noChangeArrowheads="1"/>
          </p:cNvSpPr>
          <p:nvPr/>
        </p:nvSpPr>
        <p:spPr bwMode="auto">
          <a:xfrm>
            <a:off x="762000" y="1207353"/>
            <a:ext cx="746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a:spcBef>
                <a:spcPct val="50000"/>
              </a:spcBef>
            </a:pPr>
            <a:r>
              <a:rPr lang="en-US" altLang="vi-VN" sz="2400" b="1" dirty="0" smtClean="0">
                <a:solidFill>
                  <a:srgbClr val="FFFF00"/>
                </a:solidFill>
                <a:latin typeface="Arial" charset="0"/>
              </a:rPr>
              <a:t>HS 2: </a:t>
            </a:r>
            <a:r>
              <a:rPr lang="en-US" altLang="vi-VN" sz="2400" b="1" dirty="0" err="1" smtClean="0">
                <a:solidFill>
                  <a:srgbClr val="FFFF00"/>
                </a:solidFill>
                <a:latin typeface="Arial" charset="0"/>
              </a:rPr>
              <a:t>Nêu</a:t>
            </a:r>
            <a:r>
              <a:rPr lang="en-US" altLang="vi-VN" sz="2400" b="1" dirty="0" smtClean="0">
                <a:solidFill>
                  <a:srgbClr val="FFFF00"/>
                </a:solidFill>
                <a:latin typeface="Arial" charset="0"/>
              </a:rPr>
              <a:t> </a:t>
            </a:r>
            <a:r>
              <a:rPr lang="en-US" altLang="vi-VN" sz="2400" b="1" dirty="0" err="1" smtClean="0">
                <a:solidFill>
                  <a:srgbClr val="FFFF00"/>
                </a:solidFill>
                <a:latin typeface="Arial" charset="0"/>
              </a:rPr>
              <a:t>nội</a:t>
            </a:r>
            <a:r>
              <a:rPr lang="en-US" altLang="vi-VN" sz="2400" b="1" dirty="0" smtClean="0">
                <a:solidFill>
                  <a:srgbClr val="FFFF00"/>
                </a:solidFill>
                <a:latin typeface="Arial" charset="0"/>
              </a:rPr>
              <a:t> dung </a:t>
            </a:r>
            <a:r>
              <a:rPr lang="en-US" altLang="vi-VN" sz="2400" b="1" dirty="0" err="1" smtClean="0">
                <a:solidFill>
                  <a:srgbClr val="FFFF00"/>
                </a:solidFill>
                <a:latin typeface="Arial" charset="0"/>
              </a:rPr>
              <a:t>bài</a:t>
            </a:r>
            <a:r>
              <a:rPr lang="en-US" altLang="vi-VN" sz="2400" b="1" dirty="0" smtClean="0">
                <a:solidFill>
                  <a:srgbClr val="FFFF00"/>
                </a:solidFill>
                <a:latin typeface="Arial" charset="0"/>
              </a:rPr>
              <a:t> </a:t>
            </a:r>
            <a:r>
              <a:rPr lang="en-US" altLang="vi-VN" sz="2400" b="1" i="1" dirty="0" err="1" smtClean="0">
                <a:solidFill>
                  <a:srgbClr val="FFFF00"/>
                </a:solidFill>
                <a:latin typeface="Arial" charset="0"/>
              </a:rPr>
              <a:t>Nhà</a:t>
            </a:r>
            <a:r>
              <a:rPr lang="en-US" altLang="vi-VN" sz="2400" b="1" i="1" dirty="0" smtClean="0">
                <a:solidFill>
                  <a:srgbClr val="FFFF00"/>
                </a:solidFill>
                <a:latin typeface="Arial" charset="0"/>
              </a:rPr>
              <a:t> </a:t>
            </a:r>
            <a:r>
              <a:rPr lang="en-US" altLang="vi-VN" sz="2400" b="1" i="1" dirty="0" err="1" smtClean="0">
                <a:solidFill>
                  <a:srgbClr val="FFFF00"/>
                </a:solidFill>
                <a:latin typeface="Arial" charset="0"/>
              </a:rPr>
              <a:t>bác</a:t>
            </a:r>
            <a:r>
              <a:rPr lang="en-US" altLang="vi-VN" sz="2400" b="1" i="1" dirty="0" smtClean="0">
                <a:solidFill>
                  <a:srgbClr val="FFFF00"/>
                </a:solidFill>
                <a:latin typeface="Arial" charset="0"/>
              </a:rPr>
              <a:t> </a:t>
            </a:r>
            <a:r>
              <a:rPr lang="en-US" altLang="vi-VN" sz="2400" b="1" i="1" dirty="0" err="1" smtClean="0">
                <a:solidFill>
                  <a:srgbClr val="FFFF00"/>
                </a:solidFill>
                <a:latin typeface="Arial" charset="0"/>
              </a:rPr>
              <a:t>học</a:t>
            </a:r>
            <a:r>
              <a:rPr lang="en-US" altLang="vi-VN" sz="2400" b="1" i="1" dirty="0" smtClean="0">
                <a:solidFill>
                  <a:srgbClr val="FFFF00"/>
                </a:solidFill>
                <a:latin typeface="Arial" charset="0"/>
              </a:rPr>
              <a:t> </a:t>
            </a:r>
            <a:r>
              <a:rPr lang="en-US" altLang="vi-VN" sz="2400" b="1" i="1" dirty="0" err="1" smtClean="0">
                <a:solidFill>
                  <a:srgbClr val="FFFF00"/>
                </a:solidFill>
                <a:latin typeface="Arial" charset="0"/>
              </a:rPr>
              <a:t>và</a:t>
            </a:r>
            <a:r>
              <a:rPr lang="en-US" altLang="vi-VN" sz="2400" b="1" i="1" dirty="0" smtClean="0">
                <a:solidFill>
                  <a:srgbClr val="FFFF00"/>
                </a:solidFill>
                <a:latin typeface="Arial" charset="0"/>
              </a:rPr>
              <a:t> </a:t>
            </a:r>
            <a:r>
              <a:rPr lang="en-US" altLang="vi-VN" sz="2400" b="1" i="1" dirty="0" err="1" smtClean="0">
                <a:solidFill>
                  <a:srgbClr val="FFFF00"/>
                </a:solidFill>
                <a:latin typeface="Arial" charset="0"/>
              </a:rPr>
              <a:t>bà</a:t>
            </a:r>
            <a:r>
              <a:rPr lang="en-US" altLang="vi-VN" sz="2400" b="1" i="1" dirty="0" smtClean="0">
                <a:solidFill>
                  <a:srgbClr val="FFFF00"/>
                </a:solidFill>
                <a:latin typeface="Arial" charset="0"/>
              </a:rPr>
              <a:t> </a:t>
            </a:r>
            <a:r>
              <a:rPr lang="en-US" altLang="vi-VN" sz="2400" b="1" i="1" dirty="0" err="1" smtClean="0">
                <a:solidFill>
                  <a:srgbClr val="FFFF00"/>
                </a:solidFill>
                <a:latin typeface="Arial" charset="0"/>
              </a:rPr>
              <a:t>cụ</a:t>
            </a:r>
            <a:r>
              <a:rPr lang="en-US" altLang="vi-VN" sz="2400" b="1" i="1" dirty="0" smtClean="0">
                <a:solidFill>
                  <a:srgbClr val="FFFF00"/>
                </a:solidFill>
                <a:latin typeface="Arial" charset="0"/>
              </a:rPr>
              <a:t> </a:t>
            </a:r>
            <a:r>
              <a:rPr lang="en-US" altLang="vi-VN" sz="2400" b="1" dirty="0" smtClean="0">
                <a:solidFill>
                  <a:srgbClr val="FFFF00"/>
                </a:solidFill>
                <a:latin typeface="Arial" charset="0"/>
              </a:rPr>
              <a:t>.</a:t>
            </a:r>
          </a:p>
        </p:txBody>
      </p:sp>
      <p:sp>
        <p:nvSpPr>
          <p:cNvPr id="67599" name="Rectangle 15"/>
          <p:cNvSpPr>
            <a:spLocks noChangeArrowheads="1"/>
          </p:cNvSpPr>
          <p:nvPr/>
        </p:nvSpPr>
        <p:spPr bwMode="auto">
          <a:xfrm>
            <a:off x="1562100" y="2343150"/>
            <a:ext cx="5867400" cy="2286000"/>
          </a:xfrm>
          <a:prstGeom prst="rect">
            <a:avLst/>
          </a:prstGeom>
          <a:solidFill>
            <a:srgbClr val="FFFF00"/>
          </a:solidFill>
          <a:ln w="9525" algn="ctr">
            <a:solidFill>
              <a:schemeClr val="tx1"/>
            </a:solidFill>
            <a:miter lim="800000"/>
            <a:headEnd/>
            <a:tailEnd/>
          </a:ln>
        </p:spPr>
        <p:txBody>
          <a:bodyPr wrap="none" anchor="ctr"/>
          <a:lstStyle/>
          <a:p>
            <a:r>
              <a:rPr lang="en-US" sz="2800" b="1" dirty="0" err="1">
                <a:solidFill>
                  <a:schemeClr val="accent4">
                    <a:lumMod val="10000"/>
                  </a:schemeClr>
                </a:solidFill>
                <a:latin typeface="Times New Roman" pitchFamily="18" charset="0"/>
                <a:cs typeface="Times New Roman" pitchFamily="18" charset="0"/>
              </a:rPr>
              <a:t>Nội</a:t>
            </a:r>
            <a:r>
              <a:rPr lang="en-US" sz="2800" b="1" dirty="0">
                <a:solidFill>
                  <a:schemeClr val="accent4">
                    <a:lumMod val="10000"/>
                  </a:schemeClr>
                </a:solidFill>
                <a:latin typeface="Times New Roman" pitchFamily="18" charset="0"/>
                <a:cs typeface="Times New Roman" pitchFamily="18" charset="0"/>
              </a:rPr>
              <a:t> dung: Ca </a:t>
            </a:r>
            <a:r>
              <a:rPr lang="en-US" sz="2800" b="1" dirty="0" err="1">
                <a:solidFill>
                  <a:schemeClr val="accent4">
                    <a:lumMod val="10000"/>
                  </a:schemeClr>
                </a:solidFill>
                <a:latin typeface="Times New Roman" pitchFamily="18" charset="0"/>
                <a:cs typeface="Times New Roman" pitchFamily="18" charset="0"/>
              </a:rPr>
              <a:t>ngợi</a:t>
            </a:r>
            <a:r>
              <a:rPr lang="en-US" sz="2800" b="1" dirty="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nhà</a:t>
            </a:r>
            <a:r>
              <a:rPr lang="en-US" sz="2800" b="1" dirty="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bác</a:t>
            </a:r>
            <a:r>
              <a:rPr lang="en-US" sz="2800" b="1" dirty="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học</a:t>
            </a:r>
            <a:r>
              <a:rPr lang="en-US" sz="2800" b="1" dirty="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vĩ</a:t>
            </a:r>
            <a:r>
              <a:rPr lang="en-US" sz="2800" b="1" dirty="0">
                <a:solidFill>
                  <a:schemeClr val="accent4">
                    <a:lumMod val="10000"/>
                  </a:schemeClr>
                </a:solidFill>
                <a:latin typeface="Times New Roman" pitchFamily="18" charset="0"/>
                <a:cs typeface="Times New Roman" pitchFamily="18" charset="0"/>
              </a:rPr>
              <a:t> </a:t>
            </a:r>
            <a:r>
              <a:rPr lang="en-US" sz="2800" b="1" dirty="0" err="1" smtClean="0">
                <a:solidFill>
                  <a:schemeClr val="accent4">
                    <a:lumMod val="10000"/>
                  </a:schemeClr>
                </a:solidFill>
                <a:latin typeface="Times New Roman" pitchFamily="18" charset="0"/>
                <a:cs typeface="Times New Roman" pitchFamily="18" charset="0"/>
              </a:rPr>
              <a:t>đại</a:t>
            </a:r>
            <a:endParaRPr lang="en-US" sz="2800" b="1" dirty="0" smtClean="0">
              <a:solidFill>
                <a:schemeClr val="accent4">
                  <a:lumMod val="10000"/>
                </a:schemeClr>
              </a:solidFill>
              <a:latin typeface="Times New Roman" pitchFamily="18" charset="0"/>
              <a:cs typeface="Times New Roman" pitchFamily="18" charset="0"/>
            </a:endParaRPr>
          </a:p>
          <a:p>
            <a:r>
              <a:rPr lang="en-US" sz="2800" b="1" dirty="0" smtClean="0">
                <a:solidFill>
                  <a:schemeClr val="accent4">
                    <a:lumMod val="10000"/>
                  </a:schemeClr>
                </a:solidFill>
                <a:latin typeface="Times New Roman" pitchFamily="18" charset="0"/>
                <a:cs typeface="Times New Roman" pitchFamily="18" charset="0"/>
              </a:rPr>
              <a:t>Ê-</a:t>
            </a:r>
            <a:r>
              <a:rPr lang="en-US" sz="2800" b="1" dirty="0" err="1" smtClean="0">
                <a:solidFill>
                  <a:schemeClr val="accent4">
                    <a:lumMod val="10000"/>
                  </a:schemeClr>
                </a:solidFill>
                <a:latin typeface="Times New Roman" pitchFamily="18" charset="0"/>
                <a:cs typeface="Times New Roman" pitchFamily="18" charset="0"/>
              </a:rPr>
              <a:t>đi</a:t>
            </a:r>
            <a:r>
              <a:rPr lang="en-US" sz="2800" b="1" dirty="0" smtClean="0">
                <a:solidFill>
                  <a:schemeClr val="accent4">
                    <a:lumMod val="10000"/>
                  </a:schemeClr>
                </a:solidFill>
                <a:latin typeface="Times New Roman" pitchFamily="18" charset="0"/>
                <a:cs typeface="Times New Roman" pitchFamily="18" charset="0"/>
              </a:rPr>
              <a:t>-</a:t>
            </a:r>
            <a:r>
              <a:rPr lang="en-US" sz="2800" b="1" dirty="0" err="1" smtClean="0">
                <a:solidFill>
                  <a:schemeClr val="accent4">
                    <a:lumMod val="10000"/>
                  </a:schemeClr>
                </a:solidFill>
                <a:latin typeface="Times New Roman" pitchFamily="18" charset="0"/>
                <a:cs typeface="Times New Roman" pitchFamily="18" charset="0"/>
              </a:rPr>
              <a:t>xơn</a:t>
            </a:r>
            <a:r>
              <a:rPr lang="en-US" sz="2800" b="1" dirty="0" smtClean="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rất</a:t>
            </a:r>
            <a:r>
              <a:rPr lang="en-US" sz="2800" b="1" dirty="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giàu</a:t>
            </a:r>
            <a:r>
              <a:rPr lang="en-US" sz="2800" b="1" dirty="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sáng</a:t>
            </a:r>
            <a:r>
              <a:rPr lang="en-US" sz="2800" b="1" dirty="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kiến</a:t>
            </a:r>
            <a:r>
              <a:rPr lang="en-US" sz="2800" b="1" dirty="0">
                <a:solidFill>
                  <a:schemeClr val="accent4">
                    <a:lumMod val="10000"/>
                  </a:schemeClr>
                </a:solidFill>
                <a:latin typeface="Times New Roman" pitchFamily="18" charset="0"/>
                <a:cs typeface="Times New Roman" pitchFamily="18" charset="0"/>
              </a:rPr>
              <a:t>, </a:t>
            </a:r>
            <a:r>
              <a:rPr lang="en-US" sz="2800" b="1" dirty="0" err="1" smtClean="0">
                <a:solidFill>
                  <a:schemeClr val="accent4">
                    <a:lumMod val="10000"/>
                  </a:schemeClr>
                </a:solidFill>
                <a:latin typeface="Times New Roman" pitchFamily="18" charset="0"/>
                <a:cs typeface="Times New Roman" pitchFamily="18" charset="0"/>
              </a:rPr>
              <a:t>luôn</a:t>
            </a:r>
            <a:r>
              <a:rPr lang="en-US" sz="2800" b="1" dirty="0" smtClean="0">
                <a:solidFill>
                  <a:schemeClr val="accent4">
                    <a:lumMod val="10000"/>
                  </a:schemeClr>
                </a:solidFill>
                <a:latin typeface="Times New Roman" pitchFamily="18" charset="0"/>
                <a:cs typeface="Times New Roman" pitchFamily="18" charset="0"/>
              </a:rPr>
              <a:t> </a:t>
            </a:r>
          </a:p>
          <a:p>
            <a:r>
              <a:rPr lang="en-US" sz="2800" b="1" dirty="0" err="1" smtClean="0">
                <a:solidFill>
                  <a:schemeClr val="accent4">
                    <a:lumMod val="10000"/>
                  </a:schemeClr>
                </a:solidFill>
                <a:latin typeface="Times New Roman" pitchFamily="18" charset="0"/>
                <a:cs typeface="Times New Roman" pitchFamily="18" charset="0"/>
              </a:rPr>
              <a:t>mong</a:t>
            </a:r>
            <a:r>
              <a:rPr lang="en-US" sz="2800" b="1" dirty="0" smtClean="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muốn</a:t>
            </a:r>
            <a:r>
              <a:rPr lang="en-US" sz="2800" b="1" dirty="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đem</a:t>
            </a:r>
            <a:r>
              <a:rPr lang="en-US" sz="2800" b="1" dirty="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khoa</a:t>
            </a:r>
            <a:r>
              <a:rPr lang="en-US" sz="2800" b="1" dirty="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học</a:t>
            </a:r>
            <a:r>
              <a:rPr lang="en-US" sz="2800" b="1" dirty="0">
                <a:solidFill>
                  <a:schemeClr val="accent4">
                    <a:lumMod val="10000"/>
                  </a:schemeClr>
                </a:solidFill>
                <a:latin typeface="Times New Roman" pitchFamily="18" charset="0"/>
                <a:cs typeface="Times New Roman" pitchFamily="18" charset="0"/>
              </a:rPr>
              <a:t> </a:t>
            </a:r>
            <a:r>
              <a:rPr lang="en-US" sz="2800" b="1" dirty="0" err="1" smtClean="0">
                <a:solidFill>
                  <a:schemeClr val="accent4">
                    <a:lumMod val="10000"/>
                  </a:schemeClr>
                </a:solidFill>
                <a:latin typeface="Times New Roman" pitchFamily="18" charset="0"/>
                <a:cs typeface="Times New Roman" pitchFamily="18" charset="0"/>
              </a:rPr>
              <a:t>phục</a:t>
            </a:r>
            <a:r>
              <a:rPr lang="en-US" sz="2800" b="1" dirty="0" smtClean="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vụ</a:t>
            </a:r>
            <a:r>
              <a:rPr lang="en-US" sz="2800" b="1" dirty="0">
                <a:solidFill>
                  <a:schemeClr val="accent4">
                    <a:lumMod val="10000"/>
                  </a:schemeClr>
                </a:solidFill>
                <a:latin typeface="Times New Roman" pitchFamily="18" charset="0"/>
                <a:cs typeface="Times New Roman" pitchFamily="18" charset="0"/>
              </a:rPr>
              <a:t> </a:t>
            </a:r>
            <a:endParaRPr lang="en-US" sz="2800" b="1" dirty="0" smtClean="0">
              <a:solidFill>
                <a:schemeClr val="accent4">
                  <a:lumMod val="10000"/>
                </a:schemeClr>
              </a:solidFill>
              <a:latin typeface="Times New Roman" pitchFamily="18" charset="0"/>
              <a:cs typeface="Times New Roman" pitchFamily="18" charset="0"/>
            </a:endParaRPr>
          </a:p>
          <a:p>
            <a:r>
              <a:rPr lang="en-US" sz="2800" b="1" dirty="0" smtClean="0">
                <a:solidFill>
                  <a:schemeClr val="accent4">
                    <a:lumMod val="10000"/>
                  </a:schemeClr>
                </a:solidFill>
                <a:latin typeface="Times New Roman" pitchFamily="18" charset="0"/>
                <a:cs typeface="Times New Roman" pitchFamily="18" charset="0"/>
              </a:rPr>
              <a:t>con </a:t>
            </a:r>
            <a:r>
              <a:rPr lang="en-US" sz="2800" b="1" dirty="0" err="1">
                <a:solidFill>
                  <a:schemeClr val="accent4">
                    <a:lumMod val="10000"/>
                  </a:schemeClr>
                </a:solidFill>
                <a:latin typeface="Times New Roman" pitchFamily="18" charset="0"/>
                <a:cs typeface="Times New Roman" pitchFamily="18" charset="0"/>
              </a:rPr>
              <a:t>người</a:t>
            </a:r>
            <a:r>
              <a:rPr lang="en-US" sz="2800" b="1" dirty="0">
                <a:solidFill>
                  <a:schemeClr val="accent4">
                    <a:lumMod val="10000"/>
                  </a:schemeClr>
                </a:solidFill>
                <a:latin typeface="Times New Roman" pitchFamily="18" charset="0"/>
                <a:cs typeface="Times New Roman" pitchFamily="18" charset="0"/>
              </a:rPr>
              <a:t>.</a:t>
            </a:r>
          </a:p>
        </p:txBody>
      </p:sp>
      <p:sp>
        <p:nvSpPr>
          <p:cNvPr id="6" name="Rectangle 5"/>
          <p:cNvSpPr/>
          <p:nvPr/>
        </p:nvSpPr>
        <p:spPr>
          <a:xfrm>
            <a:off x="2595280" y="209550"/>
            <a:ext cx="3801041"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vi-VN" sz="5400"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ôn</a:t>
            </a:r>
            <a:r>
              <a:rPr lang="en-US" sz="5400"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5400" b="1" cap="all" dirty="0" err="1">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a:t>
            </a:r>
            <a:r>
              <a:rPr lang="en-US" sz="54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5400" b="1" cap="all" dirty="0" err="1">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cũ</a:t>
            </a:r>
            <a:endParaRPr lang="en-US" sz="54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5777943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7592"/>
                                        </p:tgtEl>
                                        <p:attrNameLst>
                                          <p:attrName>style.visibility</p:attrName>
                                        </p:attrNameLst>
                                      </p:cBhvr>
                                      <p:to>
                                        <p:strVal val="visible"/>
                                      </p:to>
                                    </p:set>
                                    <p:animEffect transition="in" filter="box(in)">
                                      <p:cBhvr>
                                        <p:cTn id="7" dur="500"/>
                                        <p:tgtEl>
                                          <p:spTgt spid="675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7599"/>
                                        </p:tgtEl>
                                        <p:attrNameLst>
                                          <p:attrName>style.visibility</p:attrName>
                                        </p:attrNameLst>
                                      </p:cBhvr>
                                      <p:to>
                                        <p:strVal val="visible"/>
                                      </p:to>
                                    </p:set>
                                    <p:animEffect transition="in" filter="box(in)">
                                      <p:cBhvr>
                                        <p:cTn id="12" dur="500"/>
                                        <p:tgtEl>
                                          <p:spTgt spid="67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0"/>
      <p:bldP spid="6759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3" descr="Picture1"/>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1581150"/>
            <a:ext cx="9144000" cy="356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1"/>
          <p:cNvSpPr txBox="1">
            <a:spLocks noChangeArrowheads="1"/>
          </p:cNvSpPr>
          <p:nvPr/>
        </p:nvSpPr>
        <p:spPr bwMode="auto">
          <a:xfrm>
            <a:off x="3737237" y="-58757"/>
            <a:ext cx="166952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endParaRPr lang="en-US" sz="2600" dirty="0">
              <a:latin typeface="Times New Roman" panose="02020603050405020304" pitchFamily="18" charset="0"/>
              <a:cs typeface="Times New Roman" pitchFamily="18" charset="0"/>
            </a:endParaRPr>
          </a:p>
          <a:p>
            <a:pPr algn="ctr"/>
            <a:r>
              <a:rPr lang="en-US" sz="2600" dirty="0" err="1">
                <a:solidFill>
                  <a:srgbClr val="0000FF"/>
                </a:solidFill>
                <a:latin typeface="Times New Roman" pitchFamily="18" charset="0"/>
                <a:cs typeface="Times New Roman" pitchFamily="18" charset="0"/>
              </a:rPr>
              <a:t>Tập</a:t>
            </a:r>
            <a:r>
              <a:rPr lang="en-US" sz="2600" dirty="0">
                <a:solidFill>
                  <a:srgbClr val="0000FF"/>
                </a:solidFill>
                <a:latin typeface="Times New Roman" pitchFamily="18" charset="0"/>
                <a:cs typeface="Times New Roman" pitchFamily="18" charset="0"/>
              </a:rPr>
              <a:t> </a:t>
            </a:r>
            <a:r>
              <a:rPr lang="en-US" sz="2600" dirty="0" err="1" smtClean="0">
                <a:solidFill>
                  <a:srgbClr val="0000FF"/>
                </a:solidFill>
                <a:latin typeface="Times New Roman" pitchFamily="18" charset="0"/>
                <a:cs typeface="Times New Roman" pitchFamily="18" charset="0"/>
              </a:rPr>
              <a:t>đọc</a:t>
            </a:r>
            <a:endParaRPr lang="en-US" sz="2600" dirty="0">
              <a:solidFill>
                <a:srgbClr val="0000FF"/>
              </a:solidFill>
              <a:latin typeface="Times New Roman" pitchFamily="18" charset="0"/>
              <a:cs typeface="Times New Roman" pitchFamily="18" charset="0"/>
            </a:endParaRPr>
          </a:p>
        </p:txBody>
      </p:sp>
      <p:sp>
        <p:nvSpPr>
          <p:cNvPr id="16388" name="TextBox 2"/>
          <p:cNvSpPr txBox="1">
            <a:spLocks noChangeArrowheads="1"/>
          </p:cNvSpPr>
          <p:nvPr/>
        </p:nvSpPr>
        <p:spPr bwMode="auto">
          <a:xfrm>
            <a:off x="3562350" y="750153"/>
            <a:ext cx="20193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n-US" sz="2800" b="1" dirty="0" smtClean="0">
                <a:solidFill>
                  <a:srgbClr val="FF0000"/>
                </a:solidFill>
                <a:latin typeface="Times New Roman" panose="02020603050405020304" pitchFamily="18" charset="0"/>
                <a:cs typeface="Times New Roman" pitchFamily="18" charset="0"/>
              </a:rPr>
              <a:t>CÁI CẦU</a:t>
            </a:r>
          </a:p>
          <a:p>
            <a:pPr algn="ctr"/>
            <a:r>
              <a:rPr lang="en-US" sz="2800" dirty="0" smtClean="0">
                <a:solidFill>
                  <a:srgbClr val="FF0000"/>
                </a:solidFill>
                <a:latin typeface="Times New Roman" pitchFamily="18" charset="0"/>
                <a:cs typeface="Times New Roman" pitchFamily="18" charset="0"/>
              </a:rPr>
              <a:t>                    </a:t>
            </a:r>
            <a:endParaRPr lang="en-US" sz="2800" b="1" i="1" dirty="0">
              <a:latin typeface="Times New Roman" pitchFamily="18" charset="0"/>
              <a:cs typeface="Times New Roman" pitchFamily="18" charset="0"/>
            </a:endParaRPr>
          </a:p>
        </p:txBody>
      </p:sp>
      <p:sp>
        <p:nvSpPr>
          <p:cNvPr id="2" name="TextBox 1"/>
          <p:cNvSpPr txBox="1"/>
          <p:nvPr/>
        </p:nvSpPr>
        <p:spPr>
          <a:xfrm>
            <a:off x="1219200" y="-7382"/>
            <a:ext cx="6705600" cy="523220"/>
          </a:xfrm>
          <a:prstGeom prst="rect">
            <a:avLst/>
          </a:prstGeom>
          <a:noFill/>
        </p:spPr>
        <p:txBody>
          <a:bodyPr wrap="square" rtlCol="0">
            <a:spAutoFit/>
          </a:bodyPr>
          <a:lstStyle/>
          <a:p>
            <a:pPr algn="ctr"/>
            <a:r>
              <a:rPr lang="en-US" sz="2800" dirty="0" err="1" smtClean="0">
                <a:latin typeface="Times New Roman" panose="02020603050405020304" pitchFamily="18" charset="0"/>
                <a:cs typeface="Times New Roman" panose="02020603050405020304" pitchFamily="18" charset="0"/>
              </a:rPr>
              <a:t>Thứ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tư</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ngày</a:t>
            </a:r>
            <a:r>
              <a:rPr lang="en-US" sz="2800" dirty="0" smtClean="0">
                <a:latin typeface="Times New Roman" panose="02020603050405020304" pitchFamily="18" charset="0"/>
                <a:cs typeface="Times New Roman" panose="02020603050405020304" pitchFamily="18" charset="0"/>
              </a:rPr>
              <a:t> 16 </a:t>
            </a:r>
            <a:r>
              <a:rPr lang="en-US" sz="2800" dirty="0" err="1" smtClean="0">
                <a:latin typeface="Times New Roman" panose="02020603050405020304" pitchFamily="18" charset="0"/>
                <a:cs typeface="Times New Roman" panose="02020603050405020304" pitchFamily="18" charset="0"/>
              </a:rPr>
              <a:t>tháng</a:t>
            </a:r>
            <a:r>
              <a:rPr lang="en-US" sz="2800" dirty="0" smtClean="0">
                <a:latin typeface="Times New Roman" panose="02020603050405020304" pitchFamily="18" charset="0"/>
                <a:cs typeface="Times New Roman" panose="02020603050405020304" pitchFamily="18" charset="0"/>
              </a:rPr>
              <a:t> 2 </a:t>
            </a:r>
            <a:r>
              <a:rPr lang="en-US" sz="2800" dirty="0" err="1" smtClean="0">
                <a:latin typeface="Times New Roman" panose="02020603050405020304" pitchFamily="18" charset="0"/>
                <a:cs typeface="Times New Roman" panose="02020603050405020304" pitchFamily="18" charset="0"/>
              </a:rPr>
              <a:t>năm</a:t>
            </a:r>
            <a:r>
              <a:rPr lang="en-US" sz="2800" dirty="0" smtClean="0">
                <a:latin typeface="Times New Roman" panose="02020603050405020304" pitchFamily="18" charset="0"/>
                <a:cs typeface="Times New Roman" panose="02020603050405020304" pitchFamily="18" charset="0"/>
              </a:rPr>
              <a:t> 2022</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478544" y="1308616"/>
            <a:ext cx="4419600" cy="400110"/>
          </a:xfrm>
          <a:prstGeom prst="rect">
            <a:avLst/>
          </a:prstGeom>
          <a:noFill/>
        </p:spPr>
        <p:txBody>
          <a:bodyPr wrap="square" rtlCol="0">
            <a:spAutoFit/>
          </a:bodyPr>
          <a:lstStyle/>
          <a:p>
            <a:r>
              <a:rPr lang="en-US" sz="2000" b="1" i="1" dirty="0" smtClean="0">
                <a:latin typeface="Times New Roman" panose="02020603050405020304" pitchFamily="18" charset="0"/>
                <a:cs typeface="Times New Roman" pitchFamily="18" charset="0"/>
              </a:rPr>
              <a:t>(</a:t>
            </a:r>
            <a:r>
              <a:rPr lang="en-US" sz="2000" b="1" i="1" dirty="0" err="1" smtClean="0">
                <a:latin typeface="Times New Roman" panose="02020603050405020304" pitchFamily="18" charset="0"/>
                <a:cs typeface="Times New Roman" pitchFamily="18" charset="0"/>
              </a:rPr>
              <a:t>Phạm</a:t>
            </a:r>
            <a:r>
              <a:rPr lang="en-US" sz="2000" b="1" i="1" dirty="0" smtClean="0">
                <a:latin typeface="Times New Roman" panose="02020603050405020304" pitchFamily="18" charset="0"/>
                <a:cs typeface="Times New Roman" pitchFamily="18" charset="0"/>
              </a:rPr>
              <a:t> </a:t>
            </a:r>
            <a:r>
              <a:rPr lang="en-US" sz="2000" b="1" i="1" dirty="0" err="1">
                <a:latin typeface="Times New Roman" pitchFamily="18" charset="0"/>
                <a:cs typeface="Times New Roman" pitchFamily="18" charset="0"/>
              </a:rPr>
              <a:t>Tiến</a:t>
            </a:r>
            <a:r>
              <a:rPr lang="en-US" sz="2000" b="1" i="1" dirty="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Duật</a:t>
            </a:r>
            <a:r>
              <a:rPr lang="en-US" sz="2000" b="1" i="1" dirty="0" smtClean="0">
                <a:latin typeface="Times New Roman" pitchFamily="18" charset="0"/>
                <a:cs typeface="Times New Roman" pitchFamily="18" charset="0"/>
              </a:rPr>
              <a:t>)</a:t>
            </a:r>
            <a:endParaRPr 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505200" y="1123950"/>
            <a:ext cx="1981200"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 </a:t>
            </a:r>
            <a:endParaRPr lang="en-US"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arn(inVertical)">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7411"/>
                                        </p:tgtEl>
                                        <p:attrNameLst>
                                          <p:attrName>style.visibility</p:attrName>
                                        </p:attrNameLst>
                                      </p:cBhvr>
                                      <p:to>
                                        <p:strVal val="visible"/>
                                      </p:to>
                                    </p:set>
                                    <p:anim calcmode="lin" valueType="num">
                                      <p:cBhvr>
                                        <p:cTn id="19" dur="500" fill="hold"/>
                                        <p:tgtEl>
                                          <p:spTgt spid="17411"/>
                                        </p:tgtEl>
                                        <p:attrNameLst>
                                          <p:attrName>ppt_w</p:attrName>
                                        </p:attrNameLst>
                                      </p:cBhvr>
                                      <p:tavLst>
                                        <p:tav tm="0">
                                          <p:val>
                                            <p:fltVal val="0"/>
                                          </p:val>
                                        </p:tav>
                                        <p:tav tm="100000">
                                          <p:val>
                                            <p:strVal val="#ppt_w"/>
                                          </p:val>
                                        </p:tav>
                                      </p:tavLst>
                                    </p:anim>
                                    <p:anim calcmode="lin" valueType="num">
                                      <p:cBhvr>
                                        <p:cTn id="20" dur="500" fill="hold"/>
                                        <p:tgtEl>
                                          <p:spTgt spid="17411"/>
                                        </p:tgtEl>
                                        <p:attrNameLst>
                                          <p:attrName>ppt_h</p:attrName>
                                        </p:attrNameLst>
                                      </p:cBhvr>
                                      <p:tavLst>
                                        <p:tav tm="0">
                                          <p:val>
                                            <p:fltVal val="0"/>
                                          </p:val>
                                        </p:tav>
                                        <p:tav tm="100000">
                                          <p:val>
                                            <p:strVal val="#ppt_h"/>
                                          </p:val>
                                        </p:tav>
                                      </p:tavLst>
                                    </p:anim>
                                    <p:animEffect transition="in" filter="fade">
                                      <p:cBhvr>
                                        <p:cTn id="21" dur="500"/>
                                        <p:tgtEl>
                                          <p:spTgt spid="174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6388"/>
                                        </p:tgtEl>
                                        <p:attrNameLst>
                                          <p:attrName>style.visibility</p:attrName>
                                        </p:attrNameLst>
                                      </p:cBhvr>
                                      <p:to>
                                        <p:strVal val="visible"/>
                                      </p:to>
                                    </p:set>
                                    <p:anim calcmode="lin" valueType="num">
                                      <p:cBhvr>
                                        <p:cTn id="26" dur="500" fill="hold"/>
                                        <p:tgtEl>
                                          <p:spTgt spid="16388"/>
                                        </p:tgtEl>
                                        <p:attrNameLst>
                                          <p:attrName>ppt_w</p:attrName>
                                        </p:attrNameLst>
                                      </p:cBhvr>
                                      <p:tavLst>
                                        <p:tav tm="0">
                                          <p:val>
                                            <p:fltVal val="0"/>
                                          </p:val>
                                        </p:tav>
                                        <p:tav tm="100000">
                                          <p:val>
                                            <p:strVal val="#ppt_w"/>
                                          </p:val>
                                        </p:tav>
                                      </p:tavLst>
                                    </p:anim>
                                    <p:anim calcmode="lin" valueType="num">
                                      <p:cBhvr>
                                        <p:cTn id="27" dur="500" fill="hold"/>
                                        <p:tgtEl>
                                          <p:spTgt spid="16388"/>
                                        </p:tgtEl>
                                        <p:attrNameLst>
                                          <p:attrName>ppt_h</p:attrName>
                                        </p:attrNameLst>
                                      </p:cBhvr>
                                      <p:tavLst>
                                        <p:tav tm="0">
                                          <p:val>
                                            <p:fltVal val="0"/>
                                          </p:val>
                                        </p:tav>
                                        <p:tav tm="100000">
                                          <p:val>
                                            <p:strVal val="#ppt_h"/>
                                          </p:val>
                                        </p:tav>
                                      </p:tavLst>
                                    </p:anim>
                                    <p:animEffect transition="in" filter="fade">
                                      <p:cBhvr>
                                        <p:cTn id="28" dur="500"/>
                                        <p:tgtEl>
                                          <p:spTgt spid="1638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6388" grpId="0"/>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extBox 6"/>
          <p:cNvSpPr txBox="1">
            <a:spLocks noChangeArrowheads="1"/>
          </p:cNvSpPr>
          <p:nvPr/>
        </p:nvSpPr>
        <p:spPr bwMode="auto">
          <a:xfrm>
            <a:off x="609600" y="4459078"/>
            <a:ext cx="403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p>
        </p:txBody>
      </p:sp>
      <p:sp>
        <p:nvSpPr>
          <p:cNvPr id="18440" name="TextBox 8"/>
          <p:cNvSpPr txBox="1">
            <a:spLocks noChangeArrowheads="1"/>
          </p:cNvSpPr>
          <p:nvPr/>
        </p:nvSpPr>
        <p:spPr bwMode="auto">
          <a:xfrm>
            <a:off x="5336848" y="482036"/>
            <a:ext cx="3581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400" b="1" dirty="0" err="1">
                <a:solidFill>
                  <a:srgbClr val="002060"/>
                </a:solidFill>
                <a:latin typeface="Times New Roman" pitchFamily="18" charset="0"/>
                <a:cs typeface="Times New Roman" pitchFamily="18" charset="0"/>
              </a:rPr>
              <a:t>Ông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tốt</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nghiệp</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trường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Đại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học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Sư</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Phạm</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Hà</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Nội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năm</a:t>
            </a:r>
            <a:r>
              <a:rPr lang="en-US" sz="2400" b="1" dirty="0">
                <a:solidFill>
                  <a:srgbClr val="002060"/>
                </a:solidFill>
                <a:latin typeface="Times New Roman" pitchFamily="18" charset="0"/>
                <a:cs typeface="Times New Roman" pitchFamily="18" charset="0"/>
              </a:rPr>
              <a:t> 1964, </a:t>
            </a:r>
            <a:r>
              <a:rPr lang="en-US" sz="2400" b="1" dirty="0" err="1">
                <a:solidFill>
                  <a:srgbClr val="002060"/>
                </a:solidFill>
                <a:latin typeface="Times New Roman" pitchFamily="18" charset="0"/>
                <a:cs typeface="Times New Roman" pitchFamily="18" charset="0"/>
              </a:rPr>
              <a:t>nhưng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sau</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đó</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không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tiếp</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tục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với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nghề</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giáo</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mà</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quyết</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định</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lên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đường</a:t>
            </a:r>
            <a:r>
              <a:rPr lang="en-US" sz="2400" b="1" dirty="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nhập</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ngũ</a:t>
            </a:r>
            <a:r>
              <a:rPr lang="en-US" sz="2400" b="1" dirty="0" smtClean="0">
                <a:solidFill>
                  <a:srgbClr val="002060"/>
                </a:solidFill>
                <a:latin typeface="Times New Roman" pitchFamily="18" charset="0"/>
                <a:cs typeface="Times New Roman" pitchFamily="18" charset="0"/>
              </a:rPr>
              <a:t> </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Ông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sáng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tác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rất</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nhiều</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tác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phẩm</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thơ</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nổi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tiếng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Tác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phẩm</a:t>
            </a:r>
            <a:r>
              <a:rPr lang="en-US" sz="2400" b="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Cái</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cầu</a:t>
            </a:r>
            <a:r>
              <a:rPr lang="en-US" sz="2400" b="1" i="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được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ông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sáng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tác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năm</a:t>
            </a:r>
            <a:r>
              <a:rPr lang="en-US" sz="2400" b="1" dirty="0">
                <a:solidFill>
                  <a:srgbClr val="002060"/>
                </a:solidFill>
                <a:latin typeface="Times New Roman" pitchFamily="18" charset="0"/>
                <a:cs typeface="Times New Roman" pitchFamily="18" charset="0"/>
              </a:rPr>
              <a:t> 1969.</a:t>
            </a:r>
            <a:r>
              <a:rPr lang="en-US" sz="2400" b="1" dirty="0">
                <a:solidFill>
                  <a:srgbClr val="002060"/>
                </a:solidFill>
              </a:rPr>
              <a:t> </a:t>
            </a:r>
          </a:p>
        </p:txBody>
      </p:sp>
      <p:pic>
        <p:nvPicPr>
          <p:cNvPr id="1844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8759" y="209550"/>
            <a:ext cx="3879850" cy="388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20631" y="4171950"/>
            <a:ext cx="5022969" cy="990015"/>
          </a:xfrm>
          <a:prstGeom prst="rect">
            <a:avLst/>
          </a:prstGeom>
          <a:noFill/>
        </p:spPr>
        <p:txBody>
          <a:bodyPr wrap="square" rtlCol="0">
            <a:spAutoFit/>
          </a:bodyPr>
          <a:lstStyle/>
          <a:p>
            <a:pPr lvl="0" eaLnBrk="1" hangingPunct="1">
              <a:lnSpc>
                <a:spcPts val="1350"/>
              </a:lnSpc>
            </a:pPr>
            <a:endParaRPr kumimoji="0" lang="en-US" sz="2400" b="1" i="0" u="none" strike="noStrike" cap="none" normalizeH="0" baseline="0" dirty="0" smtClean="0">
              <a:ln>
                <a:noFill/>
              </a:ln>
              <a:solidFill>
                <a:srgbClr val="333333"/>
              </a:solidFill>
              <a:effectLst/>
              <a:latin typeface="Times New Roman" pitchFamily="18" charset="0"/>
              <a:cs typeface="Times New Roman" pitchFamily="18" charset="0"/>
            </a:endParaRPr>
          </a:p>
          <a:p>
            <a:pPr lvl="0" eaLnBrk="1" hangingPunct="1">
              <a:lnSpc>
                <a:spcPts val="1350"/>
              </a:lnSpc>
            </a:pPr>
            <a:r>
              <a:rPr kumimoji="0" lang="en-US" sz="2400" b="0" i="0" u="none" strike="noStrike" cap="none" normalizeH="0" baseline="0" dirty="0" err="1" smtClean="0">
                <a:ln>
                  <a:noFill/>
                </a:ln>
                <a:solidFill>
                  <a:srgbClr val="333333"/>
                </a:solidFill>
                <a:effectLst/>
                <a:latin typeface="Times New Roman" pitchFamily="18" charset="0"/>
                <a:cs typeface="Times New Roman" pitchFamily="18" charset="0"/>
              </a:rPr>
              <a:t>Sinh</a:t>
            </a:r>
            <a:r>
              <a:rPr kumimoji="0" lang="en-US" sz="2400" b="0" i="0" u="none" strike="noStrike" cap="none" normalizeH="0" baseline="0" dirty="0" smtClean="0">
                <a:ln>
                  <a:noFill/>
                </a:ln>
                <a:solidFill>
                  <a:srgbClr val="333333"/>
                </a:solidFill>
                <a:effectLst/>
                <a:latin typeface="Times New Roman" pitchFamily="18" charset="0"/>
                <a:cs typeface="Times New Roman" pitchFamily="18" charset="0"/>
              </a:rPr>
              <a:t> : </a:t>
            </a:r>
            <a:r>
              <a:rPr kumimoji="0" lang="en-US" sz="2400" b="0" i="0" u="none" strike="noStrike" cap="none" normalizeH="0" baseline="0" dirty="0" err="1" smtClean="0">
                <a:ln>
                  <a:noFill/>
                </a:ln>
                <a:solidFill>
                  <a:srgbClr val="333333"/>
                </a:solidFill>
                <a:effectLst/>
                <a:latin typeface="Times New Roman" pitchFamily="18" charset="0"/>
                <a:cs typeface="Times New Roman" pitchFamily="18" charset="0"/>
              </a:rPr>
              <a:t>ngày</a:t>
            </a:r>
            <a:r>
              <a:rPr kumimoji="0" lang="en-US" sz="2400" b="0" i="0" u="none" strike="noStrike" cap="none" normalizeH="0" baseline="0" dirty="0" smtClean="0">
                <a:ln>
                  <a:noFill/>
                </a:ln>
                <a:solidFill>
                  <a:srgbClr val="333333"/>
                </a:solidFill>
                <a:effectLst/>
                <a:latin typeface="Times New Roman" pitchFamily="18" charset="0"/>
                <a:cs typeface="Times New Roman" pitchFamily="18" charset="0"/>
              </a:rPr>
              <a:t> 14 </a:t>
            </a:r>
            <a:r>
              <a:rPr kumimoji="0" lang="en-US" sz="2400" b="0" i="0" u="none" strike="noStrike" cap="none" normalizeH="0" baseline="0" dirty="0" err="1" smtClean="0">
                <a:ln>
                  <a:noFill/>
                </a:ln>
                <a:solidFill>
                  <a:srgbClr val="333333"/>
                </a:solidFill>
                <a:effectLst/>
                <a:latin typeface="Times New Roman" pitchFamily="18" charset="0"/>
                <a:cs typeface="Times New Roman" pitchFamily="18" charset="0"/>
              </a:rPr>
              <a:t>tháng</a:t>
            </a:r>
            <a:r>
              <a:rPr kumimoji="0" lang="en-US" sz="2400" b="0" i="0" u="none" strike="noStrike" cap="none" normalizeH="0" baseline="0" dirty="0" smtClean="0">
                <a:ln>
                  <a:noFill/>
                </a:ln>
                <a:solidFill>
                  <a:srgbClr val="333333"/>
                </a:solidFill>
                <a:effectLst/>
                <a:latin typeface="Times New Roman" pitchFamily="18" charset="0"/>
                <a:cs typeface="Times New Roman" pitchFamily="18" charset="0"/>
              </a:rPr>
              <a:t> 1, 1941</a:t>
            </a:r>
          </a:p>
          <a:p>
            <a:pPr lvl="0" eaLnBrk="1" hangingPunct="1">
              <a:lnSpc>
                <a:spcPts val="1350"/>
              </a:lnSpc>
            </a:pPr>
            <a:endParaRPr kumimoji="0" lang="en-US" sz="2400" b="0" i="0" u="none" strike="noStrike" cap="none" normalizeH="0" baseline="0" dirty="0" smtClean="0">
              <a:ln>
                <a:noFill/>
              </a:ln>
              <a:solidFill>
                <a:srgbClr val="333333"/>
              </a:solidFill>
              <a:effectLst/>
              <a:latin typeface="Times New Roman" pitchFamily="18" charset="0"/>
              <a:cs typeface="Times New Roman" pitchFamily="18" charset="0"/>
            </a:endParaRPr>
          </a:p>
          <a:p>
            <a:pPr lvl="0" eaLnBrk="1" hangingPunct="1">
              <a:lnSpc>
                <a:spcPts val="1350"/>
              </a:lnSpc>
            </a:pPr>
            <a:r>
              <a:rPr kumimoji="0" lang="en-US" sz="2400" b="0" i="0" u="none" strike="noStrike" cap="none" normalizeH="0" baseline="0" dirty="0" err="1" smtClean="0">
                <a:ln>
                  <a:noFill/>
                </a:ln>
                <a:solidFill>
                  <a:srgbClr val="333333"/>
                </a:solidFill>
                <a:effectLst/>
                <a:latin typeface="Times New Roman" pitchFamily="18" charset="0"/>
                <a:cs typeface="Times New Roman" pitchFamily="18" charset="0"/>
              </a:rPr>
              <a:t>Mất</a:t>
            </a:r>
            <a:r>
              <a:rPr lang="en-US" sz="2400" dirty="0">
                <a:solidFill>
                  <a:srgbClr val="333333"/>
                </a:solidFill>
                <a:latin typeface="Times New Roman" pitchFamily="18" charset="0"/>
                <a:cs typeface="Times New Roman" pitchFamily="18" charset="0"/>
              </a:rPr>
              <a:t> </a:t>
            </a:r>
            <a:r>
              <a:rPr lang="en-US" sz="2400" dirty="0" smtClean="0">
                <a:solidFill>
                  <a:srgbClr val="333333"/>
                </a:solidFill>
                <a:latin typeface="Times New Roman" pitchFamily="18" charset="0"/>
                <a:cs typeface="Times New Roman" pitchFamily="18" charset="0"/>
              </a:rPr>
              <a:t> </a:t>
            </a:r>
            <a:r>
              <a:rPr kumimoji="0" lang="en-US" sz="2400" b="0"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33333"/>
                </a:solidFill>
                <a:effectLst/>
                <a:latin typeface="Times New Roman" pitchFamily="18" charset="0"/>
                <a:cs typeface="Times New Roman" pitchFamily="18" charset="0"/>
              </a:rPr>
              <a:t>ngày</a:t>
            </a:r>
            <a:r>
              <a:rPr kumimoji="0" lang="en-US" sz="2400" b="0" i="0" u="none" strike="noStrike" cap="none" normalizeH="0" baseline="0" dirty="0" smtClean="0">
                <a:ln>
                  <a:noFill/>
                </a:ln>
                <a:solidFill>
                  <a:srgbClr val="333333"/>
                </a:solidFill>
                <a:effectLst/>
                <a:latin typeface="Times New Roman" pitchFamily="18" charset="0"/>
                <a:cs typeface="Times New Roman" pitchFamily="18" charset="0"/>
              </a:rPr>
              <a:t> 4 </a:t>
            </a:r>
            <a:r>
              <a:rPr kumimoji="0" lang="en-US" sz="2400" b="0" i="0" u="none" strike="noStrike" cap="none" normalizeH="0" baseline="0" dirty="0" err="1" smtClean="0">
                <a:ln>
                  <a:noFill/>
                </a:ln>
                <a:solidFill>
                  <a:srgbClr val="333333"/>
                </a:solidFill>
                <a:effectLst/>
                <a:latin typeface="Times New Roman" pitchFamily="18" charset="0"/>
                <a:cs typeface="Times New Roman" pitchFamily="18" charset="0"/>
              </a:rPr>
              <a:t>tháng</a:t>
            </a:r>
            <a:r>
              <a:rPr kumimoji="0" lang="en-US" sz="2400" b="0" i="0" u="none" strike="noStrike" cap="none" normalizeH="0" baseline="0" dirty="0" smtClean="0">
                <a:ln>
                  <a:noFill/>
                </a:ln>
                <a:solidFill>
                  <a:srgbClr val="333333"/>
                </a:solidFill>
                <a:effectLst/>
                <a:latin typeface="Times New Roman" pitchFamily="18" charset="0"/>
                <a:cs typeface="Times New Roman" pitchFamily="18" charset="0"/>
              </a:rPr>
              <a:t> 12, 2007 </a:t>
            </a:r>
          </a:p>
          <a:p>
            <a:pPr lvl="0" eaLnBrk="1" hangingPunct="1">
              <a:lnSpc>
                <a:spcPts val="1350"/>
              </a:lnSpc>
            </a:pPr>
            <a:endPar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lstStyle/>
          <a:p>
            <a:r>
              <a:rPr lang="en-US" sz="3600" b="1" dirty="0" err="1" smtClean="0">
                <a:solidFill>
                  <a:srgbClr val="00B050"/>
                </a:solidFill>
                <a:latin typeface="Times New Roman" panose="02020603050405020304" pitchFamily="18" charset="0"/>
                <a:cs typeface="Times New Roman" panose="02020603050405020304" pitchFamily="18" charset="0"/>
              </a:rPr>
              <a:t>Mục</a:t>
            </a:r>
            <a:r>
              <a:rPr lang="en-US" sz="3600" b="1" dirty="0" smtClean="0">
                <a:solidFill>
                  <a:srgbClr val="00B050"/>
                </a:solidFill>
                <a:latin typeface="Times New Roman" panose="02020603050405020304" pitchFamily="18" charset="0"/>
                <a:cs typeface="Times New Roman" panose="02020603050405020304" pitchFamily="18" charset="0"/>
              </a:rPr>
              <a:t> </a:t>
            </a:r>
            <a:r>
              <a:rPr lang="en-US" sz="3600" b="1" dirty="0" err="1" smtClean="0">
                <a:solidFill>
                  <a:srgbClr val="00B050"/>
                </a:solidFill>
                <a:latin typeface="Times New Roman" panose="02020603050405020304" pitchFamily="18" charset="0"/>
                <a:cs typeface="Times New Roman" panose="02020603050405020304" pitchFamily="18" charset="0"/>
              </a:rPr>
              <a:t>tiêu</a:t>
            </a:r>
            <a:endParaRPr lang="en-US" sz="3600"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51322"/>
            <a:ext cx="8229600" cy="3394472"/>
          </a:xfrm>
        </p:spPr>
        <p:txBody>
          <a:bodyPr/>
          <a:lstStyle/>
          <a:p>
            <a:pPr marL="0" indent="0">
              <a:buNone/>
            </a:pPr>
            <a:r>
              <a:rPr lang="en-US" sz="2200" b="1" dirty="0" smtClean="0">
                <a:latin typeface="Times New Roman" panose="02020603050405020304" pitchFamily="18" charset="0"/>
                <a:cs typeface="Times New Roman" panose="02020603050405020304" pitchFamily="18" charset="0"/>
              </a:rPr>
              <a:t>1. </a:t>
            </a:r>
            <a:r>
              <a:rPr lang="en-US" sz="2200" b="1" dirty="0" err="1" smtClean="0">
                <a:latin typeface="Times New Roman" panose="02020603050405020304" pitchFamily="18" charset="0"/>
                <a:cs typeface="Times New Roman" panose="02020603050405020304" pitchFamily="18" charset="0"/>
              </a:rPr>
              <a:t>Đọc</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đúng</a:t>
            </a:r>
            <a:r>
              <a:rPr lang="en-US" sz="2200" b="1" dirty="0" smtClean="0">
                <a:latin typeface="Times New Roman" panose="02020603050405020304" pitchFamily="18" charset="0"/>
                <a:cs typeface="Times New Roman" panose="02020603050405020304" pitchFamily="18" charset="0"/>
              </a:rPr>
              <a:t>:</a:t>
            </a:r>
          </a:p>
          <a:p>
            <a:pPr>
              <a:buFontTx/>
              <a:buChar char="-"/>
            </a:pPr>
            <a:r>
              <a:rPr lang="en-US" sz="2200" b="1" dirty="0" err="1" smtClean="0">
                <a:latin typeface="Times New Roman" panose="02020603050405020304" pitchFamily="18" charset="0"/>
                <a:cs typeface="Times New Roman" panose="02020603050405020304" pitchFamily="18" charset="0"/>
              </a:rPr>
              <a:t>Từ</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ngữ</a:t>
            </a:r>
            <a:r>
              <a:rPr lang="en-US" sz="2200" b="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xe</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lửa</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bắc</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cầu</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đãi</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đỗ</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Hàm</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Rồng</a:t>
            </a:r>
            <a:r>
              <a:rPr lang="en-US" sz="2200" b="1" i="1" dirty="0" smtClean="0">
                <a:latin typeface="Times New Roman" panose="02020603050405020304" pitchFamily="18" charset="0"/>
                <a:cs typeface="Times New Roman" panose="02020603050405020304" pitchFamily="18" charset="0"/>
              </a:rPr>
              <a:t>,…</a:t>
            </a:r>
          </a:p>
          <a:p>
            <a:pPr>
              <a:buFontTx/>
              <a:buChar char="-"/>
            </a:pPr>
            <a:r>
              <a:rPr lang="en-US" sz="2200" b="1" dirty="0" err="1" smtClean="0">
                <a:latin typeface="Times New Roman" panose="02020603050405020304" pitchFamily="18" charset="0"/>
                <a:cs typeface="Times New Roman" panose="02020603050405020304" pitchFamily="18" charset="0"/>
              </a:rPr>
              <a:t>Biết</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ngắt</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nghỉ</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hơi</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đúng</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nhịp</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thơ</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và</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giữa</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các</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khổ</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thơ</a:t>
            </a:r>
            <a:r>
              <a:rPr lang="en-US" sz="2200" b="1" dirty="0" smtClean="0">
                <a:latin typeface="Times New Roman" panose="02020603050405020304" pitchFamily="18" charset="0"/>
                <a:cs typeface="Times New Roman" panose="02020603050405020304" pitchFamily="18" charset="0"/>
              </a:rPr>
              <a:t>.</a:t>
            </a:r>
          </a:p>
          <a:p>
            <a:pPr>
              <a:buFontTx/>
              <a:buChar char="-"/>
            </a:pPr>
            <a:r>
              <a:rPr lang="en-US" sz="2200" b="1" dirty="0" err="1" smtClean="0">
                <a:latin typeface="Times New Roman" panose="02020603050405020304" pitchFamily="18" charset="0"/>
                <a:cs typeface="Times New Roman" panose="02020603050405020304" pitchFamily="18" charset="0"/>
              </a:rPr>
              <a:t>Đọc</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diễn</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cảm</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Toàn</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bài</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giọng</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tình</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cảm</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nhẹ</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nhàng</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thiết</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tha</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Nhấn</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giọng</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từ</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ngữ</a:t>
            </a:r>
            <a:r>
              <a:rPr lang="en-US" sz="2200" b="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vừa</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bắc</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xong</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yêu</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sao</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yêu</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ghê</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yêu</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hơn</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cả</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cái</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cầu</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của</a:t>
            </a:r>
            <a:r>
              <a:rPr lang="en-US" sz="2200" b="1" i="1" dirty="0" smtClean="0">
                <a:latin typeface="Times New Roman" panose="02020603050405020304" pitchFamily="18" charset="0"/>
                <a:cs typeface="Times New Roman" panose="02020603050405020304" pitchFamily="18" charset="0"/>
              </a:rPr>
              <a:t> cha,…</a:t>
            </a:r>
          </a:p>
          <a:p>
            <a:pPr marL="0" indent="0">
              <a:buNone/>
            </a:pPr>
            <a:r>
              <a:rPr lang="en-US" sz="2200" b="1" dirty="0" smtClean="0">
                <a:latin typeface="Times New Roman" panose="02020603050405020304" pitchFamily="18" charset="0"/>
                <a:cs typeface="Times New Roman" panose="02020603050405020304" pitchFamily="18" charset="0"/>
              </a:rPr>
              <a:t>2. </a:t>
            </a:r>
            <a:r>
              <a:rPr lang="en-US" sz="2200" b="1" dirty="0" err="1" smtClean="0">
                <a:latin typeface="Times New Roman" panose="02020603050405020304" pitchFamily="18" charset="0"/>
                <a:cs typeface="Times New Roman" panose="02020603050405020304" pitchFamily="18" charset="0"/>
              </a:rPr>
              <a:t>Đọc</a:t>
            </a:r>
            <a:r>
              <a:rPr lang="en-US" sz="2200" b="1" dirty="0" smtClean="0">
                <a:latin typeface="Times New Roman" panose="02020603050405020304" pitchFamily="18" charset="0"/>
                <a:cs typeface="Times New Roman" panose="02020603050405020304" pitchFamily="18" charset="0"/>
              </a:rPr>
              <a:t> – </a:t>
            </a:r>
            <a:r>
              <a:rPr lang="en-US" sz="2200" b="1" dirty="0" err="1" smtClean="0">
                <a:latin typeface="Times New Roman" panose="02020603050405020304" pitchFamily="18" charset="0"/>
                <a:cs typeface="Times New Roman" panose="02020603050405020304" pitchFamily="18" charset="0"/>
              </a:rPr>
              <a:t>hiểu</a:t>
            </a:r>
            <a:r>
              <a:rPr lang="en-US" sz="2200" b="1" dirty="0" smtClean="0">
                <a:latin typeface="Times New Roman" panose="02020603050405020304" pitchFamily="18" charset="0"/>
                <a:cs typeface="Times New Roman" panose="02020603050405020304" pitchFamily="18" charset="0"/>
              </a:rPr>
              <a:t>:</a:t>
            </a:r>
          </a:p>
          <a:p>
            <a:pPr>
              <a:buFontTx/>
              <a:buChar char="-"/>
            </a:pPr>
            <a:r>
              <a:rPr lang="en-US" sz="2200" b="1" dirty="0" err="1" smtClean="0">
                <a:latin typeface="Times New Roman" panose="02020603050405020304" pitchFamily="18" charset="0"/>
                <a:cs typeface="Times New Roman" panose="02020603050405020304" pitchFamily="18" charset="0"/>
              </a:rPr>
              <a:t>Nghĩa</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các</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từ</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ngữ</a:t>
            </a:r>
            <a:r>
              <a:rPr lang="en-US" sz="2200" b="1" dirty="0" smtClean="0">
                <a:latin typeface="Times New Roman" panose="02020603050405020304" pitchFamily="18" charset="0"/>
                <a:cs typeface="Times New Roman" panose="02020603050405020304" pitchFamily="18" charset="0"/>
              </a:rPr>
              <a:t>: </a:t>
            </a:r>
            <a:r>
              <a:rPr lang="en-US" sz="2200" b="1" i="1" dirty="0" smtClean="0">
                <a:latin typeface="Times New Roman" panose="02020603050405020304" pitchFamily="18" charset="0"/>
                <a:cs typeface="Times New Roman" panose="02020603050405020304" pitchFamily="18" charset="0"/>
              </a:rPr>
              <a:t>chum, </a:t>
            </a:r>
            <a:r>
              <a:rPr lang="en-US" sz="2200" b="1" i="1" dirty="0" err="1" smtClean="0">
                <a:latin typeface="Times New Roman" panose="02020603050405020304" pitchFamily="18" charset="0"/>
                <a:cs typeface="Times New Roman" panose="02020603050405020304" pitchFamily="18" charset="0"/>
              </a:rPr>
              <a:t>ngòi</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sông</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Mã</a:t>
            </a:r>
            <a:r>
              <a:rPr lang="en-US" sz="2200" b="1" i="1" dirty="0" smtClean="0">
                <a:latin typeface="Times New Roman" panose="02020603050405020304" pitchFamily="18" charset="0"/>
                <a:cs typeface="Times New Roman" panose="02020603050405020304" pitchFamily="18" charset="0"/>
              </a:rPr>
              <a:t>,…</a:t>
            </a:r>
          </a:p>
          <a:p>
            <a:pPr>
              <a:buFontTx/>
              <a:buChar char="-"/>
            </a:pPr>
            <a:r>
              <a:rPr lang="en-US" sz="2200" b="1" dirty="0" err="1" smtClean="0">
                <a:latin typeface="Times New Roman" panose="02020603050405020304" pitchFamily="18" charset="0"/>
                <a:cs typeface="Times New Roman" panose="02020603050405020304" pitchFamily="18" charset="0"/>
              </a:rPr>
              <a:t>Hiểu</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được</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nội</a:t>
            </a:r>
            <a:r>
              <a:rPr lang="en-US" sz="2200" b="1" dirty="0" smtClean="0">
                <a:latin typeface="Times New Roman" panose="02020603050405020304" pitchFamily="18" charset="0"/>
                <a:cs typeface="Times New Roman" panose="02020603050405020304" pitchFamily="18" charset="0"/>
              </a:rPr>
              <a:t> dung </a:t>
            </a:r>
            <a:r>
              <a:rPr lang="en-US" sz="2200" b="1" dirty="0" err="1" smtClean="0">
                <a:latin typeface="Times New Roman" panose="02020603050405020304" pitchFamily="18" charset="0"/>
                <a:cs typeface="Times New Roman" panose="02020603050405020304" pitchFamily="18" charset="0"/>
              </a:rPr>
              <a:t>bài</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thơ</a:t>
            </a:r>
            <a:r>
              <a:rPr lang="en-US" sz="2200" b="1" dirty="0" smtClean="0">
                <a:latin typeface="Times New Roman" panose="02020603050405020304" pitchFamily="18" charset="0"/>
                <a:cs typeface="Times New Roman" panose="02020603050405020304" pitchFamily="18" charset="0"/>
              </a:rPr>
              <a:t>.</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9763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350"/>
            <a:ext cx="8229600" cy="857250"/>
          </a:xfrm>
        </p:spPr>
        <p:txBody>
          <a:bodyPr anchor="t"/>
          <a:lstStyle/>
          <a:p>
            <a:r>
              <a:rPr lang="en-US" altLang="vi-VN" sz="3000" b="1" dirty="0" err="1" smtClean="0">
                <a:solidFill>
                  <a:srgbClr val="FF0000"/>
                </a:solidFill>
                <a:latin typeface="Times New Roman" pitchFamily="18" charset="0"/>
              </a:rPr>
              <a:t>Cái</a:t>
            </a:r>
            <a:r>
              <a:rPr lang="en-US" altLang="vi-VN" sz="3000" b="1" dirty="0" smtClean="0">
                <a:solidFill>
                  <a:srgbClr val="FF0000"/>
                </a:solidFill>
                <a:latin typeface="Times New Roman" pitchFamily="18" charset="0"/>
              </a:rPr>
              <a:t> </a:t>
            </a:r>
            <a:r>
              <a:rPr lang="en-US" altLang="vi-VN" sz="3000" b="1" dirty="0" err="1">
                <a:solidFill>
                  <a:srgbClr val="FF0000"/>
                </a:solidFill>
                <a:latin typeface="Times New Roman" pitchFamily="18" charset="0"/>
              </a:rPr>
              <a:t>cầu</a:t>
            </a:r>
            <a:r>
              <a:rPr lang="en-US" altLang="vi-VN" sz="3000" b="1" dirty="0">
                <a:solidFill>
                  <a:srgbClr val="FF0000"/>
                </a:solidFill>
                <a:latin typeface="Times New Roman" pitchFamily="18" charset="0"/>
              </a:rPr>
              <a:t/>
            </a:r>
            <a:br>
              <a:rPr lang="en-US" altLang="vi-VN" sz="3000" b="1" dirty="0">
                <a:solidFill>
                  <a:srgbClr val="FF0000"/>
                </a:solidFill>
                <a:latin typeface="Times New Roman" pitchFamily="18" charset="0"/>
              </a:rPr>
            </a:br>
            <a:endParaRPr lang="en-US" sz="3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76200" y="1234678"/>
            <a:ext cx="4267200" cy="3394472"/>
          </a:xfrm>
        </p:spPr>
        <p:txBody>
          <a:bodyPr/>
          <a:lstStyle/>
          <a:p>
            <a:pPr marL="0" indent="0">
              <a:buNone/>
            </a:pPr>
            <a:r>
              <a:rPr lang="en-US" sz="2000" b="1" i="1" dirty="0" smtClean="0">
                <a:solidFill>
                  <a:srgbClr val="002060"/>
                </a:solidFill>
                <a:latin typeface="Times New Roman" panose="02020603050405020304" pitchFamily="18" charset="0"/>
                <a:cs typeface="Times New Roman" panose="02020603050405020304" pitchFamily="18" charset="0"/>
              </a:rPr>
              <a:t>Cha </a:t>
            </a:r>
            <a:r>
              <a:rPr lang="en-US" sz="2000" b="1" i="1" dirty="0" err="1" smtClean="0">
                <a:solidFill>
                  <a:srgbClr val="002060"/>
                </a:solidFill>
                <a:latin typeface="Times New Roman" panose="02020603050405020304" pitchFamily="18" charset="0"/>
                <a:cs typeface="Times New Roman" panose="02020603050405020304" pitchFamily="18" charset="0"/>
              </a:rPr>
              <a:t>gửi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cho</a:t>
            </a:r>
            <a:r>
              <a:rPr lang="en-US" sz="2000" b="1" i="1" dirty="0" smtClean="0">
                <a:solidFill>
                  <a:srgbClr val="002060"/>
                </a:solidFill>
                <a:latin typeface="Times New Roman" panose="02020603050405020304" pitchFamily="18" charset="0"/>
                <a:cs typeface="Times New Roman" panose="02020603050405020304" pitchFamily="18" charset="0"/>
              </a:rPr>
              <a:t> con </a:t>
            </a:r>
            <a:r>
              <a:rPr lang="en-US" sz="2000" b="1" i="1" dirty="0" err="1" smtClean="0">
                <a:solidFill>
                  <a:srgbClr val="002060"/>
                </a:solidFill>
                <a:latin typeface="Times New Roman" panose="02020603050405020304" pitchFamily="18" charset="0"/>
                <a:cs typeface="Times New Roman" panose="02020603050405020304" pitchFamily="18" charset="0"/>
              </a:rPr>
              <a:t>chiếc</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ảnh</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cái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smtClean="0">
                <a:solidFill>
                  <a:srgbClr val="002060"/>
                </a:solidFill>
                <a:latin typeface="Times New Roman" panose="02020603050405020304" pitchFamily="18" charset="0"/>
                <a:cs typeface="Times New Roman" panose="02020603050405020304" pitchFamily="18" charset="0"/>
              </a:rPr>
              <a:t>Cha </a:t>
            </a:r>
            <a:r>
              <a:rPr lang="en-US" sz="2000" b="1" i="1" dirty="0" err="1" smtClean="0">
                <a:solidFill>
                  <a:srgbClr val="002060"/>
                </a:solidFill>
                <a:latin typeface="Times New Roman" panose="02020603050405020304" pitchFamily="18" charset="0"/>
                <a:cs typeface="Times New Roman" panose="02020603050405020304" pitchFamily="18" charset="0"/>
              </a:rPr>
              <a:t>vừa</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bắc</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xong</a:t>
            </a:r>
            <a:r>
              <a:rPr lang="en-US" sz="2000" b="1" i="1" dirty="0" smtClean="0">
                <a:solidFill>
                  <a:srgbClr val="002060"/>
                </a:solidFill>
                <a:latin typeface="Times New Roman" panose="02020603050405020304" pitchFamily="18" charset="0"/>
                <a:cs typeface="Times New Roman" panose="02020603050405020304" pitchFamily="18" charset="0"/>
              </a:rPr>
              <a:t> qua  </a:t>
            </a:r>
            <a:r>
              <a:rPr lang="en-US" sz="2000" b="1" i="1" dirty="0" err="1" smtClean="0">
                <a:solidFill>
                  <a:srgbClr val="002060"/>
                </a:solidFill>
                <a:latin typeface="Times New Roman" panose="02020603050405020304" pitchFamily="18" charset="0"/>
                <a:cs typeface="Times New Roman" panose="02020603050405020304" pitchFamily="18" charset="0"/>
              </a:rPr>
              <a:t>dòng</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sông</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sâu</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err="1" smtClean="0">
                <a:solidFill>
                  <a:srgbClr val="002060"/>
                </a:solidFill>
                <a:latin typeface="Times New Roman" panose="02020603050405020304" pitchFamily="18" charset="0"/>
                <a:cs typeface="Times New Roman" panose="02020603050405020304" pitchFamily="18" charset="0"/>
              </a:rPr>
              <a:t>Xe</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lửa</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sắp</a:t>
            </a:r>
            <a:r>
              <a:rPr lang="en-US" sz="2000" b="1" i="1" dirty="0" smtClean="0">
                <a:solidFill>
                  <a:srgbClr val="002060"/>
                </a:solidFill>
                <a:latin typeface="Times New Roman" panose="02020603050405020304" pitchFamily="18" charset="0"/>
                <a:cs typeface="Times New Roman" panose="02020603050405020304" pitchFamily="18" charset="0"/>
              </a:rPr>
              <a:t> qua, </a:t>
            </a:r>
            <a:r>
              <a:rPr lang="en-US" sz="2000" b="1" i="1" dirty="0" err="1" smtClean="0">
                <a:solidFill>
                  <a:srgbClr val="002060"/>
                </a:solidFill>
                <a:latin typeface="Times New Roman" panose="02020603050405020304" pitchFamily="18" charset="0"/>
                <a:cs typeface="Times New Roman" panose="02020603050405020304" pitchFamily="18" charset="0"/>
              </a:rPr>
              <a:t>thư</a:t>
            </a:r>
            <a:r>
              <a:rPr lang="en-US" sz="2000" b="1" i="1" dirty="0" smtClean="0">
                <a:solidFill>
                  <a:srgbClr val="002060"/>
                </a:solidFill>
                <a:latin typeface="Times New Roman" panose="02020603050405020304" pitchFamily="18" charset="0"/>
                <a:cs typeface="Times New Roman" panose="02020603050405020304" pitchFamily="18" charset="0"/>
              </a:rPr>
              <a:t> cha </a:t>
            </a:r>
            <a:r>
              <a:rPr lang="en-US" sz="2000" b="1" i="1" dirty="0" err="1" smtClean="0">
                <a:solidFill>
                  <a:srgbClr val="002060"/>
                </a:solidFill>
                <a:latin typeface="Times New Roman" panose="02020603050405020304" pitchFamily="18" charset="0"/>
                <a:cs typeface="Times New Roman" panose="02020603050405020304" pitchFamily="18" charset="0"/>
              </a:rPr>
              <a:t>nói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thế</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smtClean="0">
                <a:solidFill>
                  <a:srgbClr val="002060"/>
                </a:solidFill>
                <a:latin typeface="Times New Roman" panose="02020603050405020304" pitchFamily="18" charset="0"/>
                <a:cs typeface="Times New Roman" panose="02020603050405020304" pitchFamily="18" charset="0"/>
              </a:rPr>
              <a:t>Con </a:t>
            </a:r>
            <a:r>
              <a:rPr lang="en-US" sz="2000" b="1" i="1" dirty="0" err="1" smtClean="0">
                <a:solidFill>
                  <a:srgbClr val="002060"/>
                </a:solidFill>
                <a:latin typeface="Times New Roman" panose="02020603050405020304" pitchFamily="18" charset="0"/>
                <a:cs typeface="Times New Roman" panose="02020603050405020304" pitchFamily="18" charset="0"/>
              </a:rPr>
              <a:t>cho</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mẹ</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xem</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cho</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xem</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hơi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lâu</a:t>
            </a:r>
            <a:r>
              <a:rPr lang="en-US" sz="2000" b="1" i="1" dirty="0" smtClean="0">
                <a:solidFill>
                  <a:srgbClr val="002060"/>
                </a:solidFill>
                <a:latin typeface="Times New Roman" panose="02020603050405020304" pitchFamily="18" charset="0"/>
                <a:cs typeface="Times New Roman" panose="02020603050405020304" pitchFamily="18" charset="0"/>
              </a:rPr>
              <a:t>.</a:t>
            </a:r>
          </a:p>
          <a:p>
            <a:pPr marL="0" indent="0">
              <a:buNone/>
            </a:pPr>
            <a:endParaRPr lang="en-US" sz="2000" b="1" i="1" dirty="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err="1" smtClean="0">
                <a:solidFill>
                  <a:srgbClr val="002060"/>
                </a:solidFill>
                <a:latin typeface="Times New Roman" panose="02020603050405020304" pitchFamily="18" charset="0"/>
                <a:cs typeface="Times New Roman" panose="02020603050405020304" pitchFamily="18" charset="0"/>
              </a:rPr>
              <a:t>Những</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cái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ơi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yêu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sao</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yêu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ghê</a:t>
            </a:r>
            <a:r>
              <a:rPr lang="en-US" sz="2000" b="1" i="1" dirty="0" smtClean="0">
                <a:solidFill>
                  <a:srgbClr val="002060"/>
                </a:solidFill>
                <a:latin typeface="Times New Roman" panose="02020603050405020304" pitchFamily="18" charset="0"/>
                <a:cs typeface="Times New Roman" panose="02020603050405020304" pitchFamily="18" charset="0"/>
              </a:rPr>
              <a:t> !</a:t>
            </a:r>
          </a:p>
          <a:p>
            <a:pPr marL="0" indent="0">
              <a:buNone/>
            </a:pPr>
            <a:r>
              <a:rPr lang="en-US" sz="2000" b="1" i="1" dirty="0" err="1" smtClean="0">
                <a:solidFill>
                  <a:srgbClr val="002060"/>
                </a:solidFill>
                <a:latin typeface="Times New Roman" panose="02020603050405020304" pitchFamily="18" charset="0"/>
                <a:cs typeface="Times New Roman" panose="02020603050405020304" pitchFamily="18" charset="0"/>
              </a:rPr>
              <a:t>Nhện</a:t>
            </a:r>
            <a:r>
              <a:rPr lang="en-US" sz="2000" b="1" i="1" dirty="0" smtClean="0">
                <a:solidFill>
                  <a:srgbClr val="002060"/>
                </a:solidFill>
                <a:latin typeface="Times New Roman" panose="02020603050405020304" pitchFamily="18" charset="0"/>
                <a:cs typeface="Times New Roman" panose="02020603050405020304" pitchFamily="18" charset="0"/>
              </a:rPr>
              <a:t> qua chum </a:t>
            </a:r>
            <a:r>
              <a:rPr lang="en-US" sz="2000" b="1" i="1" dirty="0" err="1" smtClean="0">
                <a:solidFill>
                  <a:srgbClr val="002060"/>
                </a:solidFill>
                <a:latin typeface="Times New Roman" panose="02020603050405020304" pitchFamily="18" charset="0"/>
                <a:cs typeface="Times New Roman" panose="02020603050405020304" pitchFamily="18" charset="0"/>
              </a:rPr>
              <a:t>nước</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bắc</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tơ</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nhỏ</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smtClean="0">
                <a:solidFill>
                  <a:srgbClr val="002060"/>
                </a:solidFill>
                <a:latin typeface="Times New Roman" panose="02020603050405020304" pitchFamily="18" charset="0"/>
                <a:cs typeface="Times New Roman" panose="02020603050405020304" pitchFamily="18" charset="0"/>
              </a:rPr>
              <a:t>Con </a:t>
            </a:r>
            <a:r>
              <a:rPr lang="en-US" sz="2000" b="1" i="1" dirty="0" err="1" smtClean="0">
                <a:solidFill>
                  <a:srgbClr val="002060"/>
                </a:solidFill>
                <a:latin typeface="Times New Roman" panose="02020603050405020304" pitchFamily="18" charset="0"/>
                <a:cs typeface="Times New Roman" panose="02020603050405020304" pitchFamily="18" charset="0"/>
              </a:rPr>
              <a:t>sáo</a:t>
            </a:r>
            <a:r>
              <a:rPr lang="en-US" sz="2000" b="1" i="1" dirty="0" smtClean="0">
                <a:solidFill>
                  <a:srgbClr val="002060"/>
                </a:solidFill>
                <a:latin typeface="Times New Roman" panose="02020603050405020304" pitchFamily="18" charset="0"/>
                <a:cs typeface="Times New Roman" panose="02020603050405020304" pitchFamily="18" charset="0"/>
              </a:rPr>
              <a:t> sang </a:t>
            </a:r>
            <a:r>
              <a:rPr lang="en-US" sz="2000" b="1" i="1" dirty="0" err="1" smtClean="0">
                <a:solidFill>
                  <a:srgbClr val="002060"/>
                </a:solidFill>
                <a:latin typeface="Times New Roman" panose="02020603050405020304" pitchFamily="18" charset="0"/>
                <a:cs typeface="Times New Roman" panose="02020603050405020304" pitchFamily="18" charset="0"/>
              </a:rPr>
              <a:t>sông</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bắc</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ngọn</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gió</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smtClean="0">
                <a:solidFill>
                  <a:srgbClr val="002060"/>
                </a:solidFill>
                <a:latin typeface="Times New Roman" panose="02020603050405020304" pitchFamily="18" charset="0"/>
                <a:cs typeface="Times New Roman" panose="02020603050405020304" pitchFamily="18" charset="0"/>
              </a:rPr>
              <a:t>Con </a:t>
            </a:r>
            <a:r>
              <a:rPr lang="en-US" sz="2000" b="1" i="1" dirty="0" err="1" smtClean="0">
                <a:solidFill>
                  <a:srgbClr val="002060"/>
                </a:solidFill>
                <a:latin typeface="Times New Roman" panose="02020603050405020304" pitchFamily="18" charset="0"/>
                <a:cs typeface="Times New Roman" panose="02020603050405020304" pitchFamily="18" charset="0"/>
              </a:rPr>
              <a:t>kiến</a:t>
            </a:r>
            <a:r>
              <a:rPr lang="en-US" sz="2000" b="1" i="1" dirty="0" smtClean="0">
                <a:solidFill>
                  <a:srgbClr val="002060"/>
                </a:solidFill>
                <a:latin typeface="Times New Roman" panose="02020603050405020304" pitchFamily="18" charset="0"/>
                <a:cs typeface="Times New Roman" panose="02020603050405020304" pitchFamily="18" charset="0"/>
              </a:rPr>
              <a:t> qua </a:t>
            </a:r>
            <a:r>
              <a:rPr lang="en-US" sz="2000" b="1" i="1" dirty="0" err="1" smtClean="0">
                <a:solidFill>
                  <a:srgbClr val="002060"/>
                </a:solidFill>
                <a:latin typeface="Times New Roman" panose="02020603050405020304" pitchFamily="18" charset="0"/>
                <a:cs typeface="Times New Roman" panose="02020603050405020304" pitchFamily="18" charset="0"/>
              </a:rPr>
              <a:t>ngòi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bắc</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lá</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tre</a:t>
            </a:r>
            <a:r>
              <a:rPr lang="en-US" sz="2000" b="1" i="1" dirty="0" smtClean="0">
                <a:solidFill>
                  <a:srgbClr val="002060"/>
                </a:solidFill>
                <a:latin typeface="Times New Roman" panose="02020603050405020304" pitchFamily="18" charset="0"/>
                <a:cs typeface="Times New Roman" panose="02020603050405020304" pitchFamily="18" charset="0"/>
              </a:rPr>
              <a:t>.</a:t>
            </a:r>
            <a:endParaRPr lang="en-US" sz="2000" b="1" i="1" dirty="0">
              <a:solidFill>
                <a:srgbClr val="00206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4235569" y="1234678"/>
            <a:ext cx="5152845" cy="3394472"/>
          </a:xfrm>
        </p:spPr>
        <p:txBody>
          <a:bodyPr/>
          <a:lstStyle/>
          <a:p>
            <a:pPr marL="0" indent="0">
              <a:buNone/>
            </a:pPr>
            <a:r>
              <a:rPr lang="en-US" sz="2000" b="1" i="1" dirty="0" err="1" smtClean="0">
                <a:solidFill>
                  <a:srgbClr val="002060"/>
                </a:solidFill>
                <a:latin typeface="Times New Roman" panose="02020603050405020304" pitchFamily="18" charset="0"/>
                <a:cs typeface="Times New Roman" panose="02020603050405020304" pitchFamily="18" charset="0"/>
              </a:rPr>
              <a:t>Yêu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cái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treo</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lối</a:t>
            </a:r>
            <a:r>
              <a:rPr lang="en-US" sz="2000" b="1" i="1" dirty="0" smtClean="0">
                <a:solidFill>
                  <a:srgbClr val="002060"/>
                </a:solidFill>
                <a:latin typeface="Times New Roman" panose="02020603050405020304" pitchFamily="18" charset="0"/>
                <a:cs typeface="Times New Roman" panose="02020603050405020304" pitchFamily="18" charset="0"/>
              </a:rPr>
              <a:t> sang </a:t>
            </a:r>
            <a:r>
              <a:rPr lang="en-US" sz="2000" b="1" i="1" dirty="0" err="1" smtClean="0">
                <a:solidFill>
                  <a:srgbClr val="002060"/>
                </a:solidFill>
                <a:latin typeface="Times New Roman" panose="02020603050405020304" pitchFamily="18" charset="0"/>
                <a:cs typeface="Times New Roman" panose="02020603050405020304" pitchFamily="18" charset="0"/>
              </a:rPr>
              <a:t>bà</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ngoại</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err="1" smtClean="0">
                <a:solidFill>
                  <a:srgbClr val="002060"/>
                </a:solidFill>
                <a:latin typeface="Times New Roman" panose="02020603050405020304" pitchFamily="18" charset="0"/>
                <a:cs typeface="Times New Roman" panose="02020603050405020304" pitchFamily="18" charset="0"/>
              </a:rPr>
              <a:t>Như</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võng</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trên</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sông</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ru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người</a:t>
            </a:r>
            <a:r>
              <a:rPr lang="en-US" sz="2000" b="1" i="1" dirty="0" smtClean="0">
                <a:solidFill>
                  <a:srgbClr val="002060"/>
                </a:solidFill>
                <a:latin typeface="Times New Roman" panose="02020603050405020304" pitchFamily="18" charset="0"/>
                <a:cs typeface="Times New Roman" panose="02020603050405020304" pitchFamily="18" charset="0"/>
              </a:rPr>
              <a:t> qua </a:t>
            </a:r>
            <a:r>
              <a:rPr lang="en-US" sz="2000" b="1" i="1" dirty="0" err="1" smtClean="0">
                <a:solidFill>
                  <a:srgbClr val="002060"/>
                </a:solidFill>
                <a:latin typeface="Times New Roman" panose="02020603050405020304" pitchFamily="18" charset="0"/>
                <a:cs typeface="Times New Roman" panose="02020603050405020304" pitchFamily="18" charset="0"/>
              </a:rPr>
              <a:t>lại</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err="1" smtClean="0">
                <a:solidFill>
                  <a:srgbClr val="002060"/>
                </a:solidFill>
                <a:latin typeface="Times New Roman" panose="02020603050405020304" pitchFamily="18" charset="0"/>
                <a:cs typeface="Times New Roman" panose="02020603050405020304" pitchFamily="18" charset="0"/>
              </a:rPr>
              <a:t>Dưới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thuyền</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chở</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đá</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chở</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vôi</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err="1" smtClean="0">
                <a:solidFill>
                  <a:srgbClr val="002060"/>
                </a:solidFill>
                <a:latin typeface="Times New Roman" panose="02020603050405020304" pitchFamily="18" charset="0"/>
                <a:cs typeface="Times New Roman" panose="02020603050405020304" pitchFamily="18" charset="0"/>
              </a:rPr>
              <a:t>Thuyền</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buồm</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đi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ngược</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thuyền</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thoi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đi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xuôi</a:t>
            </a:r>
            <a:r>
              <a:rPr lang="en-US" sz="2000" b="1" i="1" dirty="0" smtClean="0">
                <a:solidFill>
                  <a:srgbClr val="002060"/>
                </a:solidFill>
                <a:latin typeface="Times New Roman" panose="02020603050405020304" pitchFamily="18" charset="0"/>
                <a:cs typeface="Times New Roman" panose="02020603050405020304" pitchFamily="18" charset="0"/>
              </a:rPr>
              <a:t>.</a:t>
            </a:r>
          </a:p>
          <a:p>
            <a:pPr marL="0" indent="0">
              <a:buNone/>
            </a:pP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err="1" smtClean="0">
                <a:solidFill>
                  <a:srgbClr val="002060"/>
                </a:solidFill>
                <a:latin typeface="Times New Roman" panose="02020603050405020304" pitchFamily="18" charset="0"/>
                <a:cs typeface="Times New Roman" panose="02020603050405020304" pitchFamily="18" charset="0"/>
              </a:rPr>
              <a:t>Yêu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hơn</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cả</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ao</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mẹ</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thường</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đãi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đỗ</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err="1" smtClean="0">
                <a:solidFill>
                  <a:srgbClr val="002060"/>
                </a:solidFill>
                <a:latin typeface="Times New Roman" panose="02020603050405020304" pitchFamily="18" charset="0"/>
                <a:cs typeface="Times New Roman" panose="02020603050405020304" pitchFamily="18" charset="0"/>
              </a:rPr>
              <a:t>Là</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cái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này</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ảnh</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chụp</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xa</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xa</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err="1" smtClean="0">
                <a:solidFill>
                  <a:srgbClr val="002060"/>
                </a:solidFill>
                <a:latin typeface="Times New Roman" panose="02020603050405020304" pitchFamily="18" charset="0"/>
                <a:cs typeface="Times New Roman" panose="02020603050405020304" pitchFamily="18" charset="0"/>
              </a:rPr>
              <a:t>Mẹ</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bảo</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Hàm</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Rồng</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sông</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Mã</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smtClean="0">
                <a:solidFill>
                  <a:srgbClr val="002060"/>
                </a:solidFill>
                <a:latin typeface="Times New Roman" panose="02020603050405020304" pitchFamily="18" charset="0"/>
                <a:cs typeface="Times New Roman" panose="02020603050405020304" pitchFamily="18" charset="0"/>
              </a:rPr>
              <a:t>Con </a:t>
            </a:r>
            <a:r>
              <a:rPr lang="en-US" sz="2000" b="1" i="1" dirty="0" err="1" smtClean="0">
                <a:solidFill>
                  <a:srgbClr val="002060"/>
                </a:solidFill>
                <a:latin typeface="Times New Roman" panose="02020603050405020304" pitchFamily="18" charset="0"/>
                <a:cs typeface="Times New Roman" panose="02020603050405020304" pitchFamily="18" charset="0"/>
              </a:rPr>
              <a:t>cứ</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gọi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cái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của</a:t>
            </a:r>
            <a:r>
              <a:rPr lang="en-US" sz="2000" b="1" i="1" dirty="0" smtClean="0">
                <a:solidFill>
                  <a:srgbClr val="002060"/>
                </a:solidFill>
                <a:latin typeface="Times New Roman" panose="02020603050405020304" pitchFamily="18" charset="0"/>
                <a:cs typeface="Times New Roman" panose="02020603050405020304" pitchFamily="18" charset="0"/>
              </a:rPr>
              <a:t> cha.</a:t>
            </a:r>
          </a:p>
          <a:p>
            <a:pPr marL="0" indent="0">
              <a:buNone/>
            </a:pPr>
            <a:endParaRPr lang="en-US" sz="2000" b="1" i="1" dirty="0">
              <a:solidFill>
                <a:srgbClr val="002060"/>
              </a:solidFill>
              <a:latin typeface="Times New Roman" panose="02020603050405020304" pitchFamily="18" charset="0"/>
              <a:cs typeface="Times New Roman" panose="02020603050405020304" pitchFamily="18" charset="0"/>
            </a:endParaRPr>
          </a:p>
        </p:txBody>
      </p:sp>
      <p:sp>
        <p:nvSpPr>
          <p:cNvPr id="5" name="Text Box 53"/>
          <p:cNvSpPr txBox="1">
            <a:spLocks noChangeArrowheads="1"/>
          </p:cNvSpPr>
          <p:nvPr/>
        </p:nvSpPr>
        <p:spPr bwMode="auto">
          <a:xfrm>
            <a:off x="5791200" y="4686240"/>
            <a:ext cx="3962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en-US" altLang="vi-VN" sz="2000" b="1" i="1" dirty="0" err="1">
                <a:solidFill>
                  <a:srgbClr val="002060"/>
                </a:solidFill>
                <a:latin typeface="Times New Roman" pitchFamily="18" charset="0"/>
              </a:rPr>
              <a:t>Phạm</a:t>
            </a:r>
            <a:r>
              <a:rPr lang="en-US" altLang="vi-VN" sz="2000" b="1" i="1" dirty="0">
                <a:solidFill>
                  <a:srgbClr val="002060"/>
                </a:solidFill>
                <a:latin typeface="Times New Roman" pitchFamily="18" charset="0"/>
              </a:rPr>
              <a:t> </a:t>
            </a:r>
            <a:r>
              <a:rPr lang="en-US" altLang="vi-VN" sz="2000" b="1" i="1" dirty="0" err="1">
                <a:solidFill>
                  <a:srgbClr val="002060"/>
                </a:solidFill>
                <a:latin typeface="Times New Roman" pitchFamily="18" charset="0"/>
              </a:rPr>
              <a:t>Tiến</a:t>
            </a:r>
            <a:r>
              <a:rPr lang="en-US" altLang="vi-VN" sz="2000" b="1" i="1" dirty="0">
                <a:solidFill>
                  <a:srgbClr val="002060"/>
                </a:solidFill>
                <a:latin typeface="Times New Roman" pitchFamily="18" charset="0"/>
              </a:rPr>
              <a:t> </a:t>
            </a:r>
            <a:r>
              <a:rPr lang="en-US" altLang="vi-VN" sz="2000" b="1" i="1" dirty="0" err="1">
                <a:solidFill>
                  <a:srgbClr val="002060"/>
                </a:solidFill>
                <a:latin typeface="Times New Roman" pitchFamily="18" charset="0"/>
              </a:rPr>
              <a:t>Duật</a:t>
            </a:r>
            <a:endParaRPr lang="en-US" altLang="vi-VN" sz="2000" b="1" i="1" dirty="0">
              <a:solidFill>
                <a:srgbClr val="002060"/>
              </a:solidFill>
              <a:latin typeface="Times New Roman" pitchFamily="18" charset="0"/>
            </a:endParaRPr>
          </a:p>
        </p:txBody>
      </p:sp>
      <p:cxnSp>
        <p:nvCxnSpPr>
          <p:cNvPr id="7" name="Straight Connector 6"/>
          <p:cNvCxnSpPr/>
          <p:nvPr/>
        </p:nvCxnSpPr>
        <p:spPr>
          <a:xfrm>
            <a:off x="0" y="2343150"/>
            <a:ext cx="6858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a:off x="2362200" y="3790950"/>
            <a:ext cx="8382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7543800" y="3409950"/>
            <a:ext cx="6858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5715000" y="4171950"/>
            <a:ext cx="12954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flipH="1">
            <a:off x="1752600" y="1234678"/>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a:off x="3657600" y="12692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a:off x="1905000" y="16502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H="1">
            <a:off x="3962400" y="16502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H="1">
            <a:off x="3276600" y="19621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flipH="1">
            <a:off x="3657600" y="23360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H="1">
            <a:off x="3733800" y="23360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H="1">
            <a:off x="3810000" y="30980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H="1">
            <a:off x="2286000" y="34790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flipH="1">
            <a:off x="3886200" y="34790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flipH="1">
            <a:off x="1981200" y="37909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flipH="1">
            <a:off x="3810000" y="38600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flipH="1">
            <a:off x="1905000" y="42410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H="1">
            <a:off x="3505200" y="41648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H="1">
            <a:off x="3581400" y="41719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flipH="1">
            <a:off x="6019800" y="12692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flipH="1">
            <a:off x="7924800" y="12692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flipH="1">
            <a:off x="6400800" y="16502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a:off x="8229600" y="16502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flipH="1">
            <a:off x="7848600" y="19621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flipH="1">
            <a:off x="8915400" y="23431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flipH="1">
            <a:off x="8991600" y="23431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flipH="1">
            <a:off x="6248400" y="30980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flipH="1">
            <a:off x="8229600" y="30980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flipH="1">
            <a:off x="5867400" y="34790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flipH="1">
            <a:off x="7543800" y="34790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flipH="1">
            <a:off x="7924800" y="37909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flipH="1">
            <a:off x="3886200" y="31051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a:xfrm flipH="1">
            <a:off x="5486400" y="41648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flipH="1">
            <a:off x="7239000" y="41719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flipH="1">
            <a:off x="7315200" y="4179094"/>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sp>
        <p:nvSpPr>
          <p:cNvPr id="42" name="TextBox 41"/>
          <p:cNvSpPr txBox="1"/>
          <p:nvPr/>
        </p:nvSpPr>
        <p:spPr>
          <a:xfrm>
            <a:off x="3429000" y="590550"/>
            <a:ext cx="1981200"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T</a:t>
            </a:r>
            <a:r>
              <a:rPr lang="en-US" i="1" dirty="0" err="1" smtClean="0">
                <a:latin typeface="Times New Roman" panose="02020603050405020304" pitchFamily="18" charset="0"/>
                <a:cs typeface="Times New Roman" panose="02020603050405020304" pitchFamily="18" charset="0"/>
              </a:rPr>
              <a:t>rích</a:t>
            </a:r>
            <a:r>
              <a:rPr lang="en-US" i="1" dirty="0" smtClean="0">
                <a:latin typeface="Times New Roman" panose="02020603050405020304" pitchFamily="18" charset="0"/>
                <a:cs typeface="Times New Roman" panose="02020603050405020304" pitchFamily="18" charset="0"/>
              </a:rPr>
              <a:t>)</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72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arn(inVertical)">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arn(inVertical)">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barn(inVertical)">
                                      <p:cBhvr>
                                        <p:cTn id="62" dur="500"/>
                                        <p:tgtEl>
                                          <p:spTgt spid="29"/>
                                        </p:tgtEl>
                                      </p:cBhvr>
                                    </p:animEffect>
                                  </p:childTnLst>
                                </p:cTn>
                              </p:par>
                              <p:par>
                                <p:cTn id="63" presetID="16" presetClass="entr" presetSubtype="21" fill="hold"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barn(inVertical)">
                                      <p:cBhvr>
                                        <p:cTn id="65" dur="500"/>
                                        <p:tgtEl>
                                          <p:spTgt spid="31"/>
                                        </p:tgtEl>
                                      </p:cBhvr>
                                    </p:animEffect>
                                  </p:childTnLst>
                                </p:cTn>
                              </p:par>
                              <p:par>
                                <p:cTn id="66" presetID="16" presetClass="entr" presetSubtype="21" fill="hold"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barn(inVertical)">
                                      <p:cBhvr>
                                        <p:cTn id="68" dur="500"/>
                                        <p:tgtEl>
                                          <p:spTgt spid="32"/>
                                        </p:tgtEl>
                                      </p:cBhvr>
                                    </p:animEffect>
                                  </p:childTnLst>
                                </p:cTn>
                              </p:par>
                              <p:par>
                                <p:cTn id="69" presetID="16" presetClass="entr" presetSubtype="21" fill="hold"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barn(inVertical)">
                                      <p:cBhvr>
                                        <p:cTn id="71" dur="500"/>
                                        <p:tgtEl>
                                          <p:spTgt spid="34"/>
                                        </p:tgtEl>
                                      </p:cBhvr>
                                    </p:animEffect>
                                  </p:childTnLst>
                                </p:cTn>
                              </p:par>
                              <p:par>
                                <p:cTn id="72" presetID="16" presetClass="entr" presetSubtype="21" fill="hold"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barn(inVertical)">
                                      <p:cBhvr>
                                        <p:cTn id="74" dur="500"/>
                                        <p:tgtEl>
                                          <p:spTgt spid="35"/>
                                        </p:tgtEl>
                                      </p:cBhvr>
                                    </p:animEffect>
                                  </p:childTnLst>
                                </p:cTn>
                              </p:par>
                              <p:par>
                                <p:cTn id="75" presetID="16" presetClass="entr" presetSubtype="21" fill="hold"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barn(inVertical)">
                                      <p:cBhvr>
                                        <p:cTn id="77" dur="500"/>
                                        <p:tgtEl>
                                          <p:spTgt spid="37"/>
                                        </p:tgtEl>
                                      </p:cBhvr>
                                    </p:animEffect>
                                  </p:childTnLst>
                                </p:cTn>
                              </p:par>
                              <p:par>
                                <p:cTn id="78" presetID="16" presetClass="entr" presetSubtype="21" fill="hold"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barn(inVertical)">
                                      <p:cBhvr>
                                        <p:cTn id="80" dur="500"/>
                                        <p:tgtEl>
                                          <p:spTgt spid="38"/>
                                        </p:tgtEl>
                                      </p:cBhvr>
                                    </p:animEffect>
                                  </p:childTnLst>
                                </p:cTn>
                              </p:par>
                              <p:par>
                                <p:cTn id="81" presetID="16" presetClass="entr" presetSubtype="21" fill="hold" nodeType="with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barn(inVertical)">
                                      <p:cBhvr>
                                        <p:cTn id="83" dur="500"/>
                                        <p:tgtEl>
                                          <p:spTgt spid="39"/>
                                        </p:tgtEl>
                                      </p:cBhvr>
                                    </p:animEffect>
                                  </p:childTnLst>
                                </p:cTn>
                              </p:par>
                              <p:par>
                                <p:cTn id="84" presetID="16" presetClass="entr" presetSubtype="21" fill="hold" nodeType="with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barn(inVertical)">
                                      <p:cBhvr>
                                        <p:cTn id="86" dur="500"/>
                                        <p:tgtEl>
                                          <p:spTgt spid="40"/>
                                        </p:tgtEl>
                                      </p:cBhvr>
                                    </p:animEffect>
                                  </p:childTnLst>
                                </p:cTn>
                              </p:par>
                              <p:par>
                                <p:cTn id="87" presetID="16" presetClass="entr" presetSubtype="21" fill="hold" nodeType="with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barn(inVertical)">
                                      <p:cBhvr>
                                        <p:cTn id="89" dur="500"/>
                                        <p:tgtEl>
                                          <p:spTgt spid="41"/>
                                        </p:tgtEl>
                                      </p:cBhvr>
                                    </p:animEffect>
                                  </p:childTnLst>
                                </p:cTn>
                              </p:par>
                              <p:par>
                                <p:cTn id="90" presetID="16" presetClass="entr" presetSubtype="21" fill="hold" nodeType="with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barn(inVertical)">
                                      <p:cBhvr>
                                        <p:cTn id="92" dur="500"/>
                                        <p:tgtEl>
                                          <p:spTgt spid="43"/>
                                        </p:tgtEl>
                                      </p:cBhvr>
                                    </p:animEffect>
                                  </p:childTnLst>
                                </p:cTn>
                              </p:par>
                              <p:par>
                                <p:cTn id="93" presetID="16" presetClass="entr" presetSubtype="21" fill="hold" nodeType="with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barn(inVertical)">
                                      <p:cBhvr>
                                        <p:cTn id="95" dur="500"/>
                                        <p:tgtEl>
                                          <p:spTgt spid="44"/>
                                        </p:tgtEl>
                                      </p:cBhvr>
                                    </p:animEffect>
                                  </p:childTnLst>
                                </p:cTn>
                              </p:par>
                              <p:par>
                                <p:cTn id="96" presetID="16" presetClass="entr" presetSubtype="21" fill="hold" nodeType="with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barn(inVertical)">
                                      <p:cBhvr>
                                        <p:cTn id="98" dur="500"/>
                                        <p:tgtEl>
                                          <p:spTgt spid="46"/>
                                        </p:tgtEl>
                                      </p:cBhvr>
                                    </p:animEffect>
                                  </p:childTnLst>
                                </p:cTn>
                              </p:par>
                              <p:par>
                                <p:cTn id="99" presetID="16" presetClass="entr" presetSubtype="21" fill="hold" nodeType="with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barn(inVertical)">
                                      <p:cBhvr>
                                        <p:cTn id="101" dur="500"/>
                                        <p:tgtEl>
                                          <p:spTgt spid="48"/>
                                        </p:tgtEl>
                                      </p:cBhvr>
                                    </p:animEffect>
                                  </p:childTnLst>
                                </p:cTn>
                              </p:par>
                              <p:par>
                                <p:cTn id="102" presetID="16" presetClass="entr" presetSubtype="21" fill="hold" nodeType="withEffect">
                                  <p:stCondLst>
                                    <p:cond delay="0"/>
                                  </p:stCondLst>
                                  <p:childTnLst>
                                    <p:set>
                                      <p:cBhvr>
                                        <p:cTn id="103" dur="1" fill="hold">
                                          <p:stCondLst>
                                            <p:cond delay="0"/>
                                          </p:stCondLst>
                                        </p:cTn>
                                        <p:tgtEl>
                                          <p:spTgt spid="49"/>
                                        </p:tgtEl>
                                        <p:attrNameLst>
                                          <p:attrName>style.visibility</p:attrName>
                                        </p:attrNameLst>
                                      </p:cBhvr>
                                      <p:to>
                                        <p:strVal val="visible"/>
                                      </p:to>
                                    </p:set>
                                    <p:animEffect transition="in" filter="barn(inVertical)">
                                      <p:cBhvr>
                                        <p:cTn id="104" dur="500"/>
                                        <p:tgtEl>
                                          <p:spTgt spid="49"/>
                                        </p:tgtEl>
                                      </p:cBhvr>
                                    </p:animEffect>
                                  </p:childTnLst>
                                </p:cTn>
                              </p:par>
                              <p:par>
                                <p:cTn id="105" presetID="16" presetClass="entr" presetSubtype="21" fill="hold" nodeType="with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barn(inVertical)">
                                      <p:cBhvr>
                                        <p:cTn id="107" dur="500"/>
                                        <p:tgtEl>
                                          <p:spTgt spid="50"/>
                                        </p:tgtEl>
                                      </p:cBhvr>
                                    </p:animEffect>
                                  </p:childTnLst>
                                </p:cTn>
                              </p:par>
                              <p:par>
                                <p:cTn id="108" presetID="16" presetClass="entr" presetSubtype="21" fill="hold" nodeType="withEffect">
                                  <p:stCondLst>
                                    <p:cond delay="0"/>
                                  </p:stCondLst>
                                  <p:childTnLst>
                                    <p:set>
                                      <p:cBhvr>
                                        <p:cTn id="109" dur="1" fill="hold">
                                          <p:stCondLst>
                                            <p:cond delay="0"/>
                                          </p:stCondLst>
                                        </p:cTn>
                                        <p:tgtEl>
                                          <p:spTgt spid="51"/>
                                        </p:tgtEl>
                                        <p:attrNameLst>
                                          <p:attrName>style.visibility</p:attrName>
                                        </p:attrNameLst>
                                      </p:cBhvr>
                                      <p:to>
                                        <p:strVal val="visible"/>
                                      </p:to>
                                    </p:set>
                                    <p:animEffect transition="in" filter="barn(inVertical)">
                                      <p:cBhvr>
                                        <p:cTn id="110" dur="500"/>
                                        <p:tgtEl>
                                          <p:spTgt spid="51"/>
                                        </p:tgtEl>
                                      </p:cBhvr>
                                    </p:animEffect>
                                  </p:childTnLst>
                                </p:cTn>
                              </p:par>
                              <p:par>
                                <p:cTn id="111" presetID="16" presetClass="entr" presetSubtype="21" fill="hold" nodeType="withEffect">
                                  <p:stCondLst>
                                    <p:cond delay="0"/>
                                  </p:stCondLst>
                                  <p:childTnLst>
                                    <p:set>
                                      <p:cBhvr>
                                        <p:cTn id="112" dur="1" fill="hold">
                                          <p:stCondLst>
                                            <p:cond delay="0"/>
                                          </p:stCondLst>
                                        </p:cTn>
                                        <p:tgtEl>
                                          <p:spTgt spid="53"/>
                                        </p:tgtEl>
                                        <p:attrNameLst>
                                          <p:attrName>style.visibility</p:attrName>
                                        </p:attrNameLst>
                                      </p:cBhvr>
                                      <p:to>
                                        <p:strVal val="visible"/>
                                      </p:to>
                                    </p:set>
                                    <p:animEffect transition="in" filter="barn(inVertical)">
                                      <p:cBhvr>
                                        <p:cTn id="113" dur="500"/>
                                        <p:tgtEl>
                                          <p:spTgt spid="53"/>
                                        </p:tgtEl>
                                      </p:cBhvr>
                                    </p:animEffect>
                                  </p:childTnLst>
                                </p:cTn>
                              </p:par>
                              <p:par>
                                <p:cTn id="114" presetID="16" presetClass="entr" presetSubtype="21" fill="hold" nodeType="withEffect">
                                  <p:stCondLst>
                                    <p:cond delay="0"/>
                                  </p:stCondLst>
                                  <p:childTnLst>
                                    <p:set>
                                      <p:cBhvr>
                                        <p:cTn id="115" dur="1" fill="hold">
                                          <p:stCondLst>
                                            <p:cond delay="0"/>
                                          </p:stCondLst>
                                        </p:cTn>
                                        <p:tgtEl>
                                          <p:spTgt spid="54"/>
                                        </p:tgtEl>
                                        <p:attrNameLst>
                                          <p:attrName>style.visibility</p:attrName>
                                        </p:attrNameLst>
                                      </p:cBhvr>
                                      <p:to>
                                        <p:strVal val="visible"/>
                                      </p:to>
                                    </p:set>
                                    <p:animEffect transition="in" filter="barn(inVertical)">
                                      <p:cBhvr>
                                        <p:cTn id="116" dur="500"/>
                                        <p:tgtEl>
                                          <p:spTgt spid="54"/>
                                        </p:tgtEl>
                                      </p:cBhvr>
                                    </p:animEffect>
                                  </p:childTnLst>
                                </p:cTn>
                              </p:par>
                              <p:par>
                                <p:cTn id="117" presetID="16" presetClass="entr" presetSubtype="21" fill="hold" nodeType="withEffect">
                                  <p:stCondLst>
                                    <p:cond delay="0"/>
                                  </p:stCondLst>
                                  <p:childTnLst>
                                    <p:set>
                                      <p:cBhvr>
                                        <p:cTn id="118" dur="1" fill="hold">
                                          <p:stCondLst>
                                            <p:cond delay="0"/>
                                          </p:stCondLst>
                                        </p:cTn>
                                        <p:tgtEl>
                                          <p:spTgt spid="56"/>
                                        </p:tgtEl>
                                        <p:attrNameLst>
                                          <p:attrName>style.visibility</p:attrName>
                                        </p:attrNameLst>
                                      </p:cBhvr>
                                      <p:to>
                                        <p:strVal val="visible"/>
                                      </p:to>
                                    </p:set>
                                    <p:animEffect transition="in" filter="barn(inVertical)">
                                      <p:cBhvr>
                                        <p:cTn id="119" dur="500"/>
                                        <p:tgtEl>
                                          <p:spTgt spid="56"/>
                                        </p:tgtEl>
                                      </p:cBhvr>
                                    </p:animEffect>
                                  </p:childTnLst>
                                </p:cTn>
                              </p:par>
                              <p:par>
                                <p:cTn id="120" presetID="16" presetClass="entr" presetSubtype="21" fill="hold" nodeType="withEffect">
                                  <p:stCondLst>
                                    <p:cond delay="0"/>
                                  </p:stCondLst>
                                  <p:childTnLst>
                                    <p:set>
                                      <p:cBhvr>
                                        <p:cTn id="121" dur="1" fill="hold">
                                          <p:stCondLst>
                                            <p:cond delay="0"/>
                                          </p:stCondLst>
                                        </p:cTn>
                                        <p:tgtEl>
                                          <p:spTgt spid="57"/>
                                        </p:tgtEl>
                                        <p:attrNameLst>
                                          <p:attrName>style.visibility</p:attrName>
                                        </p:attrNameLst>
                                      </p:cBhvr>
                                      <p:to>
                                        <p:strVal val="visible"/>
                                      </p:to>
                                    </p:set>
                                    <p:animEffect transition="in" filter="barn(inVertical)">
                                      <p:cBhvr>
                                        <p:cTn id="122" dur="500"/>
                                        <p:tgtEl>
                                          <p:spTgt spid="57"/>
                                        </p:tgtEl>
                                      </p:cBhvr>
                                    </p:animEffect>
                                  </p:childTnLst>
                                </p:cTn>
                              </p:par>
                              <p:par>
                                <p:cTn id="123" presetID="16" presetClass="entr" presetSubtype="21" fill="hold"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barn(inVertical)">
                                      <p:cBhvr>
                                        <p:cTn id="125" dur="500"/>
                                        <p:tgtEl>
                                          <p:spTgt spid="58"/>
                                        </p:tgtEl>
                                      </p:cBhvr>
                                    </p:animEffect>
                                  </p:childTnLst>
                                </p:cTn>
                              </p:par>
                              <p:par>
                                <p:cTn id="126" presetID="16" presetClass="entr" presetSubtype="21" fill="hold" nodeType="withEffect">
                                  <p:stCondLst>
                                    <p:cond delay="0"/>
                                  </p:stCondLst>
                                  <p:childTnLst>
                                    <p:set>
                                      <p:cBhvr>
                                        <p:cTn id="127" dur="1" fill="hold">
                                          <p:stCondLst>
                                            <p:cond delay="0"/>
                                          </p:stCondLst>
                                        </p:cTn>
                                        <p:tgtEl>
                                          <p:spTgt spid="59"/>
                                        </p:tgtEl>
                                        <p:attrNameLst>
                                          <p:attrName>style.visibility</p:attrName>
                                        </p:attrNameLst>
                                      </p:cBhvr>
                                      <p:to>
                                        <p:strVal val="visible"/>
                                      </p:to>
                                    </p:set>
                                    <p:animEffect transition="in" filter="barn(inVertical)">
                                      <p:cBhvr>
                                        <p:cTn id="128" dur="500"/>
                                        <p:tgtEl>
                                          <p:spTgt spid="59"/>
                                        </p:tgtEl>
                                      </p:cBhvr>
                                    </p:animEffect>
                                  </p:childTnLst>
                                </p:cTn>
                              </p:par>
                              <p:par>
                                <p:cTn id="129" presetID="16" presetClass="entr" presetSubtype="21" fill="hold" nodeType="withEffect">
                                  <p:stCondLst>
                                    <p:cond delay="0"/>
                                  </p:stCondLst>
                                  <p:childTnLst>
                                    <p:set>
                                      <p:cBhvr>
                                        <p:cTn id="130" dur="1" fill="hold">
                                          <p:stCondLst>
                                            <p:cond delay="0"/>
                                          </p:stCondLst>
                                        </p:cTn>
                                        <p:tgtEl>
                                          <p:spTgt spid="60"/>
                                        </p:tgtEl>
                                        <p:attrNameLst>
                                          <p:attrName>style.visibility</p:attrName>
                                        </p:attrNameLst>
                                      </p:cBhvr>
                                      <p:to>
                                        <p:strVal val="visible"/>
                                      </p:to>
                                    </p:set>
                                    <p:animEffect transition="in" filter="barn(inVertical)">
                                      <p:cBhvr>
                                        <p:cTn id="13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801593" y="838021"/>
            <a:ext cx="634660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200" dirty="0" err="1" smtClean="0">
                <a:solidFill>
                  <a:srgbClr val="002060"/>
                </a:solidFill>
                <a:latin typeface="Times New Roman" pitchFamily="18" charset="0"/>
                <a:cs typeface="Times New Roman" pitchFamily="18" charset="0"/>
              </a:rPr>
              <a:t>Câu</a:t>
            </a:r>
            <a:r>
              <a:rPr lang="en-US" sz="3200" dirty="0" smtClean="0">
                <a:solidFill>
                  <a:srgbClr val="002060"/>
                </a:solidFill>
                <a:latin typeface="Times New Roman" pitchFamily="18" charset="0"/>
                <a:cs typeface="Times New Roman" pitchFamily="18" charset="0"/>
              </a:rPr>
              <a:t> 1. </a:t>
            </a:r>
            <a:r>
              <a:rPr lang="en-US" sz="3200" dirty="0" err="1" smtClean="0">
                <a:solidFill>
                  <a:srgbClr val="002060"/>
                </a:solidFill>
                <a:latin typeface="Times New Roman" pitchFamily="18" charset="0"/>
                <a:cs typeface="Times New Roman" pitchFamily="18" charset="0"/>
              </a:rPr>
              <a:t>Đọc</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thầm</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khổ</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thơ</a:t>
            </a:r>
            <a:r>
              <a:rPr lang="en-US" sz="3200" dirty="0" smtClean="0">
                <a:solidFill>
                  <a:srgbClr val="002060"/>
                </a:solidFill>
                <a:latin typeface="Times New Roman" pitchFamily="18" charset="0"/>
                <a:cs typeface="Times New Roman" pitchFamily="18" charset="0"/>
              </a:rPr>
              <a:t> 1</a:t>
            </a:r>
          </a:p>
          <a:p>
            <a:r>
              <a:rPr lang="en-US" sz="3200" dirty="0" err="1" smtClean="0">
                <a:solidFill>
                  <a:srgbClr val="002060"/>
                </a:solidFill>
                <a:latin typeface="Times New Roman" pitchFamily="18" charset="0"/>
                <a:cs typeface="Times New Roman" pitchFamily="18" charset="0"/>
              </a:rPr>
              <a:t>Người</a:t>
            </a:r>
            <a:r>
              <a:rPr lang="en-US" sz="3200" dirty="0" smtClean="0">
                <a:solidFill>
                  <a:srgbClr val="002060"/>
                </a:solidFill>
                <a:latin typeface="Times New Roman" pitchFamily="18" charset="0"/>
                <a:cs typeface="Times New Roman" pitchFamily="18" charset="0"/>
              </a:rPr>
              <a:t> </a:t>
            </a:r>
            <a:r>
              <a:rPr lang="en-US" sz="3200" dirty="0">
                <a:solidFill>
                  <a:srgbClr val="002060"/>
                </a:solidFill>
                <a:latin typeface="Times New Roman" pitchFamily="18" charset="0"/>
                <a:cs typeface="Times New Roman" pitchFamily="18" charset="0"/>
              </a:rPr>
              <a:t>cha </a:t>
            </a:r>
            <a:r>
              <a:rPr lang="en-US" sz="3200" dirty="0" err="1">
                <a:solidFill>
                  <a:srgbClr val="002060"/>
                </a:solidFill>
                <a:latin typeface="Times New Roman" pitchFamily="18" charset="0"/>
                <a:cs typeface="Times New Roman" pitchFamily="18" charset="0"/>
              </a:rPr>
              <a:t>trong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bài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thơ</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làm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gì</a:t>
            </a:r>
            <a:r>
              <a:rPr lang="en-US" sz="3200" dirty="0">
                <a:solidFill>
                  <a:srgbClr val="002060"/>
                </a:solidFill>
                <a:latin typeface="Times New Roman" pitchFamily="18" charset="0"/>
                <a:cs typeface="Times New Roman" pitchFamily="18" charset="0"/>
              </a:rPr>
              <a:t>?</a:t>
            </a:r>
          </a:p>
        </p:txBody>
      </p:sp>
      <p:sp>
        <p:nvSpPr>
          <p:cNvPr id="2" name="TextBox 1"/>
          <p:cNvSpPr txBox="1"/>
          <p:nvPr/>
        </p:nvSpPr>
        <p:spPr>
          <a:xfrm>
            <a:off x="3352800" y="1962150"/>
            <a:ext cx="6172200" cy="1384995"/>
          </a:xfrm>
          <a:prstGeom prst="rect">
            <a:avLst/>
          </a:prstGeom>
          <a:noFill/>
        </p:spPr>
        <p:txBody>
          <a:bodyPr wrap="square" rtlCol="0">
            <a:spAutoFit/>
          </a:bodyPr>
          <a:lstStyle/>
          <a:p>
            <a:r>
              <a:rPr lang="en-US" sz="2800" i="1" dirty="0">
                <a:solidFill>
                  <a:srgbClr val="0070C0"/>
                </a:solidFill>
                <a:latin typeface="Times New Roman" pitchFamily="18" charset="0"/>
                <a:cs typeface="Times New Roman" pitchFamily="18" charset="0"/>
              </a:rPr>
              <a:t>Cha </a:t>
            </a:r>
            <a:r>
              <a:rPr lang="en-US" sz="2800" i="1" dirty="0" err="1">
                <a:solidFill>
                  <a:srgbClr val="0070C0"/>
                </a:solidFill>
                <a:latin typeface="Times New Roman" pitchFamily="18" charset="0"/>
                <a:cs typeface="Times New Roman" pitchFamily="18" charset="0"/>
              </a:rPr>
              <a:t>gửi</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cho</a:t>
            </a:r>
            <a:r>
              <a:rPr lang="en-US" sz="2800" i="1" dirty="0">
                <a:solidFill>
                  <a:srgbClr val="0070C0"/>
                </a:solidFill>
                <a:latin typeface="Times New Roman" pitchFamily="18" charset="0"/>
                <a:cs typeface="Times New Roman" pitchFamily="18" charset="0"/>
              </a:rPr>
              <a:t> con </a:t>
            </a:r>
            <a:r>
              <a:rPr lang="en-US" sz="2800" i="1" dirty="0" err="1">
                <a:solidFill>
                  <a:srgbClr val="0070C0"/>
                </a:solidFill>
                <a:latin typeface="Times New Roman" pitchFamily="18" charset="0"/>
                <a:cs typeface="Times New Roman" pitchFamily="18" charset="0"/>
              </a:rPr>
              <a:t>chiếc</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ảnh</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cái</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cầu</a:t>
            </a:r>
            <a:endParaRPr lang="en-US" sz="2800" i="1" dirty="0">
              <a:solidFill>
                <a:srgbClr val="0070C0"/>
              </a:solidFill>
              <a:latin typeface="Times New Roman" pitchFamily="18" charset="0"/>
              <a:cs typeface="Times New Roman" pitchFamily="18" charset="0"/>
            </a:endParaRPr>
          </a:p>
          <a:p>
            <a:r>
              <a:rPr lang="en-US" sz="2800" i="1" dirty="0">
                <a:solidFill>
                  <a:srgbClr val="0070C0"/>
                </a:solidFill>
                <a:latin typeface="Times New Roman" pitchFamily="18" charset="0"/>
                <a:cs typeface="Times New Roman" pitchFamily="18" charset="0"/>
              </a:rPr>
              <a:t>Cha </a:t>
            </a:r>
            <a:r>
              <a:rPr lang="en-US" sz="2800" i="1" dirty="0" err="1">
                <a:solidFill>
                  <a:srgbClr val="0070C0"/>
                </a:solidFill>
                <a:latin typeface="Times New Roman" pitchFamily="18" charset="0"/>
                <a:cs typeface="Times New Roman" pitchFamily="18" charset="0"/>
              </a:rPr>
              <a:t>vừa</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bắc</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xong</a:t>
            </a:r>
            <a:r>
              <a:rPr lang="en-US" sz="2800" i="1" dirty="0">
                <a:solidFill>
                  <a:srgbClr val="0070C0"/>
                </a:solidFill>
                <a:latin typeface="Times New Roman" pitchFamily="18" charset="0"/>
                <a:cs typeface="Times New Roman" pitchFamily="18" charset="0"/>
              </a:rPr>
              <a:t> qua </a:t>
            </a:r>
            <a:r>
              <a:rPr lang="en-US" sz="2800" i="1" dirty="0" err="1">
                <a:solidFill>
                  <a:srgbClr val="0070C0"/>
                </a:solidFill>
                <a:latin typeface="Times New Roman" pitchFamily="18" charset="0"/>
                <a:cs typeface="Times New Roman" pitchFamily="18" charset="0"/>
              </a:rPr>
              <a:t>dòng</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sông</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sâu</a:t>
            </a:r>
            <a:endParaRPr lang="en-US" sz="2800" i="1" dirty="0">
              <a:solidFill>
                <a:srgbClr val="0070C0"/>
              </a:solidFill>
              <a:latin typeface="Times New Roman" pitchFamily="18" charset="0"/>
              <a:cs typeface="Times New Roman" pitchFamily="18" charset="0"/>
            </a:endParaRPr>
          </a:p>
          <a:p>
            <a:endParaRPr lang="en-US" sz="2800" i="1" dirty="0">
              <a:solidFill>
                <a:srgbClr val="0070C0"/>
              </a:solidFill>
            </a:endParaRPr>
          </a:p>
        </p:txBody>
      </p:sp>
      <p:sp>
        <p:nvSpPr>
          <p:cNvPr id="4" name="Cloud Callout 3"/>
          <p:cNvSpPr/>
          <p:nvPr/>
        </p:nvSpPr>
        <p:spPr>
          <a:xfrm>
            <a:off x="543930" y="3356610"/>
            <a:ext cx="4028070" cy="1577340"/>
          </a:xfrm>
          <a:prstGeom prst="cloudCallout">
            <a:avLst>
              <a:gd name="adj1" fmla="val 78606"/>
              <a:gd name="adj2" fmla="val -6957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dirty="0" err="1" smtClean="0">
                <a:solidFill>
                  <a:srgbClr val="002060"/>
                </a:solidFill>
                <a:latin typeface="Times New Roman" pitchFamily="18" charset="0"/>
                <a:cs typeface="Times New Roman" pitchFamily="18" charset="0"/>
              </a:rPr>
              <a:t>Nghề</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xây</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dựng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cầu</a:t>
            </a:r>
            <a:endParaRPr lang="en-US" sz="3200" dirty="0">
              <a:solidFill>
                <a:srgbClr val="002060"/>
              </a:solidFill>
              <a:latin typeface="Times New Roman" pitchFamily="18" charset="0"/>
              <a:cs typeface="Times New Roman" pitchFamily="18" charset="0"/>
            </a:endParaRPr>
          </a:p>
        </p:txBody>
      </p:sp>
      <p:sp>
        <p:nvSpPr>
          <p:cNvPr id="9" name="TextBox 8"/>
          <p:cNvSpPr txBox="1"/>
          <p:nvPr/>
        </p:nvSpPr>
        <p:spPr>
          <a:xfrm>
            <a:off x="0" y="64246"/>
            <a:ext cx="9144000" cy="1138773"/>
          </a:xfrm>
          <a:prstGeom prst="rect">
            <a:avLst/>
          </a:prstGeom>
          <a:noFill/>
        </p:spPr>
        <p:txBody>
          <a:bodyPr wrap="square" rtlCol="0">
            <a:spAutoFit/>
          </a:bodyPr>
          <a:lstStyle/>
          <a:p>
            <a:pPr algn="ctr"/>
            <a:r>
              <a:rPr lang="en-US" sz="3200" i="1" dirty="0" err="1" smtClean="0">
                <a:solidFill>
                  <a:srgbClr val="002060"/>
                </a:solidFill>
                <a:latin typeface="Times New Roman" pitchFamily="18" charset="0"/>
                <a:cs typeface="Times New Roman" pitchFamily="18" charset="0"/>
              </a:rPr>
              <a:t>Tìm</a:t>
            </a:r>
            <a:r>
              <a:rPr lang="en-US" sz="3200" i="1" dirty="0" smtClean="0">
                <a:solidFill>
                  <a:srgbClr val="002060"/>
                </a:solidFill>
                <a:latin typeface="Times New Roman" pitchFamily="18" charset="0"/>
                <a:cs typeface="Times New Roman" pitchFamily="18" charset="0"/>
              </a:rPr>
              <a:t> </a:t>
            </a:r>
            <a:r>
              <a:rPr lang="en-US" sz="3200" i="1" dirty="0" err="1" smtClean="0">
                <a:solidFill>
                  <a:srgbClr val="002060"/>
                </a:solidFill>
                <a:latin typeface="Times New Roman" pitchFamily="18" charset="0"/>
                <a:cs typeface="Times New Roman" pitchFamily="18" charset="0"/>
              </a:rPr>
              <a:t>hiểu</a:t>
            </a:r>
            <a:r>
              <a:rPr lang="en-US" sz="3200" i="1" dirty="0" smtClean="0">
                <a:solidFill>
                  <a:srgbClr val="002060"/>
                </a:solidFill>
                <a:latin typeface="Times New Roman" pitchFamily="18" charset="0"/>
                <a:cs typeface="Times New Roman" pitchFamily="18" charset="0"/>
              </a:rPr>
              <a:t> </a:t>
            </a:r>
            <a:r>
              <a:rPr lang="en-US" sz="3200" i="1" dirty="0" err="1" smtClean="0">
                <a:solidFill>
                  <a:srgbClr val="002060"/>
                </a:solidFill>
                <a:latin typeface="Times New Roman" pitchFamily="18" charset="0"/>
                <a:cs typeface="Times New Roman" pitchFamily="18" charset="0"/>
              </a:rPr>
              <a:t>bài</a:t>
            </a:r>
            <a:endParaRPr lang="en-US" sz="3200" i="1" dirty="0" smtClean="0">
              <a:solidFill>
                <a:srgbClr val="002060"/>
              </a:solidFill>
              <a:latin typeface="Times New Roman" pitchFamily="18" charset="0"/>
              <a:cs typeface="Times New Roman" pitchFamily="18" charset="0"/>
            </a:endParaRPr>
          </a:p>
          <a:p>
            <a:pPr algn="ctr"/>
            <a:r>
              <a:rPr lang="en-US" sz="3600" dirty="0" smtClean="0">
                <a:solidFill>
                  <a:srgbClr val="FF0000"/>
                </a:solidFill>
                <a:latin typeface="Times New Roman" pitchFamily="18" charset="0"/>
                <a:cs typeface="Times New Roman" pitchFamily="18" charset="0"/>
              </a:rPr>
              <a:t> </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342900" y="971550"/>
            <a:ext cx="8458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marL="457200" indent="-457200">
              <a:buFontTx/>
              <a:buChar char="-"/>
            </a:pPr>
            <a:r>
              <a:rPr lang="en-US" sz="3200" dirty="0" smtClean="0">
                <a:solidFill>
                  <a:srgbClr val="002060"/>
                </a:solidFill>
                <a:latin typeface="Times New Roman" pitchFamily="18" charset="0"/>
                <a:cs typeface="Times New Roman" pitchFamily="18" charset="0"/>
              </a:rPr>
              <a:t>Cha </a:t>
            </a:r>
            <a:r>
              <a:rPr lang="en-US" sz="3200" dirty="0" err="1">
                <a:solidFill>
                  <a:srgbClr val="002060"/>
                </a:solidFill>
                <a:latin typeface="Times New Roman" pitchFamily="18" charset="0"/>
                <a:cs typeface="Times New Roman" pitchFamily="18" charset="0"/>
              </a:rPr>
              <a:t>gửi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bạn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nhỏ</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tấm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ảnh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chiếc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cầu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nào</a:t>
            </a:r>
            <a:r>
              <a:rPr lang="en-US" sz="3200" dirty="0" smtClean="0">
                <a:solidFill>
                  <a:srgbClr val="002060"/>
                </a:solidFill>
                <a:latin typeface="Times New Roman" pitchFamily="18" charset="0"/>
                <a:cs typeface="Times New Roman" pitchFamily="18" charset="0"/>
              </a:rPr>
              <a:t>?</a:t>
            </a:r>
          </a:p>
          <a:p>
            <a:pPr marL="457200" indent="-457200">
              <a:buFontTx/>
              <a:buChar char="-"/>
            </a:pPr>
            <a:r>
              <a:rPr lang="en-US" sz="3200" dirty="0" err="1" smtClean="0">
                <a:solidFill>
                  <a:srgbClr val="002060"/>
                </a:solidFill>
                <a:latin typeface="Times New Roman" pitchFamily="18" charset="0"/>
                <a:cs typeface="Times New Roman" pitchFamily="18" charset="0"/>
              </a:rPr>
              <a:t>Được</a:t>
            </a:r>
            <a:r>
              <a:rPr lang="en-US" sz="3200" dirty="0" smtClean="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bắc</a:t>
            </a:r>
            <a:r>
              <a:rPr lang="en-US" sz="3200" dirty="0">
                <a:solidFill>
                  <a:srgbClr val="002060"/>
                </a:solidFill>
                <a:latin typeface="Times New Roman" pitchFamily="18" charset="0"/>
                <a:cs typeface="Times New Roman" pitchFamily="18" charset="0"/>
              </a:rPr>
              <a:t> qua </a:t>
            </a:r>
            <a:r>
              <a:rPr lang="en-US" sz="3200" dirty="0" err="1">
                <a:solidFill>
                  <a:srgbClr val="002060"/>
                </a:solidFill>
                <a:latin typeface="Times New Roman" pitchFamily="18" charset="0"/>
                <a:cs typeface="Times New Roman" pitchFamily="18" charset="0"/>
              </a:rPr>
              <a:t>dòng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sông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nào</a:t>
            </a:r>
            <a:r>
              <a:rPr lang="en-US" sz="3200" dirty="0">
                <a:solidFill>
                  <a:srgbClr val="002060"/>
                </a:solidFill>
                <a:latin typeface="Times New Roman" pitchFamily="18" charset="0"/>
                <a:cs typeface="Times New Roman" pitchFamily="18" charset="0"/>
              </a:rPr>
              <a:t>?</a:t>
            </a:r>
          </a:p>
        </p:txBody>
      </p:sp>
      <p:sp>
        <p:nvSpPr>
          <p:cNvPr id="6" name="TextBox 5"/>
          <p:cNvSpPr txBox="1"/>
          <p:nvPr/>
        </p:nvSpPr>
        <p:spPr>
          <a:xfrm>
            <a:off x="0" y="64246"/>
            <a:ext cx="9144000" cy="1138773"/>
          </a:xfrm>
          <a:prstGeom prst="rect">
            <a:avLst/>
          </a:prstGeom>
          <a:noFill/>
        </p:spPr>
        <p:txBody>
          <a:bodyPr wrap="square" rtlCol="0">
            <a:spAutoFit/>
          </a:bodyPr>
          <a:lstStyle/>
          <a:p>
            <a:pPr algn="ctr"/>
            <a:r>
              <a:rPr lang="en-US" sz="3200" i="1" dirty="0" err="1" smtClean="0">
                <a:solidFill>
                  <a:srgbClr val="002060"/>
                </a:solidFill>
                <a:latin typeface="Times New Roman" pitchFamily="18" charset="0"/>
                <a:cs typeface="Times New Roman" pitchFamily="18" charset="0"/>
              </a:rPr>
              <a:t>Tìm</a:t>
            </a:r>
            <a:r>
              <a:rPr lang="en-US" sz="3200" i="1" dirty="0" smtClean="0">
                <a:solidFill>
                  <a:srgbClr val="002060"/>
                </a:solidFill>
                <a:latin typeface="Times New Roman" pitchFamily="18" charset="0"/>
                <a:cs typeface="Times New Roman" pitchFamily="18" charset="0"/>
              </a:rPr>
              <a:t> </a:t>
            </a:r>
            <a:r>
              <a:rPr lang="en-US" sz="3200" i="1" dirty="0" err="1" smtClean="0">
                <a:solidFill>
                  <a:srgbClr val="002060"/>
                </a:solidFill>
                <a:latin typeface="Times New Roman" pitchFamily="18" charset="0"/>
                <a:cs typeface="Times New Roman" pitchFamily="18" charset="0"/>
              </a:rPr>
              <a:t>hiểu</a:t>
            </a:r>
            <a:r>
              <a:rPr lang="en-US" sz="3200" i="1" dirty="0" smtClean="0">
                <a:solidFill>
                  <a:srgbClr val="002060"/>
                </a:solidFill>
                <a:latin typeface="Times New Roman" pitchFamily="18" charset="0"/>
                <a:cs typeface="Times New Roman" pitchFamily="18" charset="0"/>
              </a:rPr>
              <a:t> </a:t>
            </a:r>
            <a:r>
              <a:rPr lang="en-US" sz="3200" i="1" dirty="0" err="1" smtClean="0">
                <a:solidFill>
                  <a:srgbClr val="002060"/>
                </a:solidFill>
                <a:latin typeface="Times New Roman" pitchFamily="18" charset="0"/>
                <a:cs typeface="Times New Roman" pitchFamily="18" charset="0"/>
              </a:rPr>
              <a:t>bài</a:t>
            </a:r>
            <a:endParaRPr lang="en-US" sz="3200" i="1" dirty="0" smtClean="0">
              <a:solidFill>
                <a:srgbClr val="002060"/>
              </a:solidFill>
              <a:latin typeface="Times New Roman" pitchFamily="18" charset="0"/>
              <a:cs typeface="Times New Roman" pitchFamily="18" charset="0"/>
            </a:endParaRPr>
          </a:p>
          <a:p>
            <a:r>
              <a:rPr lang="en-US" sz="3600" dirty="0" smtClean="0">
                <a:solidFill>
                  <a:srgbClr val="FF0000"/>
                </a:solidFill>
                <a:latin typeface="Times New Roman" pitchFamily="18" charset="0"/>
                <a:cs typeface="Times New Roman" pitchFamily="18" charset="0"/>
              </a:rPr>
              <a:t> </a:t>
            </a:r>
            <a:endParaRPr lang="en-US" sz="3600" dirty="0">
              <a:solidFill>
                <a:srgbClr val="FF0000"/>
              </a:solidFill>
              <a:latin typeface="Times New Roman" pitchFamily="18" charset="0"/>
              <a:cs typeface="Times New Roman" pitchFamily="18" charset="0"/>
            </a:endParaRPr>
          </a:p>
        </p:txBody>
      </p:sp>
      <p:sp>
        <p:nvSpPr>
          <p:cNvPr id="2" name="TextBox 1"/>
          <p:cNvSpPr txBox="1"/>
          <p:nvPr/>
        </p:nvSpPr>
        <p:spPr>
          <a:xfrm>
            <a:off x="990600" y="4248150"/>
            <a:ext cx="7162800"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Sông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lớn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chảy</a:t>
            </a:r>
            <a:r>
              <a:rPr lang="en-US" sz="2800" dirty="0" smtClean="0">
                <a:latin typeface="Times New Roman" panose="02020603050405020304" pitchFamily="18" charset="0"/>
                <a:cs typeface="Times New Roman" panose="02020603050405020304" pitchFamily="18" charset="0"/>
              </a:rPr>
              <a:t> qua </a:t>
            </a:r>
            <a:r>
              <a:rPr lang="en-US" sz="2800" dirty="0" err="1" smtClean="0">
                <a:latin typeface="Times New Roman" panose="02020603050405020304" pitchFamily="18" charset="0"/>
                <a:cs typeface="Times New Roman" panose="02020603050405020304" pitchFamily="18" charset="0"/>
              </a:rPr>
              <a:t>tỉnh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Thanh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Hóa</a:t>
            </a:r>
            <a:endParaRPr lang="en-US" sz="2800" dirty="0">
              <a:latin typeface="Times New Roman" panose="02020603050405020304" pitchFamily="18" charset="0"/>
              <a:cs typeface="Times New Roman" panose="02020603050405020304" pitchFamily="18" charset="0"/>
            </a:endParaRPr>
          </a:p>
        </p:txBody>
      </p:sp>
      <p:sp>
        <p:nvSpPr>
          <p:cNvPr id="9" name="Cloud Callout 8"/>
          <p:cNvSpPr/>
          <p:nvPr/>
        </p:nvSpPr>
        <p:spPr>
          <a:xfrm>
            <a:off x="3352800" y="2564407"/>
            <a:ext cx="4724400" cy="1455143"/>
          </a:xfrm>
          <a:prstGeom prst="cloudCallout">
            <a:avLst>
              <a:gd name="adj1" fmla="val -26931"/>
              <a:gd name="adj2" fmla="val -7188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err="1" smtClean="0">
                <a:solidFill>
                  <a:srgbClr val="002060"/>
                </a:solidFill>
                <a:latin typeface="Times New Roman" pitchFamily="18" charset="0"/>
                <a:cs typeface="Times New Roman" pitchFamily="18" charset="0"/>
              </a:rPr>
              <a:t>Cầu</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Hàm</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Rồng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bắc</a:t>
            </a:r>
            <a:r>
              <a:rPr lang="en-US" sz="3200" dirty="0" smtClean="0">
                <a:solidFill>
                  <a:srgbClr val="002060"/>
                </a:solidFill>
                <a:latin typeface="Times New Roman" pitchFamily="18" charset="0"/>
                <a:cs typeface="Times New Roman" pitchFamily="18" charset="0"/>
              </a:rPr>
              <a:t> qua </a:t>
            </a:r>
            <a:r>
              <a:rPr lang="en-US" sz="3200" dirty="0" err="1" smtClean="0">
                <a:solidFill>
                  <a:srgbClr val="002060"/>
                </a:solidFill>
                <a:latin typeface="Times New Roman" pitchFamily="18" charset="0"/>
                <a:cs typeface="Times New Roman" pitchFamily="18" charset="0"/>
              </a:rPr>
              <a:t>sông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Mã</a:t>
            </a:r>
            <a:endParaRPr 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24896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377&quot;/&gt;&lt;/object&gt;&lt;object type=&quot;3&quot; unique_id=&quot;10004&quot;&gt;&lt;property id=&quot;20148&quot; value=&quot;5&quot;/&gt;&lt;property id=&quot;20300&quot; value=&quot;Slide 2&quot;/&gt;&lt;property id=&quot;20307&quot; value=&quot;371&quot;/&gt;&lt;/object&gt;&lt;object type=&quot;3&quot; unique_id=&quot;10005&quot;&gt;&lt;property id=&quot;20148&quot; value=&quot;5&quot;/&gt;&lt;property id=&quot;20300&quot; value=&quot;Slide 6&quot;/&gt;&lt;property id=&quot;20307&quot; value=&quot;269&quot;/&gt;&lt;/object&gt;&lt;object type=&quot;3&quot; unique_id=&quot;10010&quot;&gt;&lt;property id=&quot;20148&quot; value=&quot;5&quot;/&gt;&lt;property id=&quot;20300&quot; value=&quot;Slide 7&quot;/&gt;&lt;property id=&quot;20307&quot; value=&quot;279&quot;/&gt;&lt;/object&gt;&lt;object type=&quot;3&quot; unique_id=&quot;10011&quot;&gt;&lt;property id=&quot;20148&quot; value=&quot;5&quot;/&gt;&lt;property id=&quot;20300&quot; value=&quot;Slide 9&quot;/&gt;&lt;property id=&quot;20307&quot; value=&quot;376&quot;/&gt;&lt;/object&gt;&lt;object type=&quot;3&quot; unique_id=&quot;10012&quot;&gt;&lt;property id=&quot;20148&quot; value=&quot;5&quot;/&gt;&lt;property id=&quot;20300&quot; value=&quot;Slide 10&quot;/&gt;&lt;property id=&quot;20307&quot; value=&quot;393&quot;/&gt;&lt;/object&gt;&lt;object type=&quot;3&quot; unique_id=&quot;10013&quot;&gt;&lt;property id=&quot;20148&quot; value=&quot;5&quot;/&gt;&lt;property id=&quot;20300&quot; value=&quot;Slide 11&quot;/&gt;&lt;property id=&quot;20307&quot; value=&quot;378&quot;/&gt;&lt;/object&gt;&lt;object type=&quot;3&quot; unique_id=&quot;10014&quot;&gt;&lt;property id=&quot;20148&quot; value=&quot;5&quot;/&gt;&lt;property id=&quot;20300&quot; value=&quot;Slide 12&quot;/&gt;&lt;property id=&quot;20307&quot; value=&quot;379&quot;/&gt;&lt;/object&gt;&lt;object type=&quot;3&quot; unique_id=&quot;10015&quot;&gt;&lt;property id=&quot;20148&quot; value=&quot;5&quot;/&gt;&lt;property id=&quot;20300&quot; value=&quot;Slide 13&quot;/&gt;&lt;property id=&quot;20307&quot; value=&quot;380&quot;/&gt;&lt;/object&gt;&lt;object type=&quot;3&quot; unique_id=&quot;10016&quot;&gt;&lt;property id=&quot;20148&quot; value=&quot;5&quot;/&gt;&lt;property id=&quot;20300&quot; value=&quot;Slide 14&quot;/&gt;&lt;property id=&quot;20307&quot; value=&quot;381&quot;/&gt;&lt;/object&gt;&lt;object type=&quot;3&quot; unique_id=&quot;10017&quot;&gt;&lt;property id=&quot;20148&quot; value=&quot;5&quot;/&gt;&lt;property id=&quot;20300&quot; value=&quot;Slide 15&quot;/&gt;&lt;property id=&quot;20307&quot; value=&quot;387&quot;/&gt;&lt;/object&gt;&lt;object type=&quot;3&quot; unique_id=&quot;10018&quot;&gt;&lt;property id=&quot;20148&quot; value=&quot;5&quot;/&gt;&lt;property id=&quot;20300&quot; value=&quot;Slide 16&quot;/&gt;&lt;property id=&quot;20307&quot; value=&quot;391&quot;/&gt;&lt;/object&gt;&lt;object type=&quot;3&quot; unique_id=&quot;10019&quot;&gt;&lt;property id=&quot;20148&quot; value=&quot;5&quot;/&gt;&lt;property id=&quot;20300&quot; value=&quot;Slide 17&quot;/&gt;&lt;property id=&quot;20307&quot; value=&quot;383&quot;/&gt;&lt;/object&gt;&lt;object type=&quot;3&quot; unique_id=&quot;10020&quot;&gt;&lt;property id=&quot;20148&quot; value=&quot;5&quot;/&gt;&lt;property id=&quot;20300&quot; value=&quot;Slide 18&quot;/&gt;&lt;property id=&quot;20307&quot; value=&quot;363&quot;/&gt;&lt;/object&gt;&lt;object type=&quot;3&quot; unique_id=&quot;10021&quot;&gt;&lt;property id=&quot;20148&quot; value=&quot;5&quot;/&gt;&lt;property id=&quot;20300&quot; value=&quot;Slide 19&quot;/&gt;&lt;property id=&quot;20307&quot; value=&quot;382&quot;/&gt;&lt;/object&gt;&lt;object type=&quot;3&quot; unique_id=&quot;10022&quot;&gt;&lt;property id=&quot;20148&quot; value=&quot;5&quot;/&gt;&lt;property id=&quot;20300&quot; value=&quot;Slide 20&quot;/&gt;&lt;property id=&quot;20307&quot; value=&quot;350&quot;/&gt;&lt;/object&gt;&lt;object type=&quot;3&quot; unique_id=&quot;10023&quot;&gt;&lt;property id=&quot;20148&quot; value=&quot;5&quot;/&gt;&lt;property id=&quot;20300&quot; value=&quot;Slide 21&quot;/&gt;&lt;property id=&quot;20307&quot; value=&quot;395&quot;/&gt;&lt;/object&gt;&lt;object type=&quot;3&quot; unique_id=&quot;10024&quot;&gt;&lt;property id=&quot;20148&quot; value=&quot;5&quot;/&gt;&lt;property id=&quot;20300&quot; value=&quot;Slide 22&quot;/&gt;&lt;property id=&quot;20307&quot; value=&quot;365&quot;/&gt;&lt;/object&gt;&lt;object type=&quot;3&quot; unique_id=&quot;10025&quot;&gt;&lt;property id=&quot;20148&quot; value=&quot;5&quot;/&gt;&lt;property id=&quot;20300&quot; value=&quot;Slide 23&quot;/&gt;&lt;property id=&quot;20307&quot; value=&quot;341&quot;/&gt;&lt;/object&gt;&lt;object type=&quot;3&quot; unique_id=&quot;10026&quot;&gt;&lt;property id=&quot;20148&quot; value=&quot;5&quot;/&gt;&lt;property id=&quot;20300&quot; value=&quot;Slide 24&quot;/&gt;&lt;property id=&quot;20307&quot; value=&quot;384&quot;/&gt;&lt;/object&gt;&lt;object type=&quot;3&quot; unique_id=&quot;10027&quot;&gt;&lt;property id=&quot;20148&quot; value=&quot;5&quot;/&gt;&lt;property id=&quot;20300&quot; value=&quot;Slide 25&quot;/&gt;&lt;property id=&quot;20307&quot; value=&quot;346&quot;/&gt;&lt;/object&gt;&lt;object type=&quot;3&quot; unique_id=&quot;10028&quot;&gt;&lt;property id=&quot;20148&quot; value=&quot;5&quot;/&gt;&lt;property id=&quot;20300&quot; value=&quot;Slide 26&quot;/&gt;&lt;property id=&quot;20307&quot; value=&quot;385&quot;/&gt;&lt;/object&gt;&lt;object type=&quot;3&quot; unique_id=&quot;10029&quot;&gt;&lt;property id=&quot;20148&quot; value=&quot;5&quot;/&gt;&lt;property id=&quot;20300&quot; value=&quot;Slide 27&quot;/&gt;&lt;property id=&quot;20307&quot; value=&quot;356&quot;/&gt;&lt;/object&gt;&lt;object type=&quot;3&quot; unique_id=&quot;10030&quot;&gt;&lt;property id=&quot;20148&quot; value=&quot;5&quot;/&gt;&lt;property id=&quot;20300&quot; value=&quot;Slide 28&quot;/&gt;&lt;property id=&quot;20307&quot; value=&quot;396&quot;/&gt;&lt;/object&gt;&lt;object type=&quot;3&quot; unique_id=&quot;10031&quot;&gt;&lt;property id=&quot;20148&quot; value=&quot;5&quot;/&gt;&lt;property id=&quot;20300&quot; value=&quot;Slide 29&quot;/&gt;&lt;property id=&quot;20307&quot; value=&quot;289&quot;/&gt;&lt;/object&gt;&lt;object type=&quot;3&quot; unique_id=&quot;10032&quot;&gt;&lt;property id=&quot;20148&quot; value=&quot;5&quot;/&gt;&lt;property id=&quot;20300&quot; value=&quot;Slide 30&quot;/&gt;&lt;property id=&quot;20307&quot; value=&quot;367&quot;/&gt;&lt;/object&gt;&lt;object type=&quot;3&quot; unique_id=&quot;10033&quot;&gt;&lt;property id=&quot;20148&quot; value=&quot;5&quot;/&gt;&lt;property id=&quot;20300&quot; value=&quot;Slide 31&quot;/&gt;&lt;property id=&quot;20307&quot; value=&quot;386&quot;/&gt;&lt;/object&gt;&lt;object type=&quot;3&quot; unique_id=&quot;10034&quot;&gt;&lt;property id=&quot;20148&quot; value=&quot;5&quot;/&gt;&lt;property id=&quot;20300&quot; value=&quot;Slide 32&quot;/&gt;&lt;property id=&quot;20307&quot; value=&quot;388&quot;/&gt;&lt;/object&gt;&lt;object type=&quot;3&quot; unique_id=&quot;10035&quot;&gt;&lt;property id=&quot;20148&quot; value=&quot;5&quot;/&gt;&lt;property id=&quot;20300&quot; value=&quot;Slide 33&quot;/&gt;&lt;property id=&quot;20307&quot; value=&quot;389&quot;/&gt;&lt;/object&gt;&lt;object type=&quot;3&quot; unique_id=&quot;10036&quot;&gt;&lt;property id=&quot;20148&quot; value=&quot;5&quot;/&gt;&lt;property id=&quot;20300&quot; value=&quot;Slide 34&quot;/&gt;&lt;property id=&quot;20307&quot; value=&quot;390&quot;/&gt;&lt;/object&gt;&lt;object type=&quot;3&quot; unique_id=&quot;10198&quot;&gt;&lt;property id=&quot;20148&quot; value=&quot;5&quot;/&gt;&lt;property id=&quot;20300&quot; value=&quot;Slide 3&quot;/&gt;&lt;property id=&quot;20307&quot; value=&quot;399&quot;/&gt;&lt;/object&gt;&lt;object type=&quot;3&quot; unique_id=&quot;10199&quot;&gt;&lt;property id=&quot;20148&quot; value=&quot;5&quot;/&gt;&lt;property id=&quot;20300&quot; value=&quot;Slide 4&quot;/&gt;&lt;property id=&quot;20307&quot; value=&quot;398&quot;/&gt;&lt;/object&gt;&lt;object type=&quot;3&quot; unique_id=&quot;10200&quot;&gt;&lt;property id=&quot;20148&quot; value=&quot;5&quot;/&gt;&lt;property id=&quot;20300&quot; value=&quot;Slide 5&quot;/&gt;&lt;property id=&quot;20307&quot; value=&quot;400&quot;/&gt;&lt;/object&gt;&lt;object type=&quot;3&quot; unique_id=&quot;10201&quot;&gt;&lt;property id=&quot;20148&quot; value=&quot;5&quot;/&gt;&lt;property id=&quot;20300&quot; value=&quot;Slide 8&quot;/&gt;&lt;property id=&quot;20307&quot; value=&quot;401&quot;/&gt;&lt;/object&gt;&lt;/object&gt;&lt;object type=&quot;8&quot; unique_id=&quot;10072&quot;&gt;&lt;/object&gt;&lt;/object&gt;&lt;/database&gt;"/>
  <p:tag name="SECTOMILLISECCONVERTED" val="1"/>
  <p:tag name="ISPRING_RESOURCE_PATHS_HASH_PRESENTER" val="3ec994d9cc1c886a8de8cf9ed28e0a7c168ac7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91440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91440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Times New Roman" pitchFamily="18"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2966</TotalTime>
  <Words>1190</Words>
  <Application>Microsoft Office PowerPoint</Application>
  <PresentationFormat>On-screen Show (16:9)</PresentationFormat>
  <Paragraphs>152</Paragraphs>
  <Slides>25</Slides>
  <Notes>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25</vt:i4>
      </vt:variant>
    </vt:vector>
  </HeadingPairs>
  <TitlesOfParts>
    <vt:vector size="35" baseType="lpstr">
      <vt:lpstr>Arial</vt:lpstr>
      <vt:lpstr>Calibri</vt:lpstr>
      <vt:lpstr>Garamond</vt:lpstr>
      <vt:lpstr>Times New Roman</vt:lpstr>
      <vt:lpstr>Verdana</vt:lpstr>
      <vt:lpstr>Wingdings</vt:lpstr>
      <vt:lpstr>Office Theme</vt:lpstr>
      <vt:lpstr>2_Office Theme</vt:lpstr>
      <vt:lpstr>1_Office Theme</vt:lpstr>
      <vt:lpstr>1_Globe</vt:lpstr>
      <vt:lpstr>PowerPoint Presentation</vt:lpstr>
      <vt:lpstr>PowerPoint Presentation</vt:lpstr>
      <vt:lpstr>PowerPoint Presentation</vt:lpstr>
      <vt:lpstr>PowerPoint Presentation</vt:lpstr>
      <vt:lpstr>PowerPoint Presentation</vt:lpstr>
      <vt:lpstr>Mục tiêu</vt:lpstr>
      <vt:lpstr>Cái cầu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 lại Toàn bài giọng tình cảm, nhẹ nhàng thiết tha. Nhấn giọng từ ngữ: vừa bắc xong, yêu sao yêu ghê, yêu hơn cả, cái cầu của cha,…  </vt:lpstr>
      <vt:lpstr>PowerPoint Presentation</vt:lpstr>
      <vt:lpstr>PowerPoint Presentation</vt:lpstr>
    </vt:vector>
  </TitlesOfParts>
  <Company>- ETH0 -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Thanh An</dc:creator>
  <cp:lastModifiedBy>AutoBVT</cp:lastModifiedBy>
  <cp:revision>253</cp:revision>
  <dcterms:created xsi:type="dcterms:W3CDTF">2013-01-19T14:58:56Z</dcterms:created>
  <dcterms:modified xsi:type="dcterms:W3CDTF">2022-02-16T03:39:18Z</dcterms:modified>
</cp:coreProperties>
</file>