
<file path=[Content_Types].xml><?xml version="1.0" encoding="utf-8"?>
<Types xmlns="http://schemas.openxmlformats.org/package/2006/content-types">
  <Default Extension="png" ContentType="image/png"/>
  <Default Extension="svg" ContentType="image/svg+xml"/>
  <Default Extension="emf" ContentType="image/x-emf"/>
  <Default Extension="m4a" ContentType="audi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260" r:id="rId2"/>
    <p:sldId id="259" r:id="rId3"/>
    <p:sldId id="257" r:id="rId4"/>
    <p:sldId id="281" r:id="rId5"/>
    <p:sldId id="258" r:id="rId6"/>
    <p:sldId id="282" r:id="rId7"/>
    <p:sldId id="277" r:id="rId8"/>
    <p:sldId id="284" r:id="rId9"/>
    <p:sldId id="275" r:id="rId10"/>
    <p:sldId id="278" r:id="rId11"/>
    <p:sldId id="28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1" autoAdjust="0"/>
    <p:restoredTop sz="94660"/>
  </p:normalViewPr>
  <p:slideViewPr>
    <p:cSldViewPr snapToGrid="0">
      <p:cViewPr>
        <p:scale>
          <a:sx n="73" d="100"/>
          <a:sy n="73" d="100"/>
        </p:scale>
        <p:origin x="268" y="7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2/17/2022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567913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8D54B27-1A48-4EE1-96C9-0C6E9A90C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F9743CD7-97CD-4F57-B351-69A253B17F80}"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SimSun" panose="02010600030101010101" pitchFamily="2" charset="-122"/>
                <a:cs typeface="+mn-cs"/>
              </a:rPr>
              <a:t>3</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8D54B27-1A48-4EE1-96C9-0C6E9A90C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43DA76D-81CA-4B2E-B4C2-EE0312E5024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750" advClick="0" advTm="3000">
        <p:fade/>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2/17/2022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2/17/2022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2/17/2022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2/17/2022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2/17/2022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2/17/2022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2/17/2022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3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svg"/><Relationship Id="rId11" Type="http://schemas.openxmlformats.org/officeDocument/2006/relationships/image" Target="../media/image13.sv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6.svg"/><Relationship Id="rId9" Type="http://schemas.openxmlformats.org/officeDocument/2006/relationships/image" Target="../media/image11.sv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audio" Target="../media/media1.m4a"/><Relationship Id="rId7" Type="http://schemas.openxmlformats.org/officeDocument/2006/relationships/image" Target="../media/image13.jpeg"/><Relationship Id="rId2" Type="http://schemas.microsoft.com/office/2007/relationships/media" Target="../media/media1.m4a"/><Relationship Id="rId1" Type="http://schemas.openxmlformats.org/officeDocument/2006/relationships/tags" Target="../tags/tag3.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slideLayout" Target="../slideLayouts/slideLayout2.xml"/><Relationship Id="rId9"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svg"/><Relationship Id="rId18" Type="http://schemas.openxmlformats.org/officeDocument/2006/relationships/image" Target="../media/image27.png"/><Relationship Id="rId3" Type="http://schemas.openxmlformats.org/officeDocument/2006/relationships/image" Target="../media/image19.png"/><Relationship Id="rId21" Type="http://schemas.openxmlformats.org/officeDocument/2006/relationships/image" Target="../media/image41.svg"/><Relationship Id="rId7" Type="http://schemas.openxmlformats.org/officeDocument/2006/relationships/image" Target="../media/image21.png"/><Relationship Id="rId12" Type="http://schemas.openxmlformats.org/officeDocument/2006/relationships/image" Target="../media/image24.png"/><Relationship Id="rId17" Type="http://schemas.openxmlformats.org/officeDocument/2006/relationships/image" Target="../media/image37.svg"/><Relationship Id="rId25" Type="http://schemas.openxmlformats.org/officeDocument/2006/relationships/image" Target="../media/image31.png"/><Relationship Id="rId2" Type="http://schemas.openxmlformats.org/officeDocument/2006/relationships/image" Target="../media/image18.jpeg"/><Relationship Id="rId16" Type="http://schemas.openxmlformats.org/officeDocument/2006/relationships/image" Target="../media/image26.png"/><Relationship Id="rId20"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31.svg"/><Relationship Id="rId24" Type="http://schemas.openxmlformats.org/officeDocument/2006/relationships/image" Target="../media/image44.svg"/><Relationship Id="rId5" Type="http://schemas.openxmlformats.org/officeDocument/2006/relationships/image" Target="../media/image20.png"/><Relationship Id="rId15" Type="http://schemas.openxmlformats.org/officeDocument/2006/relationships/image" Target="../media/image35.svg"/><Relationship Id="rId23" Type="http://schemas.openxmlformats.org/officeDocument/2006/relationships/image" Target="../media/image30.png"/><Relationship Id="rId10" Type="http://schemas.openxmlformats.org/officeDocument/2006/relationships/image" Target="../media/image23.png"/><Relationship Id="rId19" Type="http://schemas.openxmlformats.org/officeDocument/2006/relationships/image" Target="../media/image39.svg"/><Relationship Id="rId4" Type="http://schemas.openxmlformats.org/officeDocument/2006/relationships/image" Target="../media/image24.svg"/><Relationship Id="rId9" Type="http://schemas.openxmlformats.org/officeDocument/2006/relationships/image" Target="../media/image22.png"/><Relationship Id="rId14" Type="http://schemas.openxmlformats.org/officeDocument/2006/relationships/image" Target="../media/image25.png"/><Relationship Id="rId22"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3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2.png"/><Relationship Id="rId5" Type="http://schemas.openxmlformats.org/officeDocument/2006/relationships/image" Target="../media/image5.png"/><Relationship Id="rId10" Type="http://schemas.openxmlformats.org/officeDocument/2006/relationships/image" Target="../media/image17.png"/><Relationship Id="rId4" Type="http://schemas.openxmlformats.org/officeDocument/2006/relationships/notesSlide" Target="../notesSlides/notesSlide4.xml"/><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stretch>
            <a:fillRect/>
          </a:stretch>
        </p:blipFill>
        <p:spPr>
          <a:xfrm>
            <a:off x="654273" y="462588"/>
            <a:ext cx="10784759" cy="6066046"/>
          </a:xfrm>
          <a:prstGeom prst="rect">
            <a:avLst/>
          </a:prstGeom>
          <a:effectLst>
            <a:innerShdw blurRad="114300">
              <a:prstClr val="black"/>
            </a:innerShdw>
          </a:effectLst>
        </p:spPr>
      </p:pic>
      <p:pic>
        <p:nvPicPr>
          <p:cNvPr id="4" name="图片 3"/>
          <p:cNvPicPr>
            <a:picLocks noChangeAspect="1"/>
          </p:cNvPicPr>
          <p:nvPr/>
        </p:nvPicPr>
        <p:blipFill>
          <a:blip r:embed="rId5"/>
          <a:stretch>
            <a:fillRect/>
          </a:stretch>
        </p:blipFill>
        <p:spPr>
          <a:xfrm>
            <a:off x="-150500" y="386044"/>
            <a:ext cx="2816856" cy="6687670"/>
          </a:xfrm>
          <a:prstGeom prst="rect">
            <a:avLst/>
          </a:prstGeom>
        </p:spPr>
      </p:pic>
      <p:pic>
        <p:nvPicPr>
          <p:cNvPr id="6" name="图片 5"/>
          <p:cNvPicPr>
            <a:picLocks noChangeAspect="1"/>
          </p:cNvPicPr>
          <p:nvPr/>
        </p:nvPicPr>
        <p:blipFill rotWithShape="1">
          <a:blip r:embed="rId6"/>
          <a:srcRect l="40207" b="61328"/>
          <a:stretch>
            <a:fillRect/>
          </a:stretch>
        </p:blipFill>
        <p:spPr>
          <a:xfrm>
            <a:off x="8200571" y="-360184"/>
            <a:ext cx="4808189" cy="3636655"/>
          </a:xfrm>
          <a:prstGeom prst="rect">
            <a:avLst/>
          </a:prstGeom>
        </p:spPr>
      </p:pic>
      <p:pic>
        <p:nvPicPr>
          <p:cNvPr id="8" name="图片 7"/>
          <p:cNvPicPr>
            <a:picLocks noChangeAspect="1"/>
          </p:cNvPicPr>
          <p:nvPr/>
        </p:nvPicPr>
        <p:blipFill>
          <a:blip r:embed="rId7"/>
          <a:stretch>
            <a:fillRect/>
          </a:stretch>
        </p:blipFill>
        <p:spPr>
          <a:xfrm>
            <a:off x="827" y="329365"/>
            <a:ext cx="14954509" cy="8918593"/>
          </a:xfrm>
          <a:prstGeom prst="rect">
            <a:avLst/>
          </a:prstGeom>
        </p:spPr>
      </p:pic>
      <p:cxnSp>
        <p:nvCxnSpPr>
          <p:cNvPr id="12" name="PA_直接连接符 15"/>
          <p:cNvCxnSpPr/>
          <p:nvPr>
            <p:custDataLst>
              <p:tags r:id="rId1"/>
            </p:custDataLst>
          </p:nvPr>
        </p:nvCxnSpPr>
        <p:spPr>
          <a:xfrm>
            <a:off x="2166083" y="4417831"/>
            <a:ext cx="7859833"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AutoShape 5"/>
          <p:cNvSpPr>
            <a:spLocks noChangeArrowheads="1"/>
          </p:cNvSpPr>
          <p:nvPr/>
        </p:nvSpPr>
        <p:spPr bwMode="auto">
          <a:xfrm>
            <a:off x="2381114" y="1485833"/>
            <a:ext cx="7331075" cy="4155440"/>
          </a:xfrm>
          <a:prstGeom prst="cloudCallout">
            <a:avLst>
              <a:gd name="adj1" fmla="val -34185"/>
              <a:gd name="adj2" fmla="val 76347"/>
            </a:avLst>
          </a:prstGeom>
        </p:spPr>
        <p:style>
          <a:lnRef idx="2">
            <a:schemeClr val="accent1"/>
          </a:lnRef>
          <a:fillRef idx="1">
            <a:schemeClr val="lt1"/>
          </a:fillRef>
          <a:effectRef idx="0">
            <a:schemeClr val="accent1"/>
          </a:effectRef>
          <a:fontRef idx="minor">
            <a:schemeClr val="dk1"/>
          </a:fontRef>
        </p:style>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lvl="0" algn="ctr" fontAlgn="base">
              <a:lnSpc>
                <a:spcPts val="6000"/>
              </a:lnSpc>
              <a:spcBef>
                <a:spcPct val="0"/>
              </a:spcBef>
              <a:spcAft>
                <a:spcPct val="0"/>
              </a:spcAft>
              <a:defRPr/>
            </a:pPr>
            <a:r>
              <a:rPr lang="en-US" altLang="zh-CN" sz="2800" b="1">
                <a:ln w="28575">
                  <a:noFill/>
                  <a:prstDash val="solid"/>
                </a:ln>
                <a:solidFill>
                  <a:srgbClr val="FFFFFF"/>
                </a:solidFill>
                <a:latin typeface="Times New Roman" panose="02020603050405020304" pitchFamily="18" charset="0"/>
                <a:ea typeface="字魂59号-创粗黑"/>
                <a:cs typeface="Times New Roman" panose="02020603050405020304" pitchFamily="18" charset="0"/>
              </a:rPr>
              <a:t>Tập làm văn</a:t>
            </a:r>
          </a:p>
          <a:p>
            <a:pPr lvl="0" algn="ctr" fontAlgn="base">
              <a:lnSpc>
                <a:spcPts val="6000"/>
              </a:lnSpc>
              <a:spcBef>
                <a:spcPct val="0"/>
              </a:spcBef>
              <a:spcAft>
                <a:spcPct val="0"/>
              </a:spcAft>
              <a:defRPr/>
            </a:pPr>
            <a:r>
              <a:rPr lang="en-US" altLang="zh-CN" sz="2800" b="1">
                <a:ln w="28575">
                  <a:noFill/>
                  <a:prstDash val="solid"/>
                </a:ln>
                <a:solidFill>
                  <a:srgbClr val="FFFFFF"/>
                </a:solidFill>
                <a:latin typeface="Times New Roman" panose="02020603050405020304" pitchFamily="18" charset="0"/>
                <a:ea typeface="字魂59号-创粗黑"/>
                <a:cs typeface="Times New Roman" panose="02020603050405020304" pitchFamily="18" charset="0"/>
              </a:rPr>
              <a:t>Nói, viết về người lao động trí óc</a:t>
            </a:r>
            <a:endParaRPr lang="en-US" altLang="zh-CN" sz="2800" b="1" dirty="0">
              <a:ln w="28575">
                <a:noFill/>
                <a:prstDash val="solid"/>
              </a:ln>
              <a:solidFill>
                <a:srgbClr val="FFFFFF"/>
              </a:solidFill>
              <a:latin typeface="Times New Roman" panose="02020603050405020304" pitchFamily="18" charset="0"/>
              <a:ea typeface="字魂59号-创粗黑"/>
              <a:cs typeface="Times New Roman" panose="02020603050405020304" pitchFamily="18" charset="0"/>
            </a:endParaRPr>
          </a:p>
        </p:txBody>
      </p:sp>
      <p:sp>
        <p:nvSpPr>
          <p:cNvPr id="2" name="TextBox 1">
            <a:extLst>
              <a:ext uri="{FF2B5EF4-FFF2-40B4-BE49-F238E27FC236}">
                <a16:creationId xmlns="" xmlns:a16="http://schemas.microsoft.com/office/drawing/2014/main" id="{C2F5F1F3-FF65-4ED8-8F4E-0943F9C678D5}"/>
              </a:ext>
            </a:extLst>
          </p:cNvPr>
          <p:cNvSpPr txBox="1"/>
          <p:nvPr/>
        </p:nvSpPr>
        <p:spPr>
          <a:xfrm>
            <a:off x="4169059" y="3744996"/>
            <a:ext cx="5534707" cy="1415772"/>
          </a:xfrm>
          <a:prstGeom prst="rect">
            <a:avLst/>
          </a:prstGeom>
          <a:noFill/>
        </p:spPr>
        <p:txBody>
          <a:bodyPr wrap="square" rtlCol="0">
            <a:spAutoFit/>
          </a:bodyPr>
          <a:lstStyle/>
          <a:p>
            <a:endParaRPr lang="en-US" i="1" dirty="0">
              <a:highlight>
                <a:srgbClr val="008000"/>
              </a:highlight>
              <a:latin typeface=".VnArabia" panose="020B7200000000000000" pitchFamily="34" charset="0"/>
            </a:endParaRPr>
          </a:p>
          <a:p>
            <a:endParaRPr lang="en-US" sz="2000" i="1" dirty="0">
              <a:latin typeface=".VnArabia" panose="020B7200000000000000" pitchFamily="34" charset="0"/>
            </a:endParaRPr>
          </a:p>
          <a:p>
            <a:r>
              <a:rPr lang="en-US" sz="4800" b="1" dirty="0">
                <a:solidFill>
                  <a:srgbClr val="FFC000"/>
                </a:solidFill>
              </a:rPr>
              <a:t>TẬP LÀM </a:t>
            </a:r>
            <a:r>
              <a:rPr lang="en-US" sz="4800" b="1" dirty="0" smtClean="0">
                <a:solidFill>
                  <a:srgbClr val="FFC000"/>
                </a:solidFill>
              </a:rPr>
              <a:t>VĂN</a:t>
            </a:r>
            <a:endParaRPr lang="en-US" sz="4800" b="1" dirty="0">
              <a:solidFill>
                <a:srgbClr val="FFC000"/>
              </a:solidFill>
            </a:endParaRPr>
          </a:p>
        </p:txBody>
      </p:sp>
      <p:sp>
        <p:nvSpPr>
          <p:cNvPr id="9" name="Rectangle 8"/>
          <p:cNvSpPr/>
          <p:nvPr/>
        </p:nvSpPr>
        <p:spPr>
          <a:xfrm>
            <a:off x="3024351" y="2190248"/>
            <a:ext cx="6149439" cy="1569660"/>
          </a:xfrm>
          <a:prstGeom prst="rect">
            <a:avLst/>
          </a:prstGeom>
        </p:spPr>
        <p:txBody>
          <a:bodyPr wrap="none">
            <a:spAutoFit/>
          </a:bodyPr>
          <a:lstStyle/>
          <a:p>
            <a:pPr algn="ctr">
              <a:defRPr/>
            </a:pPr>
            <a:r>
              <a:rPr lang="en-US" sz="4800" b="1" kern="10" dirty="0" err="1" smtClean="0">
                <a:ln w="9525">
                  <a:solidFill>
                    <a:srgbClr val="80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Bài</a:t>
            </a:r>
            <a:r>
              <a:rPr lang="en-US" sz="4800" b="1" kern="10" dirty="0" smtClean="0">
                <a:ln w="9525">
                  <a:solidFill>
                    <a:srgbClr val="80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 </a:t>
            </a:r>
            <a:r>
              <a:rPr lang="en-US" sz="4800" b="1" kern="10" dirty="0" err="1" smtClean="0">
                <a:ln w="9525">
                  <a:solidFill>
                    <a:srgbClr val="80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giảng</a:t>
            </a:r>
            <a:r>
              <a:rPr lang="en-US" sz="4800" b="1" kern="10" dirty="0" smtClean="0">
                <a:ln w="9525">
                  <a:solidFill>
                    <a:srgbClr val="80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 </a:t>
            </a:r>
            <a:r>
              <a:rPr lang="en-US" sz="4800" b="1" kern="10" dirty="0" err="1" smtClean="0">
                <a:ln w="9525">
                  <a:solidFill>
                    <a:srgbClr val="80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điện</a:t>
            </a:r>
            <a:r>
              <a:rPr lang="en-US" sz="4800" b="1" kern="10" dirty="0" smtClean="0">
                <a:ln w="9525">
                  <a:solidFill>
                    <a:srgbClr val="80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 </a:t>
            </a:r>
            <a:r>
              <a:rPr lang="en-US" sz="4800" b="1" kern="10" dirty="0" err="1" smtClean="0">
                <a:ln w="9525">
                  <a:solidFill>
                    <a:srgbClr val="80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tử</a:t>
            </a:r>
            <a:r>
              <a:rPr lang="en-US" sz="4800" b="1" kern="10" dirty="0" smtClean="0">
                <a:ln w="9525">
                  <a:solidFill>
                    <a:srgbClr val="80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 </a:t>
            </a:r>
            <a:r>
              <a:rPr lang="en-US" sz="4800" b="1" kern="10" dirty="0" err="1" smtClean="0">
                <a:ln w="9525">
                  <a:solidFill>
                    <a:srgbClr val="80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lớp</a:t>
            </a:r>
            <a:r>
              <a:rPr lang="en-US" sz="4800" b="1" kern="10" dirty="0" smtClean="0">
                <a:ln w="9525">
                  <a:solidFill>
                    <a:srgbClr val="80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 3</a:t>
            </a:r>
          </a:p>
          <a:p>
            <a:pPr algn="ctr">
              <a:defRPr/>
            </a:pPr>
            <a:r>
              <a:rPr lang="en-US" sz="4800" b="1" kern="10" dirty="0" err="1" smtClean="0">
                <a:ln w="9525">
                  <a:solidFill>
                    <a:srgbClr val="80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Tuần</a:t>
            </a:r>
            <a:r>
              <a:rPr lang="en-US" sz="4800" b="1" kern="10" dirty="0" smtClean="0">
                <a:ln w="9525">
                  <a:solidFill>
                    <a:srgbClr val="80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 22</a:t>
            </a:r>
            <a:endParaRPr lang="en-US" sz="4800" b="1" kern="10" dirty="0">
              <a:ln w="9525">
                <a:solidFill>
                  <a:srgbClr val="800000"/>
                </a:solidFill>
                <a:round/>
                <a:headEnd/>
                <a:tailEnd/>
              </a:ln>
              <a:solidFill>
                <a:srgbClr val="FF0000"/>
              </a:solidFill>
              <a:effectLst>
                <a:outerShdw dist="45791" dir="2021404" algn="ctr" rotWithShape="0">
                  <a:srgbClr val="B2B2B2">
                    <a:alpha val="79999"/>
                  </a:srgbClr>
                </a:outerShdw>
              </a:effectLst>
              <a:latin typeface="Times New Roman"/>
              <a:cs typeface="Times New Roman"/>
            </a:endParaRPr>
          </a:p>
        </p:txBody>
      </p:sp>
      <p:sp>
        <p:nvSpPr>
          <p:cNvPr id="11" name="Rectangle 3"/>
          <p:cNvSpPr txBox="1">
            <a:spLocks noChangeArrowheads="1"/>
          </p:cNvSpPr>
          <p:nvPr/>
        </p:nvSpPr>
        <p:spPr bwMode="auto">
          <a:xfrm>
            <a:off x="1409051" y="101383"/>
            <a:ext cx="87010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000">
                <a:solidFill>
                  <a:schemeClr val="tx1"/>
                </a:solidFill>
                <a:latin typeface="Times New Roman" pitchFamily="18" charset="0"/>
              </a:defRPr>
            </a:lvl1pPr>
            <a:lvl2pPr marL="742950" indent="-285750">
              <a:defRPr sz="3000">
                <a:solidFill>
                  <a:schemeClr val="tx1"/>
                </a:solidFill>
                <a:latin typeface="Times New Roman" pitchFamily="18" charset="0"/>
              </a:defRPr>
            </a:lvl2pPr>
            <a:lvl3pPr marL="1143000" indent="-228600">
              <a:defRPr sz="3000">
                <a:solidFill>
                  <a:schemeClr val="tx1"/>
                </a:solidFill>
                <a:latin typeface="Times New Roman" pitchFamily="18" charset="0"/>
              </a:defRPr>
            </a:lvl3pPr>
            <a:lvl4pPr marL="1600200" indent="-228600">
              <a:defRPr sz="3000">
                <a:solidFill>
                  <a:schemeClr val="tx1"/>
                </a:solidFill>
                <a:latin typeface="Times New Roman" pitchFamily="18" charset="0"/>
              </a:defRPr>
            </a:lvl4pPr>
            <a:lvl5pPr marL="2057400" indent="-228600">
              <a:defRPr sz="3000">
                <a:solidFill>
                  <a:schemeClr val="tx1"/>
                </a:solidFill>
                <a:latin typeface="Times New Roman" pitchFamily="18" charset="0"/>
              </a:defRPr>
            </a:lvl5pPr>
            <a:lvl6pPr marL="2514600" indent="-228600" eaLnBrk="0" fontAlgn="base" hangingPunct="0">
              <a:spcBef>
                <a:spcPct val="0"/>
              </a:spcBef>
              <a:spcAft>
                <a:spcPct val="0"/>
              </a:spcAft>
              <a:defRPr sz="3000">
                <a:solidFill>
                  <a:schemeClr val="tx1"/>
                </a:solidFill>
                <a:latin typeface="Times New Roman" pitchFamily="18" charset="0"/>
              </a:defRPr>
            </a:lvl6pPr>
            <a:lvl7pPr marL="2971800" indent="-228600" eaLnBrk="0" fontAlgn="base" hangingPunct="0">
              <a:spcBef>
                <a:spcPct val="0"/>
              </a:spcBef>
              <a:spcAft>
                <a:spcPct val="0"/>
              </a:spcAft>
              <a:defRPr sz="3000">
                <a:solidFill>
                  <a:schemeClr val="tx1"/>
                </a:solidFill>
                <a:latin typeface="Times New Roman" pitchFamily="18" charset="0"/>
              </a:defRPr>
            </a:lvl7pPr>
            <a:lvl8pPr marL="3429000" indent="-228600" eaLnBrk="0" fontAlgn="base" hangingPunct="0">
              <a:spcBef>
                <a:spcPct val="0"/>
              </a:spcBef>
              <a:spcAft>
                <a:spcPct val="0"/>
              </a:spcAft>
              <a:defRPr sz="3000">
                <a:solidFill>
                  <a:schemeClr val="tx1"/>
                </a:solidFill>
                <a:latin typeface="Times New Roman" pitchFamily="18" charset="0"/>
              </a:defRPr>
            </a:lvl8pPr>
            <a:lvl9pPr marL="3886200" indent="-228600" eaLnBrk="0" fontAlgn="base" hangingPunct="0">
              <a:spcBef>
                <a:spcPct val="0"/>
              </a:spcBef>
              <a:spcAft>
                <a:spcPct val="0"/>
              </a:spcAft>
              <a:defRPr sz="3000">
                <a:solidFill>
                  <a:schemeClr val="tx1"/>
                </a:solidFill>
                <a:latin typeface="Times New Roman" pitchFamily="18" charset="0"/>
              </a:defRPr>
            </a:lvl9pPr>
          </a:lstStyle>
          <a:p>
            <a:pPr algn="ctr" eaLnBrk="1" hangingPunct="1">
              <a:lnSpc>
                <a:spcPct val="80000"/>
              </a:lnSpc>
              <a:spcBef>
                <a:spcPct val="20000"/>
              </a:spcBef>
              <a:buFont typeface="Arial" charset="0"/>
              <a:buNone/>
            </a:pPr>
            <a:r>
              <a:rPr lang="en-US" altLang="en-US" sz="3600" b="1" dirty="0" err="1" smtClean="0">
                <a:cs typeface="Times New Roman" pitchFamily="18" charset="0"/>
              </a:rPr>
              <a:t>Trường</a:t>
            </a:r>
            <a:r>
              <a:rPr lang="en-US" altLang="en-US" sz="3600" b="1" dirty="0" smtClean="0">
                <a:cs typeface="Times New Roman" pitchFamily="18" charset="0"/>
              </a:rPr>
              <a:t> </a:t>
            </a:r>
            <a:r>
              <a:rPr lang="en-US" altLang="en-US" sz="3600" b="1" dirty="0" err="1" smtClean="0">
                <a:cs typeface="Times New Roman" pitchFamily="18" charset="0"/>
              </a:rPr>
              <a:t>Tiểu</a:t>
            </a:r>
            <a:r>
              <a:rPr lang="en-US" altLang="en-US" sz="3600" b="1" dirty="0" smtClean="0">
                <a:cs typeface="Times New Roman" pitchFamily="18" charset="0"/>
              </a:rPr>
              <a:t> </a:t>
            </a:r>
            <a:r>
              <a:rPr lang="en-US" altLang="en-US" sz="3600" b="1" dirty="0" err="1" smtClean="0">
                <a:cs typeface="Times New Roman" pitchFamily="18" charset="0"/>
              </a:rPr>
              <a:t>học</a:t>
            </a:r>
            <a:r>
              <a:rPr lang="en-US" altLang="en-US" sz="3600" b="1" dirty="0" smtClean="0">
                <a:cs typeface="Times New Roman" pitchFamily="18" charset="0"/>
              </a:rPr>
              <a:t> </a:t>
            </a:r>
            <a:r>
              <a:rPr lang="en-US" altLang="en-US" sz="3600" b="1" dirty="0" err="1" smtClean="0">
                <a:cs typeface="Times New Roman" pitchFamily="18" charset="0"/>
              </a:rPr>
              <a:t>Ái</a:t>
            </a:r>
            <a:r>
              <a:rPr lang="en-US" altLang="en-US" sz="3600" b="1" dirty="0" smtClean="0">
                <a:cs typeface="Times New Roman" pitchFamily="18" charset="0"/>
              </a:rPr>
              <a:t> </a:t>
            </a:r>
            <a:r>
              <a:rPr lang="en-US" altLang="en-US" sz="3600" b="1" dirty="0" err="1" smtClean="0">
                <a:cs typeface="Times New Roman" pitchFamily="18" charset="0"/>
              </a:rPr>
              <a:t>Mộ</a:t>
            </a:r>
            <a:r>
              <a:rPr lang="en-US" altLang="en-US" sz="3600" b="1" dirty="0" smtClean="0">
                <a:cs typeface="Times New Roman" pitchFamily="18" charset="0"/>
              </a:rPr>
              <a:t> A</a:t>
            </a:r>
            <a:endParaRPr lang="en-US" altLang="en-US" sz="3600" b="1" dirty="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759143" y="-1548876"/>
            <a:ext cx="13710285" cy="95580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endParaRPr kumimoji="0" lang="zh-CN" altLang="en-US" sz="2800" b="0" i="0" u="none" strike="noStrike" kern="1200" cap="none" spc="0" normalizeH="0" baseline="0" noProof="0" dirty="0">
              <a:ln>
                <a:noFill/>
              </a:ln>
              <a:solidFill>
                <a:srgbClr val="FF0000"/>
              </a:solidFill>
              <a:effectLst/>
              <a:uLnTx/>
              <a:uFillTx/>
              <a:latin typeface="等线" panose="020F0502020204030204"/>
              <a:ea typeface="等线" panose="02010600030101010101" pitchFamily="2" charset="-122"/>
              <a:cs typeface="+mn-cs"/>
            </a:endParaRPr>
          </a:p>
        </p:txBody>
      </p:sp>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l="16441" b="44905"/>
          <a:stretch>
            <a:fillRect/>
          </a:stretch>
        </p:blipFill>
        <p:spPr>
          <a:xfrm>
            <a:off x="-145774" y="4837043"/>
            <a:ext cx="2167506" cy="2020957"/>
          </a:xfrm>
          <a:prstGeom prst="rect">
            <a:avLst/>
          </a:prstGeom>
        </p:spPr>
      </p:pic>
      <p:pic>
        <p:nvPicPr>
          <p:cNvPr id="5" name="图片 4"/>
          <p:cNvPicPr>
            <a:picLocks noChangeAspect="1"/>
          </p:cNvPicPr>
          <p:nvPr/>
        </p:nvPicPr>
        <p:blipFill rotWithShape="1">
          <a:blip r:embed="rId6" cstate="print">
            <a:extLst>
              <a:ext uri="{28A0092B-C50C-407E-A947-70E740481C1C}">
                <a14:useLocalDpi xmlns:a14="http://schemas.microsoft.com/office/drawing/2010/main" val="0"/>
              </a:ext>
            </a:extLst>
          </a:blip>
          <a:srcRect l="17508" t="17610" r="21658" b="32076"/>
          <a:stretch>
            <a:fillRect/>
          </a:stretch>
        </p:blipFill>
        <p:spPr>
          <a:xfrm>
            <a:off x="109270" y="5287867"/>
            <a:ext cx="1342463" cy="1570133"/>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l="68548" t="55095"/>
          <a:stretch>
            <a:fillRect/>
          </a:stretch>
        </p:blipFill>
        <p:spPr>
          <a:xfrm>
            <a:off x="10028596" y="2358887"/>
            <a:ext cx="2228174" cy="4499113"/>
          </a:xfrm>
          <a:prstGeom prst="rect">
            <a:avLst/>
          </a:prstGeom>
        </p:spPr>
      </p:pic>
      <p:sp>
        <p:nvSpPr>
          <p:cNvPr id="13" name="TextBox 1"/>
          <p:cNvSpPr txBox="1"/>
          <p:nvPr/>
        </p:nvSpPr>
        <p:spPr>
          <a:xfrm>
            <a:off x="1030512" y="2402723"/>
            <a:ext cx="11016344" cy="1654748"/>
          </a:xfrm>
          <a:prstGeom prst="rect">
            <a:avLst/>
          </a:prstGeom>
          <a:noFill/>
        </p:spPr>
        <p:txBody>
          <a:bodyPr wrap="square" rtlCol="0">
            <a:spAutoFit/>
          </a:bodyPr>
          <a:lstStyle/>
          <a:p>
            <a:pPr>
              <a:lnSpc>
                <a:spcPct val="150000"/>
              </a:lnSpc>
            </a:pPr>
            <a:r>
              <a:rPr lang="en-US" altLang="en-US" sz="3600" b="1" u="sng" dirty="0" err="1">
                <a:solidFill>
                  <a:srgbClr val="7030A0"/>
                </a:solidFill>
                <a:latin typeface="Times New Roman" panose="02020603050405020304" pitchFamily="18" charset="0"/>
              </a:rPr>
              <a:t>Bài</a:t>
            </a:r>
            <a:r>
              <a:rPr lang="en-US" altLang="en-US" sz="3600" b="1" u="sng" dirty="0">
                <a:solidFill>
                  <a:srgbClr val="7030A0"/>
                </a:solidFill>
                <a:latin typeface="Times New Roman" panose="02020603050405020304" pitchFamily="18" charset="0"/>
              </a:rPr>
              <a:t> 2</a:t>
            </a:r>
            <a:r>
              <a:rPr lang="en-US" altLang="en-US" sz="3600" b="1" dirty="0">
                <a:solidFill>
                  <a:srgbClr val="7030A0"/>
                </a:solidFill>
                <a:latin typeface="Times New Roman" panose="02020603050405020304" pitchFamily="18" charset="0"/>
              </a:rPr>
              <a:t>: </a:t>
            </a:r>
            <a:r>
              <a:rPr lang="en-US" altLang="en-US" sz="3600" b="1" dirty="0" err="1">
                <a:solidFill>
                  <a:srgbClr val="7030A0"/>
                </a:solidFill>
                <a:latin typeface="Times New Roman" panose="02020603050405020304" pitchFamily="18" charset="0"/>
              </a:rPr>
              <a:t>Viết</a:t>
            </a:r>
            <a:r>
              <a:rPr lang="en-US" altLang="en-US" sz="3600" b="1" dirty="0">
                <a:solidFill>
                  <a:srgbClr val="7030A0"/>
                </a:solidFill>
                <a:latin typeface="Times New Roman" panose="02020603050405020304" pitchFamily="18" charset="0"/>
              </a:rPr>
              <a:t> </a:t>
            </a:r>
            <a:r>
              <a:rPr lang="en-US" altLang="en-US" sz="3600" b="1" dirty="0" err="1">
                <a:solidFill>
                  <a:srgbClr val="7030A0"/>
                </a:solidFill>
                <a:latin typeface="Times New Roman" panose="02020603050405020304" pitchFamily="18" charset="0"/>
              </a:rPr>
              <a:t>những</a:t>
            </a:r>
            <a:r>
              <a:rPr lang="en-US" altLang="en-US" sz="3600" b="1" dirty="0">
                <a:solidFill>
                  <a:srgbClr val="7030A0"/>
                </a:solidFill>
                <a:latin typeface="Times New Roman" panose="02020603050405020304" pitchFamily="18" charset="0"/>
              </a:rPr>
              <a:t> </a:t>
            </a:r>
            <a:r>
              <a:rPr lang="en-US" altLang="en-US" sz="3600" b="1" dirty="0" err="1">
                <a:solidFill>
                  <a:srgbClr val="7030A0"/>
                </a:solidFill>
                <a:latin typeface="Times New Roman" panose="02020603050405020304" pitchFamily="18" charset="0"/>
              </a:rPr>
              <a:t>điều</a:t>
            </a:r>
            <a:r>
              <a:rPr lang="en-US" altLang="en-US" sz="3600" b="1" dirty="0">
                <a:solidFill>
                  <a:srgbClr val="7030A0"/>
                </a:solidFill>
                <a:latin typeface="Times New Roman" panose="02020603050405020304" pitchFamily="18" charset="0"/>
              </a:rPr>
              <a:t> </a:t>
            </a:r>
            <a:r>
              <a:rPr lang="en-US" altLang="en-US" sz="3600" b="1" dirty="0" err="1">
                <a:solidFill>
                  <a:srgbClr val="7030A0"/>
                </a:solidFill>
                <a:latin typeface="Times New Roman" panose="02020603050405020304" pitchFamily="18" charset="0"/>
              </a:rPr>
              <a:t>em</a:t>
            </a:r>
            <a:r>
              <a:rPr lang="en-US" altLang="en-US" sz="3600" b="1" dirty="0">
                <a:solidFill>
                  <a:srgbClr val="7030A0"/>
                </a:solidFill>
                <a:latin typeface="Times New Roman" panose="02020603050405020304" pitchFamily="18" charset="0"/>
              </a:rPr>
              <a:t> </a:t>
            </a:r>
            <a:r>
              <a:rPr lang="en-US" altLang="en-US" sz="3600" b="1" dirty="0" err="1">
                <a:solidFill>
                  <a:srgbClr val="7030A0"/>
                </a:solidFill>
                <a:latin typeface="Times New Roman" panose="02020603050405020304" pitchFamily="18" charset="0"/>
              </a:rPr>
              <a:t>vừa</a:t>
            </a:r>
            <a:r>
              <a:rPr lang="en-US" altLang="en-US" sz="3600" b="1" dirty="0">
                <a:solidFill>
                  <a:srgbClr val="7030A0"/>
                </a:solidFill>
                <a:latin typeface="Times New Roman" panose="02020603050405020304" pitchFamily="18" charset="0"/>
              </a:rPr>
              <a:t> </a:t>
            </a:r>
            <a:r>
              <a:rPr lang="en-US" altLang="en-US" sz="3600" b="1" dirty="0" err="1">
                <a:solidFill>
                  <a:srgbClr val="7030A0"/>
                </a:solidFill>
                <a:latin typeface="Times New Roman" panose="02020603050405020304" pitchFamily="18" charset="0"/>
              </a:rPr>
              <a:t>kể</a:t>
            </a:r>
            <a:r>
              <a:rPr lang="en-US" altLang="en-US" sz="3600" b="1" dirty="0">
                <a:solidFill>
                  <a:srgbClr val="7030A0"/>
                </a:solidFill>
                <a:latin typeface="Times New Roman" panose="02020603050405020304" pitchFamily="18" charset="0"/>
              </a:rPr>
              <a:t> </a:t>
            </a:r>
            <a:r>
              <a:rPr lang="en-US" altLang="en-US" sz="3600" b="1" dirty="0" err="1">
                <a:solidFill>
                  <a:srgbClr val="7030A0"/>
                </a:solidFill>
                <a:latin typeface="Times New Roman" panose="02020603050405020304" pitchFamily="18" charset="0"/>
              </a:rPr>
              <a:t>thành</a:t>
            </a:r>
            <a:r>
              <a:rPr lang="en-US" altLang="en-US" sz="3600" b="1" dirty="0">
                <a:solidFill>
                  <a:srgbClr val="7030A0"/>
                </a:solidFill>
                <a:latin typeface="Times New Roman" panose="02020603050405020304" pitchFamily="18" charset="0"/>
              </a:rPr>
              <a:t> </a:t>
            </a:r>
            <a:r>
              <a:rPr lang="en-US" altLang="en-US" sz="3600" b="1" dirty="0" err="1">
                <a:solidFill>
                  <a:srgbClr val="7030A0"/>
                </a:solidFill>
                <a:latin typeface="Times New Roman" panose="02020603050405020304" pitchFamily="18" charset="0"/>
              </a:rPr>
              <a:t>một</a:t>
            </a:r>
            <a:r>
              <a:rPr lang="en-US" altLang="en-US" sz="3600" b="1" dirty="0">
                <a:solidFill>
                  <a:srgbClr val="7030A0"/>
                </a:solidFill>
                <a:latin typeface="Times New Roman" panose="02020603050405020304" pitchFamily="18" charset="0"/>
              </a:rPr>
              <a:t> </a:t>
            </a:r>
            <a:r>
              <a:rPr lang="en-US" altLang="en-US" sz="3600" b="1" dirty="0" err="1">
                <a:solidFill>
                  <a:srgbClr val="7030A0"/>
                </a:solidFill>
                <a:latin typeface="Times New Roman" panose="02020603050405020304" pitchFamily="18" charset="0"/>
              </a:rPr>
              <a:t>đoạn</a:t>
            </a:r>
            <a:r>
              <a:rPr lang="en-US" altLang="en-US" sz="3600" b="1" dirty="0">
                <a:solidFill>
                  <a:srgbClr val="7030A0"/>
                </a:solidFill>
                <a:latin typeface="Times New Roman" panose="02020603050405020304" pitchFamily="18" charset="0"/>
              </a:rPr>
              <a:t> </a:t>
            </a:r>
            <a:r>
              <a:rPr lang="en-US" altLang="en-US" sz="3600" b="1" dirty="0" err="1">
                <a:solidFill>
                  <a:srgbClr val="7030A0"/>
                </a:solidFill>
                <a:latin typeface="Times New Roman" panose="02020603050405020304" pitchFamily="18" charset="0"/>
              </a:rPr>
              <a:t>văn</a:t>
            </a:r>
            <a:r>
              <a:rPr lang="en-US" altLang="en-US" sz="3600" b="1" dirty="0">
                <a:solidFill>
                  <a:srgbClr val="7030A0"/>
                </a:solidFill>
                <a:latin typeface="Times New Roman" panose="02020603050405020304" pitchFamily="18" charset="0"/>
              </a:rPr>
              <a:t> (</a:t>
            </a:r>
            <a:r>
              <a:rPr lang="en-US" altLang="en-US" sz="3600" b="1" dirty="0" err="1">
                <a:solidFill>
                  <a:srgbClr val="7030A0"/>
                </a:solidFill>
                <a:latin typeface="Times New Roman" panose="02020603050405020304" pitchFamily="18" charset="0"/>
              </a:rPr>
              <a:t>từ</a:t>
            </a:r>
            <a:r>
              <a:rPr lang="en-US" altLang="en-US" sz="3600" b="1" dirty="0">
                <a:solidFill>
                  <a:srgbClr val="7030A0"/>
                </a:solidFill>
                <a:latin typeface="Times New Roman" panose="02020603050405020304" pitchFamily="18" charset="0"/>
              </a:rPr>
              <a:t> 7 </a:t>
            </a:r>
            <a:r>
              <a:rPr lang="en-US" altLang="en-US" sz="3600" b="1" dirty="0" err="1">
                <a:solidFill>
                  <a:srgbClr val="7030A0"/>
                </a:solidFill>
                <a:latin typeface="Times New Roman" panose="02020603050405020304" pitchFamily="18" charset="0"/>
              </a:rPr>
              <a:t>đến</a:t>
            </a:r>
            <a:r>
              <a:rPr lang="en-US" altLang="en-US" sz="3600" b="1" dirty="0">
                <a:solidFill>
                  <a:srgbClr val="7030A0"/>
                </a:solidFill>
                <a:latin typeface="Times New Roman" panose="02020603050405020304" pitchFamily="18" charset="0"/>
              </a:rPr>
              <a:t> 10 </a:t>
            </a:r>
            <a:r>
              <a:rPr lang="en-US" altLang="en-US" sz="3600" b="1" dirty="0" err="1">
                <a:solidFill>
                  <a:srgbClr val="7030A0"/>
                </a:solidFill>
                <a:latin typeface="Times New Roman" panose="02020603050405020304" pitchFamily="18" charset="0"/>
              </a:rPr>
              <a:t>câu</a:t>
            </a:r>
            <a:r>
              <a:rPr lang="en-US" altLang="en-US" sz="3600" b="1" dirty="0">
                <a:solidFill>
                  <a:srgbClr val="7030A0"/>
                </a:solidFill>
                <a:latin typeface="Times New Roman" panose="02020603050405020304" pitchFamily="18" charset="0"/>
              </a:rPr>
              <a:t> ).</a:t>
            </a:r>
            <a:endParaRPr lang="en-US" sz="3600" b="1" dirty="0">
              <a:solidFill>
                <a:srgbClr val="7030A0"/>
              </a:solidFill>
              <a:latin typeface="Times New Roman" panose="02020603050405020304" pitchFamily="18" charset="0"/>
              <a:cs typeface="Times New Roman" panose="02020603050405020304" pitchFamily="18" charset="0"/>
            </a:endParaRPr>
          </a:p>
        </p:txBody>
      </p:sp>
      <p:sp>
        <p:nvSpPr>
          <p:cNvPr id="14" name="TextBox 12"/>
          <p:cNvSpPr txBox="1"/>
          <p:nvPr/>
        </p:nvSpPr>
        <p:spPr>
          <a:xfrm>
            <a:off x="1030516" y="385270"/>
            <a:ext cx="9409348" cy="706755"/>
          </a:xfrm>
          <a:prstGeom prst="rect">
            <a:avLst/>
          </a:prstGeom>
          <a:noFill/>
        </p:spPr>
        <p:txBody>
          <a:bodyPr wrap="square" rtlCol="0">
            <a:spAutoFit/>
          </a:bodyPr>
          <a:lstStyle/>
          <a:p>
            <a:pPr algn="ctr"/>
            <a:r>
              <a:rPr lang="en-US" sz="4000" b="1" dirty="0" err="1">
                <a:solidFill>
                  <a:srgbClr val="7030A0"/>
                </a:solidFill>
                <a:latin typeface="Times New Roman" panose="02020603050405020304" pitchFamily="18" charset="0"/>
                <a:cs typeface="Times New Roman" panose="02020603050405020304" pitchFamily="18" charset="0"/>
              </a:rPr>
              <a:t>Thứ</a:t>
            </a:r>
            <a:r>
              <a:rPr lang="en-US" sz="4000" b="1" dirty="0">
                <a:solidFill>
                  <a:srgbClr val="7030A0"/>
                </a:solidFill>
                <a:latin typeface="Times New Roman" panose="02020603050405020304" pitchFamily="18" charset="0"/>
                <a:cs typeface="Times New Roman" panose="02020603050405020304" pitchFamily="18" charset="0"/>
              </a:rPr>
              <a:t>  sáu  </a:t>
            </a:r>
            <a:r>
              <a:rPr lang="en-US" sz="4000" b="1" err="1">
                <a:solidFill>
                  <a:srgbClr val="7030A0"/>
                </a:solidFill>
                <a:latin typeface="Times New Roman" panose="02020603050405020304" pitchFamily="18" charset="0"/>
                <a:cs typeface="Times New Roman" panose="02020603050405020304" pitchFamily="18" charset="0"/>
              </a:rPr>
              <a:t>ngày</a:t>
            </a:r>
            <a:r>
              <a:rPr lang="en-US" sz="4000" b="1">
                <a:solidFill>
                  <a:srgbClr val="7030A0"/>
                </a:solidFill>
                <a:latin typeface="Times New Roman" panose="02020603050405020304" pitchFamily="18" charset="0"/>
                <a:cs typeface="Times New Roman" panose="02020603050405020304" pitchFamily="18" charset="0"/>
              </a:rPr>
              <a:t>  18  </a:t>
            </a:r>
            <a:r>
              <a:rPr lang="en-US" sz="4000" b="1" dirty="0" err="1">
                <a:solidFill>
                  <a:srgbClr val="7030A0"/>
                </a:solidFill>
                <a:latin typeface="Times New Roman" panose="02020603050405020304" pitchFamily="18" charset="0"/>
                <a:cs typeface="Times New Roman" panose="02020603050405020304" pitchFamily="18" charset="0"/>
              </a:rPr>
              <a:t>tháng</a:t>
            </a:r>
            <a:r>
              <a:rPr lang="en-US" sz="4000" b="1" dirty="0">
                <a:solidFill>
                  <a:srgbClr val="7030A0"/>
                </a:solidFill>
                <a:latin typeface="Times New Roman" panose="02020603050405020304" pitchFamily="18" charset="0"/>
                <a:cs typeface="Times New Roman" panose="02020603050405020304" pitchFamily="18" charset="0"/>
              </a:rPr>
              <a:t>  2  </a:t>
            </a:r>
            <a:r>
              <a:rPr lang="en-US" sz="4000" b="1" dirty="0" err="1">
                <a:solidFill>
                  <a:srgbClr val="7030A0"/>
                </a:solidFill>
                <a:latin typeface="Times New Roman" panose="02020603050405020304" pitchFamily="18" charset="0"/>
                <a:cs typeface="Times New Roman" panose="02020603050405020304" pitchFamily="18" charset="0"/>
              </a:rPr>
              <a:t>năm</a:t>
            </a:r>
            <a:r>
              <a:rPr lang="en-US" sz="4000" b="1" dirty="0">
                <a:solidFill>
                  <a:srgbClr val="7030A0"/>
                </a:solidFill>
                <a:latin typeface="Times New Roman" panose="02020603050405020304" pitchFamily="18" charset="0"/>
                <a:cs typeface="Times New Roman" panose="02020603050405020304" pitchFamily="18" charset="0"/>
              </a:rPr>
              <a:t>  2022 </a:t>
            </a:r>
          </a:p>
        </p:txBody>
      </p:sp>
      <p:sp>
        <p:nvSpPr>
          <p:cNvPr id="15" name="TextBox 13"/>
          <p:cNvSpPr txBox="1"/>
          <p:nvPr/>
        </p:nvSpPr>
        <p:spPr>
          <a:xfrm>
            <a:off x="4004938" y="1122639"/>
            <a:ext cx="2940147" cy="646331"/>
          </a:xfrm>
          <a:prstGeom prst="rect">
            <a:avLst/>
          </a:prstGeom>
          <a:noFill/>
        </p:spPr>
        <p:txBody>
          <a:bodyPr wrap="square" rtlCol="0">
            <a:spAutoFit/>
          </a:bodyPr>
          <a:lstStyle/>
          <a:p>
            <a:pPr algn="ctr"/>
            <a:r>
              <a:rPr lang="en-US" sz="3600" b="1" u="sng" dirty="0" err="1">
                <a:solidFill>
                  <a:srgbClr val="7030A0"/>
                </a:solidFill>
                <a:latin typeface="Times New Roman" panose="02020603050405020304" pitchFamily="18" charset="0"/>
                <a:cs typeface="Times New Roman" panose="02020603050405020304" pitchFamily="18" charset="0"/>
              </a:rPr>
              <a:t>Tập</a:t>
            </a:r>
            <a:r>
              <a:rPr lang="en-US" sz="3600" b="1" u="sng" dirty="0">
                <a:solidFill>
                  <a:srgbClr val="7030A0"/>
                </a:solidFill>
                <a:latin typeface="Times New Roman" panose="02020603050405020304" pitchFamily="18" charset="0"/>
                <a:cs typeface="Times New Roman" panose="02020603050405020304" pitchFamily="18" charset="0"/>
              </a:rPr>
              <a:t> </a:t>
            </a:r>
            <a:r>
              <a:rPr lang="en-US" sz="3600" b="1" u="sng" dirty="0" err="1">
                <a:solidFill>
                  <a:srgbClr val="7030A0"/>
                </a:solidFill>
                <a:latin typeface="Times New Roman" panose="02020603050405020304" pitchFamily="18" charset="0"/>
                <a:cs typeface="Times New Roman" panose="02020603050405020304" pitchFamily="18" charset="0"/>
              </a:rPr>
              <a:t>làm</a:t>
            </a:r>
            <a:r>
              <a:rPr lang="en-US" sz="3600" b="1" u="sng" dirty="0">
                <a:solidFill>
                  <a:srgbClr val="7030A0"/>
                </a:solidFill>
                <a:latin typeface="Times New Roman" panose="02020603050405020304" pitchFamily="18" charset="0"/>
                <a:cs typeface="Times New Roman" panose="02020603050405020304" pitchFamily="18" charset="0"/>
              </a:rPr>
              <a:t> </a:t>
            </a:r>
            <a:r>
              <a:rPr lang="en-US" sz="3600" b="1" u="sng" dirty="0" err="1">
                <a:solidFill>
                  <a:srgbClr val="7030A0"/>
                </a:solidFill>
                <a:latin typeface="Times New Roman" panose="02020603050405020304" pitchFamily="18" charset="0"/>
                <a:cs typeface="Times New Roman" panose="02020603050405020304" pitchFamily="18" charset="0"/>
              </a:rPr>
              <a:t>văn</a:t>
            </a:r>
            <a:r>
              <a:rPr lang="en-US" sz="3600" dirty="0">
                <a:solidFill>
                  <a:srgbClr val="7030A0"/>
                </a:solidFill>
                <a:latin typeface="Times New Roman" panose="02020603050405020304" pitchFamily="18" charset="0"/>
                <a:cs typeface="Times New Roman" panose="02020603050405020304" pitchFamily="18" charset="0"/>
              </a:rPr>
              <a:t> </a:t>
            </a:r>
          </a:p>
        </p:txBody>
      </p:sp>
      <p:sp>
        <p:nvSpPr>
          <p:cNvPr id="16" name="TextBox 14"/>
          <p:cNvSpPr txBox="1"/>
          <p:nvPr/>
        </p:nvSpPr>
        <p:spPr>
          <a:xfrm>
            <a:off x="2186210" y="1889488"/>
            <a:ext cx="7848600" cy="646331"/>
          </a:xfrm>
          <a:prstGeom prst="rect">
            <a:avLst/>
          </a:prstGeom>
          <a:noFill/>
        </p:spPr>
        <p:txBody>
          <a:bodyPr wrap="square" rtlCol="0">
            <a:spAutoFit/>
          </a:bodyPr>
          <a:lstStyle/>
          <a:p>
            <a:pPr algn="ctr">
              <a:spcBef>
                <a:spcPct val="0"/>
              </a:spcBef>
              <a:buClrTx/>
              <a:buSzTx/>
              <a:buFontTx/>
              <a:buNone/>
            </a:pPr>
            <a:r>
              <a:rPr lang="en-US" altLang="en-US" sz="3600" b="1" dirty="0" err="1">
                <a:solidFill>
                  <a:srgbClr val="7030A0"/>
                </a:solidFill>
                <a:latin typeface="Times New Roman" panose="02020603050405020304" pitchFamily="18" charset="0"/>
                <a:cs typeface="Times New Roman" panose="02020603050405020304" pitchFamily="18" charset="0"/>
              </a:rPr>
              <a:t>Nói</a:t>
            </a:r>
            <a:r>
              <a:rPr lang="en-US" altLang="en-US" sz="3600" b="1" dirty="0">
                <a:solidFill>
                  <a:srgbClr val="7030A0"/>
                </a:solidFill>
                <a:latin typeface="Times New Roman" panose="02020603050405020304" pitchFamily="18" charset="0"/>
                <a:cs typeface="Times New Roman" panose="02020603050405020304" pitchFamily="18" charset="0"/>
              </a:rPr>
              <a:t>, </a:t>
            </a:r>
            <a:r>
              <a:rPr lang="en-US" altLang="en-US" sz="3600" b="1" dirty="0" err="1">
                <a:solidFill>
                  <a:srgbClr val="7030A0"/>
                </a:solidFill>
                <a:latin typeface="Times New Roman" panose="02020603050405020304" pitchFamily="18" charset="0"/>
                <a:cs typeface="Times New Roman" panose="02020603050405020304" pitchFamily="18" charset="0"/>
              </a:rPr>
              <a:t>viết</a:t>
            </a:r>
            <a:r>
              <a:rPr lang="en-US" altLang="en-US" sz="3600" b="1" dirty="0">
                <a:solidFill>
                  <a:srgbClr val="7030A0"/>
                </a:solidFill>
                <a:latin typeface="Times New Roman" panose="02020603050405020304" pitchFamily="18" charset="0"/>
                <a:cs typeface="Times New Roman" panose="02020603050405020304" pitchFamily="18" charset="0"/>
              </a:rPr>
              <a:t> </a:t>
            </a:r>
            <a:r>
              <a:rPr lang="en-US" altLang="en-US" sz="3600" b="1" dirty="0" err="1">
                <a:solidFill>
                  <a:srgbClr val="7030A0"/>
                </a:solidFill>
                <a:latin typeface="Times New Roman" panose="02020603050405020304" pitchFamily="18" charset="0"/>
                <a:cs typeface="Times New Roman" panose="02020603050405020304" pitchFamily="18" charset="0"/>
              </a:rPr>
              <a:t>về</a:t>
            </a:r>
            <a:r>
              <a:rPr lang="en-US" altLang="en-US" sz="3600" b="1" dirty="0">
                <a:solidFill>
                  <a:srgbClr val="7030A0"/>
                </a:solidFill>
                <a:latin typeface="Times New Roman" panose="02020603050405020304" pitchFamily="18" charset="0"/>
                <a:cs typeface="Times New Roman" panose="02020603050405020304" pitchFamily="18" charset="0"/>
              </a:rPr>
              <a:t> </a:t>
            </a:r>
            <a:r>
              <a:rPr lang="en-US" altLang="en-US" sz="3600" b="1" dirty="0" err="1">
                <a:solidFill>
                  <a:srgbClr val="7030A0"/>
                </a:solidFill>
                <a:latin typeface="Times New Roman" panose="02020603050405020304" pitchFamily="18" charset="0"/>
                <a:cs typeface="Times New Roman" panose="02020603050405020304" pitchFamily="18" charset="0"/>
              </a:rPr>
              <a:t>người</a:t>
            </a:r>
            <a:r>
              <a:rPr lang="en-US" altLang="en-US" sz="3600" b="1" dirty="0">
                <a:solidFill>
                  <a:srgbClr val="7030A0"/>
                </a:solidFill>
                <a:latin typeface="Times New Roman" panose="02020603050405020304" pitchFamily="18" charset="0"/>
                <a:cs typeface="Times New Roman" panose="02020603050405020304" pitchFamily="18" charset="0"/>
              </a:rPr>
              <a:t> </a:t>
            </a:r>
            <a:r>
              <a:rPr lang="en-US" altLang="en-US" sz="3600" b="1" dirty="0" err="1">
                <a:solidFill>
                  <a:srgbClr val="7030A0"/>
                </a:solidFill>
                <a:latin typeface="Times New Roman" panose="02020603050405020304" pitchFamily="18" charset="0"/>
                <a:cs typeface="Times New Roman" panose="02020603050405020304" pitchFamily="18" charset="0"/>
              </a:rPr>
              <a:t>lao</a:t>
            </a:r>
            <a:r>
              <a:rPr lang="en-US" altLang="en-US" sz="3600" b="1" dirty="0">
                <a:solidFill>
                  <a:srgbClr val="7030A0"/>
                </a:solidFill>
                <a:latin typeface="Times New Roman" panose="02020603050405020304" pitchFamily="18" charset="0"/>
                <a:cs typeface="Times New Roman" panose="02020603050405020304" pitchFamily="18" charset="0"/>
              </a:rPr>
              <a:t> </a:t>
            </a:r>
            <a:r>
              <a:rPr lang="en-US" altLang="en-US" sz="3600" b="1" dirty="0" err="1">
                <a:solidFill>
                  <a:srgbClr val="7030A0"/>
                </a:solidFill>
                <a:latin typeface="Times New Roman" panose="02020603050405020304" pitchFamily="18" charset="0"/>
                <a:cs typeface="Times New Roman" panose="02020603050405020304" pitchFamily="18" charset="0"/>
              </a:rPr>
              <a:t>động</a:t>
            </a:r>
            <a:r>
              <a:rPr lang="en-US" altLang="en-US" sz="3600" b="1" dirty="0">
                <a:solidFill>
                  <a:srgbClr val="7030A0"/>
                </a:solidFill>
                <a:latin typeface="Times New Roman" panose="02020603050405020304" pitchFamily="18" charset="0"/>
                <a:cs typeface="Times New Roman" panose="02020603050405020304" pitchFamily="18" charset="0"/>
              </a:rPr>
              <a:t> </a:t>
            </a:r>
            <a:r>
              <a:rPr lang="en-US" altLang="en-US" sz="3600" b="1" dirty="0" err="1">
                <a:solidFill>
                  <a:srgbClr val="7030A0"/>
                </a:solidFill>
                <a:latin typeface="Times New Roman" panose="02020603050405020304" pitchFamily="18" charset="0"/>
                <a:cs typeface="Times New Roman" panose="02020603050405020304" pitchFamily="18" charset="0"/>
              </a:rPr>
              <a:t>trí</a:t>
            </a:r>
            <a:r>
              <a:rPr lang="en-US" altLang="en-US" sz="3600" b="1" dirty="0">
                <a:solidFill>
                  <a:srgbClr val="7030A0"/>
                </a:solidFill>
                <a:latin typeface="Times New Roman" panose="02020603050405020304" pitchFamily="18" charset="0"/>
                <a:cs typeface="Times New Roman" panose="02020603050405020304" pitchFamily="18" charset="0"/>
              </a:rPr>
              <a:t> </a:t>
            </a:r>
            <a:r>
              <a:rPr lang="en-US" altLang="en-US" sz="3600" b="1" dirty="0" err="1">
                <a:solidFill>
                  <a:srgbClr val="7030A0"/>
                </a:solidFill>
                <a:latin typeface="Times New Roman" panose="02020603050405020304" pitchFamily="18" charset="0"/>
                <a:cs typeface="Times New Roman" panose="02020603050405020304" pitchFamily="18" charset="0"/>
              </a:rPr>
              <a:t>óc</a:t>
            </a:r>
            <a:r>
              <a:rPr lang="en-US" altLang="en-US" sz="3600" b="1" dirty="0">
                <a:solidFill>
                  <a:srgbClr val="7030A0"/>
                </a:solidFill>
                <a:latin typeface="Times New Roman" panose="02020603050405020304" pitchFamily="18" charset="0"/>
                <a:cs typeface="Times New Roman" panose="02020603050405020304" pitchFamily="18" charset="0"/>
              </a:rPr>
              <a:t> </a:t>
            </a:r>
          </a:p>
        </p:txBody>
      </p:sp>
      <p:sp>
        <p:nvSpPr>
          <p:cNvPr id="18" name="TextBox 17"/>
          <p:cNvSpPr txBox="1"/>
          <p:nvPr/>
        </p:nvSpPr>
        <p:spPr>
          <a:xfrm>
            <a:off x="4325257" y="4099859"/>
            <a:ext cx="2805388" cy="646331"/>
          </a:xfrm>
          <a:prstGeom prst="rect">
            <a:avLst/>
          </a:prstGeom>
          <a:noFill/>
        </p:spPr>
        <p:txBody>
          <a:bodyPr wrap="square" rtlCol="0">
            <a:spAutoFit/>
          </a:bodyPr>
          <a:lstStyle/>
          <a:p>
            <a:pPr algn="ctr"/>
            <a:r>
              <a:rPr lang="en-US" sz="3600" b="1" u="sng" dirty="0" err="1">
                <a:solidFill>
                  <a:srgbClr val="7030A0"/>
                </a:solidFill>
                <a:latin typeface="Times New Roman" panose="02020603050405020304" pitchFamily="18" charset="0"/>
                <a:cs typeface="Times New Roman" panose="02020603050405020304" pitchFamily="18" charset="0"/>
              </a:rPr>
              <a:t>Bài</a:t>
            </a:r>
            <a:r>
              <a:rPr lang="en-US" sz="3600" b="1" u="sng" dirty="0">
                <a:solidFill>
                  <a:srgbClr val="7030A0"/>
                </a:solidFill>
                <a:latin typeface="Times New Roman" panose="02020603050405020304" pitchFamily="18" charset="0"/>
                <a:cs typeface="Times New Roman" panose="02020603050405020304" pitchFamily="18" charset="0"/>
              </a:rPr>
              <a:t> </a:t>
            </a:r>
            <a:r>
              <a:rPr lang="en-US" sz="3600" b="1" u="sng" dirty="0" err="1">
                <a:solidFill>
                  <a:srgbClr val="7030A0"/>
                </a:solidFill>
                <a:latin typeface="Times New Roman" panose="02020603050405020304" pitchFamily="18" charset="0"/>
                <a:cs typeface="Times New Roman" panose="02020603050405020304" pitchFamily="18" charset="0"/>
              </a:rPr>
              <a:t>làm</a:t>
            </a:r>
            <a:r>
              <a:rPr lang="en-US" sz="3600" dirty="0">
                <a:solidFill>
                  <a:srgbClr val="7030A0"/>
                </a:solidFill>
                <a:latin typeface="Times New Roman" panose="02020603050405020304" pitchFamily="18" charset="0"/>
                <a:cs typeface="Times New Roman" panose="02020603050405020304" pitchFamily="18" charset="0"/>
              </a:rPr>
              <a:t> </a:t>
            </a:r>
          </a:p>
        </p:txBody>
      </p:sp>
      <p:pic>
        <p:nvPicPr>
          <p:cNvPr id="17"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225540"/>
            <a:ext cx="609600" cy="609600"/>
          </a:xfrm>
          <a:prstGeom prst="rect">
            <a:avLst/>
          </a:prstGeom>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5715"/>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Lst>
          </a:blip>
          <a:srcRect t="10494"/>
          <a:stretch>
            <a:fillRect/>
          </a:stretch>
        </p:blipFill>
        <p:spPr>
          <a:xfrm>
            <a:off x="1911329" y="2531293"/>
            <a:ext cx="8369342" cy="268313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164812" flipH="1">
            <a:off x="-590270" y="60206"/>
            <a:ext cx="2771823" cy="1033134"/>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rot="69158" flipH="1">
            <a:off x="10453677" y="47838"/>
            <a:ext cx="2774592" cy="1034166"/>
          </a:xfrm>
          <a:prstGeom prst="rect">
            <a:avLst/>
          </a:prstGeom>
        </p:spPr>
      </p:pic>
      <p:pic>
        <p:nvPicPr>
          <p:cNvPr id="6" name="Picture 6"/>
          <p:cNvPicPr>
            <a:picLocks noChangeAspect="1"/>
          </p:cNvPicPr>
          <p:nvPr/>
        </p:nvPicPr>
        <p:blipFill>
          <a:blip r:embed="rId6"/>
          <a:srcRect/>
          <a:stretch>
            <a:fillRect/>
          </a:stretch>
        </p:blipFill>
        <p:spPr>
          <a:xfrm>
            <a:off x="9564971" y="2044870"/>
            <a:ext cx="1034188" cy="999285"/>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4382782" y="5348286"/>
            <a:ext cx="3426437" cy="642457"/>
          </a:xfrm>
          <a:prstGeom prst="rect">
            <a:avLst/>
          </a:prstGeom>
        </p:spPr>
      </p:pic>
      <p:sp>
        <p:nvSpPr>
          <p:cNvPr id="8" name="TextBox 8"/>
          <p:cNvSpPr txBox="1"/>
          <p:nvPr/>
        </p:nvSpPr>
        <p:spPr>
          <a:xfrm>
            <a:off x="2340273" y="3443044"/>
            <a:ext cx="7511455" cy="720710"/>
          </a:xfrm>
          <a:prstGeom prst="rect">
            <a:avLst/>
          </a:prstGeom>
        </p:spPr>
        <p:txBody>
          <a:bodyPr lIns="0" tIns="0" rIns="0" bIns="0" rtlCol="0" anchor="t">
            <a:spAutoFit/>
          </a:bodyPr>
          <a:lstStyle/>
          <a:p>
            <a:pPr algn="ctr" defTabSz="609600">
              <a:lnSpc>
                <a:spcPts val="5160"/>
              </a:lnSpc>
            </a:pPr>
            <a:r>
              <a:rPr lang="en-US" sz="5735" dirty="0" err="1">
                <a:solidFill>
                  <a:srgbClr val="646B3C"/>
                </a:solidFill>
                <a:latin typeface="Viner Hand ITC" panose="03070502030502020203" pitchFamily="66" charset="0"/>
              </a:rPr>
              <a:t>Tạm</a:t>
            </a:r>
            <a:r>
              <a:rPr lang="en-US" sz="5735" dirty="0">
                <a:solidFill>
                  <a:srgbClr val="646B3C"/>
                </a:solidFill>
                <a:latin typeface="Viner Hand ITC" panose="03070502030502020203" pitchFamily="66" charset="0"/>
              </a:rPr>
              <a:t> </a:t>
            </a:r>
            <a:r>
              <a:rPr lang="en-US" sz="5735" dirty="0" err="1">
                <a:solidFill>
                  <a:srgbClr val="646B3C"/>
                </a:solidFill>
                <a:latin typeface="Viner Hand ITC" panose="03070502030502020203" pitchFamily="66" charset="0"/>
              </a:rPr>
              <a:t>biệt</a:t>
            </a:r>
            <a:r>
              <a:rPr lang="en-US" sz="5735" dirty="0">
                <a:solidFill>
                  <a:srgbClr val="646B3C"/>
                </a:solidFill>
                <a:latin typeface="Viner Hand ITC" panose="03070502030502020203" pitchFamily="66" charset="0"/>
              </a:rPr>
              <a:t> </a:t>
            </a:r>
            <a:r>
              <a:rPr lang="en-US" sz="5735" dirty="0" err="1">
                <a:solidFill>
                  <a:srgbClr val="646B3C"/>
                </a:solidFill>
                <a:latin typeface="Viner Hand ITC" panose="03070502030502020203" pitchFamily="66" charset="0"/>
              </a:rPr>
              <a:t>các</a:t>
            </a:r>
            <a:r>
              <a:rPr lang="en-US" sz="5735" dirty="0">
                <a:solidFill>
                  <a:srgbClr val="646B3C"/>
                </a:solidFill>
                <a:latin typeface="Viner Hand ITC" panose="03070502030502020203" pitchFamily="66" charset="0"/>
              </a:rPr>
              <a:t> </a:t>
            </a:r>
            <a:r>
              <a:rPr lang="en-US" sz="5735" dirty="0" err="1">
                <a:solidFill>
                  <a:srgbClr val="646B3C"/>
                </a:solidFill>
                <a:latin typeface="Viner Hand ITC" panose="03070502030502020203" pitchFamily="66" charset="0"/>
              </a:rPr>
              <a:t>em</a:t>
            </a:r>
            <a:r>
              <a:rPr lang="en-US" sz="5735" dirty="0">
                <a:solidFill>
                  <a:srgbClr val="646B3C"/>
                </a:solidFill>
                <a:latin typeface="Viner Hand ITC" panose="03070502030502020203" pitchFamily="66" charset="0"/>
              </a:rPr>
              <a:t>!</a:t>
            </a:r>
          </a:p>
        </p:txBody>
      </p:sp>
      <p:pic>
        <p:nvPicPr>
          <p:cNvPr id="9" name="Picture 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5334704" y="2336303"/>
            <a:ext cx="1522593" cy="389979"/>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rot="703213">
            <a:off x="11880914" y="3044155"/>
            <a:ext cx="560389" cy="514157"/>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2981102" y="663739"/>
            <a:ext cx="236649" cy="219008"/>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a:off x="567476" y="2585408"/>
            <a:ext cx="236649" cy="219008"/>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9107576" y="5771734"/>
            <a:ext cx="236649" cy="219008"/>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130754" y="6449328"/>
            <a:ext cx="7605845" cy="427829"/>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7044615" y="6474942"/>
            <a:ext cx="7605845" cy="427829"/>
          </a:xfrm>
          <a:prstGeom prst="rect">
            <a:avLst/>
          </a:prstGeom>
        </p:spPr>
      </p:pic>
      <p:pic>
        <p:nvPicPr>
          <p:cNvPr id="16" name="Picture 16"/>
          <p:cNvPicPr>
            <a:picLocks noChangeAspect="1"/>
          </p:cNvPicPr>
          <p:nvPr/>
        </p:nvPicPr>
        <p:blipFill>
          <a:blip r:embed="rId13"/>
          <a:srcRect/>
          <a:stretch>
            <a:fillRect/>
          </a:stretch>
        </p:blipFill>
        <p:spPr>
          <a:xfrm rot="2779403">
            <a:off x="10216072" y="4721646"/>
            <a:ext cx="1876410" cy="1825981"/>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a:xfrm flipH="1">
            <a:off x="-156154" y="5771734"/>
            <a:ext cx="661281" cy="904316"/>
          </a:xfrm>
          <a:prstGeom prst="rect">
            <a:avLst/>
          </a:prstGeom>
        </p:spPr>
      </p:pic>
      <p:pic>
        <p:nvPicPr>
          <p:cNvPr id="18" name="Picture 18"/>
          <p:cNvPicPr>
            <a:picLocks noChangeAspect="1"/>
          </p:cNvPicPr>
          <p:nvPr/>
        </p:nvPicPr>
        <p:blipFill>
          <a:blip r:embed="rId15"/>
          <a:srcRect/>
          <a:stretch>
            <a:fillRect/>
          </a:stretch>
        </p:blipFill>
        <p:spPr>
          <a:xfrm>
            <a:off x="1135592" y="3997543"/>
            <a:ext cx="1517386" cy="1537567"/>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p:cNvPicPr>
            <a:picLocks noChangeAspect="1"/>
          </p:cNvPicPr>
          <p:nvPr/>
        </p:nvPicPr>
        <p:blipFill>
          <a:blip r:embed="rId3">
            <a:alphaModFix amt="50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365912" y="3224388"/>
            <a:ext cx="5490112" cy="2282611"/>
          </a:xfrm>
          <a:prstGeom prst="rect">
            <a:avLst/>
          </a:prstGeom>
        </p:spPr>
      </p:pic>
      <p:pic>
        <p:nvPicPr>
          <p:cNvPr id="10"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22674" y="3818026"/>
            <a:ext cx="4214115" cy="1752093"/>
          </a:xfrm>
          <a:prstGeom prst="rect">
            <a:avLst/>
          </a:prstGeom>
        </p:spPr>
      </p:pic>
      <p:pic>
        <p:nvPicPr>
          <p:cNvPr id="11"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777443" y="4372441"/>
            <a:ext cx="2864471" cy="1190954"/>
          </a:xfrm>
          <a:prstGeom prst="rect">
            <a:avLst/>
          </a:prstGeom>
        </p:spPr>
      </p:pic>
      <p:pic>
        <p:nvPicPr>
          <p:cNvPr id="12"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400000">
            <a:off x="6742840" y="-1511248"/>
            <a:ext cx="1768839" cy="15200963"/>
          </a:xfrm>
          <a:prstGeom prst="rect">
            <a:avLst/>
          </a:prstGeom>
        </p:spPr>
      </p:pic>
      <p:pic>
        <p:nvPicPr>
          <p:cNvPr id="13"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28909" y="4289096"/>
            <a:ext cx="956812" cy="2000938"/>
          </a:xfrm>
          <a:prstGeom prst="rect">
            <a:avLst/>
          </a:prstGeom>
        </p:spPr>
      </p:pic>
      <p:pic>
        <p:nvPicPr>
          <p:cNvPr id="14"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1055737" y="4289096"/>
            <a:ext cx="956812" cy="2000938"/>
          </a:xfrm>
          <a:prstGeom prst="rect">
            <a:avLst/>
          </a:prstGeom>
        </p:spPr>
      </p:pic>
      <p:sp>
        <p:nvSpPr>
          <p:cNvPr id="3075" name="WordArt 7"/>
          <p:cNvSpPr>
            <a:spLocks noTextEdit="1"/>
          </p:cNvSpPr>
          <p:nvPr/>
        </p:nvSpPr>
        <p:spPr>
          <a:xfrm>
            <a:off x="4691380" y="114300"/>
            <a:ext cx="3248025" cy="523875"/>
          </a:xfrm>
          <a:prstGeom prst="rect">
            <a:avLst/>
          </a:prstGeom>
        </p:spPr>
        <p:txBody>
          <a:bodyPr wrap="none" fromWordArt="1">
            <a:prstTxWarp prst="textPlain">
              <a:avLst>
                <a:gd name="adj" fmla="val 50000"/>
              </a:avLst>
            </a:prstTxWarp>
            <a:normAutofit fontScale="92500" lnSpcReduction="20000"/>
            <a:scene3d>
              <a:camera prst="orthographicFront"/>
              <a:lightRig rig="threePt" dir="t"/>
            </a:scene3d>
          </a:bodyPr>
          <a:lstStyle/>
          <a:p>
            <a:pPr algn="ctr"/>
            <a:r>
              <a:rPr lang="en-US" sz="3600" b="1">
                <a:ln/>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Times New Roman" panose="02020603050405020304" pitchFamily="18" charset="0"/>
              </a:rPr>
              <a:t>KIỂM TRA BÀI CŨ</a:t>
            </a:r>
          </a:p>
        </p:txBody>
      </p:sp>
      <p:sp>
        <p:nvSpPr>
          <p:cNvPr id="236552" name="Text Box 8"/>
          <p:cNvSpPr txBox="1"/>
          <p:nvPr/>
        </p:nvSpPr>
        <p:spPr>
          <a:xfrm>
            <a:off x="1788160" y="1351280"/>
            <a:ext cx="8229600" cy="519113"/>
          </a:xfrm>
          <a:prstGeom prst="rect">
            <a:avLst/>
          </a:prstGeom>
          <a:noFill/>
          <a:ln w="9525">
            <a:noFill/>
          </a:ln>
        </p:spPr>
        <p:txBody>
          <a:bodyPr>
            <a:spAutoFit/>
          </a:bodyPr>
          <a:lstStyle/>
          <a:p>
            <a:pPr eaLnBrk="1" hangingPunct="1">
              <a:spcBef>
                <a:spcPct val="50000"/>
              </a:spcBef>
            </a:pPr>
            <a:r>
              <a:rPr lang="en-US" altLang="vi-VN" sz="2800" b="1" dirty="0">
                <a:solidFill>
                  <a:srgbClr val="0000FF"/>
                </a:solidFill>
                <a:latin typeface="Times New Roman" panose="02020603050405020304" pitchFamily="18" charset="0"/>
                <a:cs typeface="Times New Roman" panose="02020603050405020304" pitchFamily="18" charset="0"/>
              </a:rPr>
              <a:t>- Tìm một số từ ngữ chỉ trí thức.</a:t>
            </a:r>
            <a:endParaRPr lang="en-US" altLang="vi-VN" sz="2800" b="1" dirty="0">
              <a:solidFill>
                <a:srgbClr val="0000FF"/>
              </a:solidFill>
              <a:latin typeface="Times New Roman" panose="02020603050405020304" pitchFamily="18" charset="0"/>
              <a:ea typeface="Times New Roman" panose="02020603050405020304" pitchFamily="18" charset="0"/>
            </a:endParaRPr>
          </a:p>
        </p:txBody>
      </p:sp>
      <p:sp>
        <p:nvSpPr>
          <p:cNvPr id="236553" name="Text Box 9"/>
          <p:cNvSpPr txBox="1"/>
          <p:nvPr/>
        </p:nvSpPr>
        <p:spPr>
          <a:xfrm>
            <a:off x="1788160" y="3408680"/>
            <a:ext cx="9144000" cy="519113"/>
          </a:xfrm>
          <a:prstGeom prst="rect">
            <a:avLst/>
          </a:prstGeom>
          <a:noFill/>
          <a:ln w="9525">
            <a:noFill/>
          </a:ln>
        </p:spPr>
        <p:txBody>
          <a:bodyPr>
            <a:spAutoFit/>
          </a:bodyPr>
          <a:lstStyle/>
          <a:p>
            <a:pPr eaLnBrk="1" hangingPunct="1">
              <a:spcBef>
                <a:spcPct val="50000"/>
              </a:spcBef>
            </a:pPr>
            <a:r>
              <a:rPr lang="en-US" altLang="vi-VN" sz="2800" b="1" dirty="0">
                <a:solidFill>
                  <a:srgbClr val="0000FF"/>
                </a:solidFill>
                <a:latin typeface="Times New Roman" panose="02020603050405020304" pitchFamily="18" charset="0"/>
                <a:cs typeface="Times New Roman" panose="02020603050405020304" pitchFamily="18" charset="0"/>
              </a:rPr>
              <a:t>- Tìm một số từ ngữ chỉ hoạt động của trí thức.</a:t>
            </a:r>
            <a:endParaRPr lang="en-US" altLang="vi-VN" sz="2800" dirty="0">
              <a:latin typeface="Times New Roman" panose="02020603050405020304" pitchFamily="18" charset="0"/>
              <a:ea typeface="Times New Roman" panose="02020603050405020304" pitchFamily="18" charset="0"/>
            </a:endParaRPr>
          </a:p>
        </p:txBody>
      </p:sp>
      <p:sp>
        <p:nvSpPr>
          <p:cNvPr id="236554" name="Text Box 10"/>
          <p:cNvSpPr txBox="1"/>
          <p:nvPr/>
        </p:nvSpPr>
        <p:spPr>
          <a:xfrm>
            <a:off x="1788160" y="1960880"/>
            <a:ext cx="9144000" cy="1373188"/>
          </a:xfrm>
          <a:prstGeom prst="rect">
            <a:avLst/>
          </a:prstGeom>
          <a:noFill/>
          <a:ln w="9525">
            <a:noFill/>
          </a:ln>
        </p:spPr>
        <p:txBody>
          <a:bodyPr>
            <a:spAutoFit/>
          </a:bodyPr>
          <a:lstStyle/>
          <a:p>
            <a:pPr>
              <a:spcBef>
                <a:spcPct val="50000"/>
              </a:spcBef>
            </a:pPr>
            <a:r>
              <a:rPr lang="en-US" altLang="vi-VN" sz="2800" b="1" dirty="0">
                <a:solidFill>
                  <a:srgbClr val="990000"/>
                </a:solidFill>
                <a:latin typeface="Times New Roman" panose="02020603050405020304" pitchFamily="18" charset="0"/>
                <a:cs typeface="Times New Roman" panose="02020603050405020304" pitchFamily="18" charset="0"/>
              </a:rPr>
              <a:t>+ bác sĩ, giáo viên, kĩ sư xây dựng, kiến trúc sư, kĩ sư h</a:t>
            </a:r>
            <a:r>
              <a:rPr lang="en-US" altLang="vi-VN" sz="2800" b="1" dirty="0">
                <a:solidFill>
                  <a:srgbClr val="990000"/>
                </a:solidFill>
                <a:latin typeface="Times New Roman" panose="02020603050405020304" pitchFamily="18" charset="0"/>
                <a:ea typeface="Times New Roman" panose="02020603050405020304" pitchFamily="18" charset="0"/>
              </a:rPr>
              <a:t>à</a:t>
            </a:r>
            <a:r>
              <a:rPr lang="en-US" altLang="vi-VN" sz="2800" b="1" dirty="0">
                <a:solidFill>
                  <a:srgbClr val="990000"/>
                </a:solidFill>
                <a:latin typeface="Times New Roman" panose="02020603050405020304" pitchFamily="18" charset="0"/>
                <a:cs typeface="Times New Roman" panose="02020603050405020304" pitchFamily="18" charset="0"/>
              </a:rPr>
              <a:t>ng không, kĩ sư cầu đường, nh</a:t>
            </a:r>
            <a:r>
              <a:rPr lang="en-US" altLang="vi-VN" sz="2800" b="1" dirty="0">
                <a:solidFill>
                  <a:srgbClr val="990000"/>
                </a:solidFill>
                <a:latin typeface="Times New Roman" panose="02020603050405020304" pitchFamily="18" charset="0"/>
                <a:ea typeface="Times New Roman" panose="02020603050405020304" pitchFamily="18" charset="0"/>
              </a:rPr>
              <a:t>à</a:t>
            </a:r>
            <a:r>
              <a:rPr lang="en-US" altLang="vi-VN" sz="2800" b="1" dirty="0">
                <a:solidFill>
                  <a:srgbClr val="990000"/>
                </a:solidFill>
                <a:latin typeface="Times New Roman" panose="02020603050405020304" pitchFamily="18" charset="0"/>
                <a:cs typeface="Times New Roman" panose="02020603050405020304" pitchFamily="18" charset="0"/>
              </a:rPr>
              <a:t> nghiên cứu, nh</a:t>
            </a:r>
            <a:r>
              <a:rPr lang="en-US" altLang="vi-VN" sz="2800" b="1" dirty="0">
                <a:solidFill>
                  <a:srgbClr val="990000"/>
                </a:solidFill>
                <a:latin typeface="Times New Roman" panose="02020603050405020304" pitchFamily="18" charset="0"/>
                <a:ea typeface="Times New Roman" panose="02020603050405020304" pitchFamily="18" charset="0"/>
              </a:rPr>
              <a:t>à</a:t>
            </a:r>
            <a:r>
              <a:rPr lang="en-US" altLang="vi-VN" sz="2800" b="1" dirty="0">
                <a:solidFill>
                  <a:srgbClr val="990000"/>
                </a:solidFill>
                <a:latin typeface="Times New Roman" panose="02020603050405020304" pitchFamily="18" charset="0"/>
                <a:cs typeface="Times New Roman" panose="02020603050405020304" pitchFamily="18" charset="0"/>
              </a:rPr>
              <a:t> thơ, nh</a:t>
            </a:r>
            <a:r>
              <a:rPr lang="en-US" altLang="vi-VN" sz="2800" b="1" dirty="0">
                <a:solidFill>
                  <a:srgbClr val="990000"/>
                </a:solidFill>
                <a:latin typeface="Times New Roman" panose="02020603050405020304" pitchFamily="18" charset="0"/>
                <a:ea typeface="Times New Roman" panose="02020603050405020304" pitchFamily="18" charset="0"/>
              </a:rPr>
              <a:t>à</a:t>
            </a:r>
            <a:r>
              <a:rPr lang="en-US" altLang="vi-VN" sz="2800" b="1" dirty="0">
                <a:solidFill>
                  <a:srgbClr val="990000"/>
                </a:solidFill>
                <a:latin typeface="Times New Roman" panose="02020603050405020304" pitchFamily="18" charset="0"/>
                <a:cs typeface="Times New Roman" panose="02020603050405020304" pitchFamily="18" charset="0"/>
              </a:rPr>
              <a:t> văn, nhạc sĩ, họa sĩ,</a:t>
            </a:r>
            <a:r>
              <a:rPr lang="en-US" altLang="vi-VN" sz="2800" b="1" dirty="0">
                <a:solidFill>
                  <a:srgbClr val="990000"/>
                </a:solidFill>
                <a:latin typeface="Times New Roman" panose="02020603050405020304" pitchFamily="18" charset="0"/>
                <a:ea typeface="Times New Roman" panose="02020603050405020304" pitchFamily="18" charset="0"/>
              </a:rPr>
              <a:t>…</a:t>
            </a:r>
          </a:p>
        </p:txBody>
      </p:sp>
      <p:sp>
        <p:nvSpPr>
          <p:cNvPr id="236555" name="Text Box 11"/>
          <p:cNvSpPr txBox="1"/>
          <p:nvPr/>
        </p:nvSpPr>
        <p:spPr>
          <a:xfrm>
            <a:off x="1788160" y="4018280"/>
            <a:ext cx="9144000" cy="953135"/>
          </a:xfrm>
          <a:prstGeom prst="rect">
            <a:avLst/>
          </a:prstGeom>
          <a:noFill/>
          <a:ln w="9525">
            <a:noFill/>
          </a:ln>
        </p:spPr>
        <p:txBody>
          <a:bodyPr>
            <a:spAutoFit/>
          </a:bodyPr>
          <a:lstStyle/>
          <a:p>
            <a:pPr eaLnBrk="1" hangingPunct="1">
              <a:spcBef>
                <a:spcPct val="50000"/>
              </a:spcBef>
            </a:pPr>
            <a:r>
              <a:rPr lang="en-US" altLang="vi-VN" sz="2800" b="1" dirty="0">
                <a:solidFill>
                  <a:srgbClr val="990000"/>
                </a:solidFill>
                <a:latin typeface="Times New Roman" panose="02020603050405020304" pitchFamily="18" charset="0"/>
                <a:cs typeface="Times New Roman" panose="02020603050405020304" pitchFamily="18" charset="0"/>
              </a:rPr>
              <a:t>+ Chữa bệnh, khám bệnh, chữa bệnh, dạy học, sáng tạo, nghiên cứu khoa học, phát minh, , thiết kế,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additive="base">
                                        <p:cTn id="7" dur="500" fill="hold"/>
                                        <p:tgtEl>
                                          <p:spTgt spid="3075"/>
                                        </p:tgtEl>
                                        <p:attrNameLst>
                                          <p:attrName>ppt_x</p:attrName>
                                        </p:attrNameLst>
                                      </p:cBhvr>
                                      <p:tavLst>
                                        <p:tav tm="0">
                                          <p:val>
                                            <p:strVal val="#ppt_x"/>
                                          </p:val>
                                        </p:tav>
                                        <p:tav tm="100000">
                                          <p:val>
                                            <p:strVal val="#ppt_x"/>
                                          </p:val>
                                        </p:tav>
                                      </p:tavLst>
                                    </p:anim>
                                    <p:anim calcmode="lin" valueType="num">
                                      <p:cBhvr additive="base">
                                        <p:cTn id="8"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236552"/>
                                        </p:tgtEl>
                                        <p:attrNameLst>
                                          <p:attrName>style.visibility</p:attrName>
                                        </p:attrNameLst>
                                      </p:cBhvr>
                                      <p:to>
                                        <p:strVal val="visible"/>
                                      </p:to>
                                    </p:set>
                                    <p:anim calcmode="discrete" valueType="clr">
                                      <p:cBhvr override="childStyle">
                                        <p:cTn id="13" dur="80"/>
                                        <p:tgtEl>
                                          <p:spTgt spid="236552"/>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236552"/>
                                        </p:tgtEl>
                                        <p:attrNameLst>
                                          <p:attrName>fillcolor</p:attrName>
                                        </p:attrNameLst>
                                      </p:cBhvr>
                                      <p:tavLst>
                                        <p:tav tm="0">
                                          <p:val>
                                            <p:clrVal>
                                              <a:schemeClr val="accent2"/>
                                            </p:clrVal>
                                          </p:val>
                                        </p:tav>
                                        <p:tav tm="50000">
                                          <p:val>
                                            <p:clrVal>
                                              <a:schemeClr val="hlink"/>
                                            </p:clrVal>
                                          </p:val>
                                        </p:tav>
                                      </p:tavLst>
                                    </p:anim>
                                    <p:set>
                                      <p:cBhvr>
                                        <p:cTn id="15" dur="80"/>
                                        <p:tgtEl>
                                          <p:spTgt spid="236552"/>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236554"/>
                                        </p:tgtEl>
                                        <p:attrNameLst>
                                          <p:attrName>style.visibility</p:attrName>
                                        </p:attrNameLst>
                                      </p:cBhvr>
                                      <p:to>
                                        <p:strVal val="visible"/>
                                      </p:to>
                                    </p:set>
                                    <p:anim calcmode="discrete" valueType="clr">
                                      <p:cBhvr override="childStyle">
                                        <p:cTn id="20" dur="80"/>
                                        <p:tgtEl>
                                          <p:spTgt spid="236554"/>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236554"/>
                                        </p:tgtEl>
                                        <p:attrNameLst>
                                          <p:attrName>fillcolor</p:attrName>
                                        </p:attrNameLst>
                                      </p:cBhvr>
                                      <p:tavLst>
                                        <p:tav tm="0">
                                          <p:val>
                                            <p:clrVal>
                                              <a:schemeClr val="accent2"/>
                                            </p:clrVal>
                                          </p:val>
                                        </p:tav>
                                        <p:tav tm="50000">
                                          <p:val>
                                            <p:clrVal>
                                              <a:schemeClr val="hlink"/>
                                            </p:clrVal>
                                          </p:val>
                                        </p:tav>
                                      </p:tavLst>
                                    </p:anim>
                                    <p:set>
                                      <p:cBhvr>
                                        <p:cTn id="22" dur="80"/>
                                        <p:tgtEl>
                                          <p:spTgt spid="236554"/>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27" presetClass="entr" presetSubtype="0" fill="hold" grpId="0" nodeType="clickEffect">
                                  <p:stCondLst>
                                    <p:cond delay="0"/>
                                  </p:stCondLst>
                                  <p:iterate type="lt">
                                    <p:tmPct val="50000"/>
                                  </p:iterate>
                                  <p:childTnLst>
                                    <p:set>
                                      <p:cBhvr>
                                        <p:cTn id="26" dur="1" fill="hold">
                                          <p:stCondLst>
                                            <p:cond delay="0"/>
                                          </p:stCondLst>
                                        </p:cTn>
                                        <p:tgtEl>
                                          <p:spTgt spid="236553"/>
                                        </p:tgtEl>
                                        <p:attrNameLst>
                                          <p:attrName>style.visibility</p:attrName>
                                        </p:attrNameLst>
                                      </p:cBhvr>
                                      <p:to>
                                        <p:strVal val="visible"/>
                                      </p:to>
                                    </p:set>
                                    <p:anim calcmode="discrete" valueType="clr">
                                      <p:cBhvr override="childStyle">
                                        <p:cTn id="27" dur="80"/>
                                        <p:tgtEl>
                                          <p:spTgt spid="236553"/>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236553"/>
                                        </p:tgtEl>
                                        <p:attrNameLst>
                                          <p:attrName>fillcolor</p:attrName>
                                        </p:attrNameLst>
                                      </p:cBhvr>
                                      <p:tavLst>
                                        <p:tav tm="0">
                                          <p:val>
                                            <p:clrVal>
                                              <a:schemeClr val="accent2"/>
                                            </p:clrVal>
                                          </p:val>
                                        </p:tav>
                                        <p:tav tm="50000">
                                          <p:val>
                                            <p:clrVal>
                                              <a:schemeClr val="hlink"/>
                                            </p:clrVal>
                                          </p:val>
                                        </p:tav>
                                      </p:tavLst>
                                    </p:anim>
                                    <p:set>
                                      <p:cBhvr>
                                        <p:cTn id="29" dur="80"/>
                                        <p:tgtEl>
                                          <p:spTgt spid="236553"/>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27" presetClass="entr" presetSubtype="0" fill="hold" grpId="0" nodeType="clickEffect">
                                  <p:stCondLst>
                                    <p:cond delay="0"/>
                                  </p:stCondLst>
                                  <p:iterate type="lt">
                                    <p:tmPct val="50000"/>
                                  </p:iterate>
                                  <p:childTnLst>
                                    <p:set>
                                      <p:cBhvr>
                                        <p:cTn id="33" dur="1" fill="hold">
                                          <p:stCondLst>
                                            <p:cond delay="0"/>
                                          </p:stCondLst>
                                        </p:cTn>
                                        <p:tgtEl>
                                          <p:spTgt spid="236555"/>
                                        </p:tgtEl>
                                        <p:attrNameLst>
                                          <p:attrName>style.visibility</p:attrName>
                                        </p:attrNameLst>
                                      </p:cBhvr>
                                      <p:to>
                                        <p:strVal val="visible"/>
                                      </p:to>
                                    </p:set>
                                    <p:anim calcmode="discrete" valueType="clr">
                                      <p:cBhvr override="childStyle">
                                        <p:cTn id="34" dur="80"/>
                                        <p:tgtEl>
                                          <p:spTgt spid="236555"/>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236555"/>
                                        </p:tgtEl>
                                        <p:attrNameLst>
                                          <p:attrName>fillcolor</p:attrName>
                                        </p:attrNameLst>
                                      </p:cBhvr>
                                      <p:tavLst>
                                        <p:tav tm="0">
                                          <p:val>
                                            <p:clrVal>
                                              <a:schemeClr val="accent2"/>
                                            </p:clrVal>
                                          </p:val>
                                        </p:tav>
                                        <p:tav tm="50000">
                                          <p:val>
                                            <p:clrVal>
                                              <a:schemeClr val="hlink"/>
                                            </p:clrVal>
                                          </p:val>
                                        </p:tav>
                                      </p:tavLst>
                                    </p:anim>
                                    <p:set>
                                      <p:cBhvr>
                                        <p:cTn id="36" dur="80"/>
                                        <p:tgtEl>
                                          <p:spTgt spid="23655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52" grpId="0"/>
      <p:bldP spid="236553" grpId="0"/>
      <p:bldP spid="236554" grpId="0"/>
      <p:bldP spid="23655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374650" y="708025"/>
            <a:ext cx="6228080" cy="1626235"/>
          </a:xfrm>
          <a:prstGeom prst="rect">
            <a:avLst/>
          </a:prstGeom>
          <a:noFill/>
        </p:spPr>
        <p:txBody>
          <a:bodyPr wrap="square" lIns="87741" tIns="43871" rIns="87741" bIns="43871" rtlCol="0">
            <a:spAutoFit/>
          </a:bodyPr>
          <a:lstStyle/>
          <a:p>
            <a:pPr marL="0" marR="0" lvl="0" indent="0" algn="ctr" defTabSz="914400" rtl="0" eaLnBrk="1" fontAlgn="base" latinLnBrk="0" hangingPunct="1">
              <a:lnSpc>
                <a:spcPts val="6000"/>
              </a:lnSpc>
              <a:spcBef>
                <a:spcPct val="0"/>
              </a:spcBef>
              <a:spcAft>
                <a:spcPct val="0"/>
              </a:spcAft>
              <a:buClrTx/>
              <a:buSzTx/>
              <a:buFontTx/>
              <a:buNone/>
              <a:defRPr/>
            </a:pPr>
            <a:r>
              <a:rPr kumimoji="0" lang="en-US" altLang="zh-CN" sz="3200" b="1" i="0" u="none" strike="noStrike" kern="1200" cap="none" spc="0" normalizeH="0" baseline="0" noProof="0" dirty="0" err="1">
                <a:ln w="28575">
                  <a:noFill/>
                  <a:prstDash val="solid"/>
                </a:ln>
                <a:solidFill>
                  <a:srgbClr val="FFFFFF"/>
                </a:solidFill>
                <a:effectLst/>
                <a:uLnTx/>
                <a:uFillTx/>
                <a:latin typeface="Times New Roman" panose="02020603050405020304" pitchFamily="18" charset="0"/>
                <a:ea typeface="字魂59号-创粗黑"/>
                <a:cs typeface="Times New Roman" panose="02020603050405020304" pitchFamily="18" charset="0"/>
              </a:rPr>
              <a:t>Tập</a:t>
            </a:r>
            <a:r>
              <a:rPr kumimoji="0" lang="en-US" altLang="zh-CN" sz="3200" b="1" i="0" u="none" strike="noStrike" kern="1200" cap="none" spc="0" normalizeH="0" baseline="0" noProof="0" dirty="0">
                <a:ln w="28575">
                  <a:noFill/>
                  <a:prstDash val="solid"/>
                </a:ln>
                <a:solidFill>
                  <a:srgbClr val="FFFFFF"/>
                </a:solidFill>
                <a:effectLst/>
                <a:uLnTx/>
                <a:uFillTx/>
                <a:latin typeface="Times New Roman" panose="02020603050405020304" pitchFamily="18" charset="0"/>
                <a:ea typeface="字魂59号-创粗黑"/>
                <a:cs typeface="Times New Roman" panose="02020603050405020304" pitchFamily="18" charset="0"/>
              </a:rPr>
              <a:t> </a:t>
            </a:r>
            <a:r>
              <a:rPr kumimoji="0" lang="en-US" altLang="zh-CN" sz="3200" b="1" i="0" u="none" strike="noStrike" kern="1200" cap="none" spc="0" normalizeH="0" baseline="0" noProof="0" dirty="0" err="1">
                <a:ln w="28575">
                  <a:noFill/>
                  <a:prstDash val="solid"/>
                </a:ln>
                <a:solidFill>
                  <a:srgbClr val="FFFFFF"/>
                </a:solidFill>
                <a:effectLst/>
                <a:uLnTx/>
                <a:uFillTx/>
                <a:latin typeface="Times New Roman" panose="02020603050405020304" pitchFamily="18" charset="0"/>
                <a:ea typeface="字魂59号-创粗黑"/>
                <a:cs typeface="Times New Roman" panose="02020603050405020304" pitchFamily="18" charset="0"/>
              </a:rPr>
              <a:t>làm</a:t>
            </a:r>
            <a:r>
              <a:rPr kumimoji="0" lang="en-US" altLang="zh-CN" sz="3200" b="1" i="0" u="none" strike="noStrike" kern="1200" cap="none" spc="0" normalizeH="0" baseline="0" noProof="0" dirty="0">
                <a:ln w="28575">
                  <a:noFill/>
                  <a:prstDash val="solid"/>
                </a:ln>
                <a:solidFill>
                  <a:srgbClr val="FFFFFF"/>
                </a:solidFill>
                <a:effectLst/>
                <a:uLnTx/>
                <a:uFillTx/>
                <a:latin typeface="Times New Roman" panose="02020603050405020304" pitchFamily="18" charset="0"/>
                <a:ea typeface="字魂59号-创粗黑"/>
                <a:cs typeface="Times New Roman" panose="02020603050405020304" pitchFamily="18" charset="0"/>
              </a:rPr>
              <a:t> </a:t>
            </a:r>
            <a:r>
              <a:rPr kumimoji="0" lang="en-US" altLang="zh-CN" sz="3200" b="1" i="0" u="none" strike="noStrike" kern="1200" cap="none" spc="0" normalizeH="0" baseline="0" noProof="0" dirty="0" err="1">
                <a:ln w="28575">
                  <a:noFill/>
                  <a:prstDash val="solid"/>
                </a:ln>
                <a:solidFill>
                  <a:srgbClr val="FFFFFF"/>
                </a:solidFill>
                <a:effectLst/>
                <a:uLnTx/>
                <a:uFillTx/>
                <a:latin typeface="Times New Roman" panose="02020603050405020304" pitchFamily="18" charset="0"/>
                <a:ea typeface="字魂59号-创粗黑"/>
                <a:cs typeface="Times New Roman" panose="02020603050405020304" pitchFamily="18" charset="0"/>
              </a:rPr>
              <a:t>văn</a:t>
            </a:r>
          </a:p>
          <a:p>
            <a:pPr marL="0" marR="0" lvl="0" indent="0" algn="ctr" defTabSz="914400" rtl="0" eaLnBrk="1" fontAlgn="base" latinLnBrk="0" hangingPunct="1">
              <a:lnSpc>
                <a:spcPts val="6000"/>
              </a:lnSpc>
              <a:spcBef>
                <a:spcPct val="0"/>
              </a:spcBef>
              <a:spcAft>
                <a:spcPct val="0"/>
              </a:spcAft>
              <a:buClrTx/>
              <a:buSzTx/>
              <a:buFontTx/>
              <a:buNone/>
              <a:defRPr/>
            </a:pPr>
            <a:r>
              <a:rPr kumimoji="0" lang="en-US" altLang="zh-CN" sz="3200" b="1" i="0" u="none" strike="noStrike" kern="1200" cap="none" spc="0" normalizeH="0" baseline="0" noProof="0" dirty="0">
                <a:ln w="28575">
                  <a:noFill/>
                  <a:prstDash val="solid"/>
                </a:ln>
                <a:solidFill>
                  <a:srgbClr val="FFFFFF"/>
                </a:solidFill>
                <a:effectLst/>
                <a:uLnTx/>
                <a:uFillTx/>
                <a:latin typeface="Times New Roman" panose="02020603050405020304" pitchFamily="18" charset="0"/>
                <a:ea typeface="字魂59号-创粗黑"/>
                <a:cs typeface="Times New Roman" panose="02020603050405020304" pitchFamily="18" charset="0"/>
              </a:rPr>
              <a:t>Nói, viết về người lao động trí óc</a:t>
            </a:r>
          </a:p>
        </p:txBody>
      </p:sp>
      <p:sp>
        <p:nvSpPr>
          <p:cNvPr id="2" name="Text Box 1"/>
          <p:cNvSpPr txBox="1"/>
          <p:nvPr/>
        </p:nvSpPr>
        <p:spPr>
          <a:xfrm>
            <a:off x="732155" y="124460"/>
            <a:ext cx="6466840" cy="583565"/>
          </a:xfrm>
          <a:prstGeom prst="rect">
            <a:avLst/>
          </a:prstGeom>
          <a:noFill/>
        </p:spPr>
        <p:txBody>
          <a:bodyPr wrap="square" rtlCol="0">
            <a:spAutoFit/>
          </a:bodyPr>
          <a:lstStyle/>
          <a:p>
            <a:r>
              <a:rPr lang="en-US" sz="3200" dirty="0" err="1">
                <a:solidFill>
                  <a:schemeClr val="bg1"/>
                </a:solidFill>
                <a:latin typeface="Times New Roman" panose="02020603050405020304" pitchFamily="18" charset="0"/>
                <a:cs typeface="Times New Roman" panose="02020603050405020304" pitchFamily="18" charset="0"/>
              </a:rPr>
              <a:t>Thứ</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sáu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ngày</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smtClean="0">
                <a:solidFill>
                  <a:schemeClr val="bg1"/>
                </a:solidFill>
                <a:latin typeface="Times New Roman" panose="02020603050405020304" pitchFamily="18" charset="0"/>
                <a:cs typeface="Times New Roman" panose="02020603050405020304" pitchFamily="18" charset="0"/>
              </a:rPr>
              <a:t>18 </a:t>
            </a:r>
            <a:r>
              <a:rPr lang="en-US" sz="3200" dirty="0" err="1">
                <a:solidFill>
                  <a:schemeClr val="bg1"/>
                </a:solidFill>
                <a:latin typeface="Times New Roman" panose="02020603050405020304" pitchFamily="18" charset="0"/>
                <a:cs typeface="Times New Roman" panose="02020603050405020304" pitchFamily="18" charset="0"/>
              </a:rPr>
              <a:t>tháng</a:t>
            </a:r>
            <a:r>
              <a:rPr lang="en-US" sz="3200" dirty="0">
                <a:solidFill>
                  <a:schemeClr val="bg1"/>
                </a:solidFill>
                <a:latin typeface="Times New Roman" panose="02020603050405020304" pitchFamily="18" charset="0"/>
                <a:cs typeface="Times New Roman" panose="02020603050405020304" pitchFamily="18" charset="0"/>
              </a:rPr>
              <a:t> 2 </a:t>
            </a:r>
            <a:r>
              <a:rPr lang="en-US" sz="3200" dirty="0" err="1">
                <a:solidFill>
                  <a:schemeClr val="bg1"/>
                </a:solidFill>
                <a:latin typeface="Times New Roman" panose="02020603050405020304" pitchFamily="18" charset="0"/>
                <a:cs typeface="Times New Roman" panose="02020603050405020304" pitchFamily="18" charset="0"/>
              </a:rPr>
              <a:t>năm</a:t>
            </a:r>
            <a:r>
              <a:rPr lang="en-US" sz="3200" dirty="0">
                <a:solidFill>
                  <a:schemeClr val="bg1"/>
                </a:solidFill>
                <a:latin typeface="Times New Roman" panose="02020603050405020304" pitchFamily="18" charset="0"/>
                <a:cs typeface="Times New Roman" panose="02020603050405020304" pitchFamily="18" charset="0"/>
              </a:rPr>
              <a:t> 2022</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250" fill="hold"/>
                                        <p:tgtEl>
                                          <p:spTgt spid="11"/>
                                        </p:tgtEl>
                                        <p:attrNameLst>
                                          <p:attrName>ppt_x</p:attrName>
                                        </p:attrNameLst>
                                      </p:cBhvr>
                                      <p:tavLst>
                                        <p:tav tm="0">
                                          <p:val>
                                            <p:strVal val="#ppt_x"/>
                                          </p:val>
                                        </p:tav>
                                        <p:tav tm="100000">
                                          <p:val>
                                            <p:strVal val="#ppt_x"/>
                                          </p:val>
                                        </p:tav>
                                      </p:tavLst>
                                    </p:anim>
                                    <p:anim calcmode="lin" valueType="num">
                                      <p:cBhvr>
                                        <p:cTn id="8" dur="250" fill="hold"/>
                                        <p:tgtEl>
                                          <p:spTgt spid="11"/>
                                        </p:tgtEl>
                                        <p:attrNameLst>
                                          <p:attrName>ppt_y</p:attrName>
                                        </p:attrNameLst>
                                      </p:cBhvr>
                                      <p:tavLst>
                                        <p:tav tm="0">
                                          <p:val>
                                            <p:strVal val="#ppt_y-#ppt_h/2"/>
                                          </p:val>
                                        </p:tav>
                                        <p:tav tm="100000">
                                          <p:val>
                                            <p:strVal val="#ppt_y"/>
                                          </p:val>
                                        </p:tav>
                                      </p:tavLst>
                                    </p:anim>
                                    <p:anim calcmode="lin" valueType="num">
                                      <p:cBhvr>
                                        <p:cTn id="9" dur="250" fill="hold"/>
                                        <p:tgtEl>
                                          <p:spTgt spid="11"/>
                                        </p:tgtEl>
                                        <p:attrNameLst>
                                          <p:attrName>ppt_w</p:attrName>
                                        </p:attrNameLst>
                                      </p:cBhvr>
                                      <p:tavLst>
                                        <p:tav tm="0">
                                          <p:val>
                                            <p:strVal val="#ppt_w"/>
                                          </p:val>
                                        </p:tav>
                                        <p:tav tm="100000">
                                          <p:val>
                                            <p:strVal val="#ppt_w"/>
                                          </p:val>
                                        </p:tav>
                                      </p:tavLst>
                                    </p:anim>
                                    <p:anim calcmode="lin" valueType="num">
                                      <p:cBhvr>
                                        <p:cTn id="10" dur="25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 y="-1"/>
            <a:ext cx="3759199" cy="339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7886" y="0"/>
            <a:ext cx="3715657" cy="339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448343"/>
            <a:ext cx="3759199" cy="339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47886" y="3484029"/>
            <a:ext cx="3940631" cy="3354601"/>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52230" y="0"/>
            <a:ext cx="4304546" cy="3220632"/>
          </a:xfrm>
          <a:prstGeom prst="rect">
            <a:avLst/>
          </a:prstGeom>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13491" y="3484029"/>
            <a:ext cx="3894784" cy="3402398"/>
          </a:xfrm>
          <a:prstGeom prst="rect">
            <a:avLst/>
          </a:prstGeom>
        </p:spPr>
      </p:pic>
      <p:sp>
        <p:nvSpPr>
          <p:cNvPr id="9" name="TextBox 8"/>
          <p:cNvSpPr txBox="1"/>
          <p:nvPr/>
        </p:nvSpPr>
        <p:spPr>
          <a:xfrm>
            <a:off x="110836" y="0"/>
            <a:ext cx="1223412" cy="584775"/>
          </a:xfrm>
          <a:prstGeom prst="rect">
            <a:avLst/>
          </a:prstGeom>
          <a:noFill/>
        </p:spPr>
        <p:txBody>
          <a:bodyPr wrap="none" rtlCol="0">
            <a:spAutoFit/>
          </a:bodyPr>
          <a:lstStyle/>
          <a:p>
            <a:r>
              <a:rPr lang="en-US" sz="3200" b="1" dirty="0" err="1">
                <a:solidFill>
                  <a:srgbClr val="002060"/>
                </a:solidFill>
                <a:latin typeface="Times New Roman" panose="02020603050405020304" pitchFamily="18" charset="0"/>
                <a:cs typeface="Times New Roman" panose="02020603050405020304" pitchFamily="18" charset="0"/>
              </a:rPr>
              <a:t>Bác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sĩ</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3947885" y="2852598"/>
            <a:ext cx="1859805" cy="584775"/>
          </a:xfrm>
          <a:prstGeom prst="rect">
            <a:avLst/>
          </a:prstGeom>
          <a:noFill/>
        </p:spPr>
        <p:txBody>
          <a:bodyPr wrap="none" rtlCol="0">
            <a:spAutoFit/>
          </a:bodyPr>
          <a:lstStyle/>
          <a:p>
            <a:r>
              <a:rPr lang="en-US" sz="3200" b="1" dirty="0" err="1">
                <a:solidFill>
                  <a:srgbClr val="002060"/>
                </a:solidFill>
                <a:latin typeface="Times New Roman" panose="02020603050405020304" pitchFamily="18" charset="0"/>
                <a:cs typeface="Times New Roman" panose="02020603050405020304" pitchFamily="18" charset="0"/>
              </a:rPr>
              <a:t>Giáo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viên</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7888517" y="2682513"/>
            <a:ext cx="3063659" cy="584775"/>
          </a:xfrm>
          <a:prstGeom prst="rect">
            <a:avLst/>
          </a:prstGeom>
          <a:noFill/>
        </p:spPr>
        <p:txBody>
          <a:bodyPr wrap="none" rtlCol="0">
            <a:spAutoFit/>
          </a:bodyPr>
          <a:lstStyle/>
          <a:p>
            <a:r>
              <a:rPr lang="en-US" sz="3200" b="1" dirty="0" err="1">
                <a:solidFill>
                  <a:srgbClr val="FFFF00"/>
                </a:solidFill>
                <a:latin typeface="Times New Roman" panose="02020603050405020304" pitchFamily="18" charset="0"/>
                <a:cs typeface="Times New Roman" panose="02020603050405020304" pitchFamily="18" charset="0"/>
              </a:rPr>
              <a:t>Nhà</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nghiên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cứu</a:t>
            </a:r>
            <a:r>
              <a:rPr lang="en-US" sz="3200" b="1" dirty="0">
                <a:solidFill>
                  <a:srgbClr val="FFFF00"/>
                </a:solidFill>
                <a:latin typeface="Times New Roman" panose="02020603050405020304" pitchFamily="18" charset="0"/>
                <a:cs typeface="Times New Roman" panose="02020603050405020304" pitchFamily="18" charset="0"/>
              </a:rPr>
              <a:t> </a:t>
            </a:r>
          </a:p>
        </p:txBody>
      </p:sp>
      <p:sp>
        <p:nvSpPr>
          <p:cNvPr id="12" name="TextBox 11"/>
          <p:cNvSpPr txBox="1"/>
          <p:nvPr/>
        </p:nvSpPr>
        <p:spPr>
          <a:xfrm>
            <a:off x="4245497" y="3390286"/>
            <a:ext cx="1127232" cy="584775"/>
          </a:xfrm>
          <a:prstGeom prst="rect">
            <a:avLst/>
          </a:prstGeom>
          <a:noFill/>
        </p:spPr>
        <p:txBody>
          <a:bodyPr wrap="non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Kĩ</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sư</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8020338" y="3267288"/>
            <a:ext cx="1290738" cy="584775"/>
          </a:xfrm>
          <a:prstGeom prst="rect">
            <a:avLst/>
          </a:prstGeom>
          <a:noFill/>
        </p:spPr>
        <p:txBody>
          <a:bodyPr wrap="none" rtlCol="0">
            <a:spAutoFit/>
          </a:bodyPr>
          <a:lstStyle/>
          <a:p>
            <a:r>
              <a:rPr lang="en-US" sz="3200" b="1" dirty="0" err="1">
                <a:solidFill>
                  <a:srgbClr val="002060"/>
                </a:solidFill>
                <a:latin typeface="Times New Roman" panose="02020603050405020304" pitchFamily="18" charset="0"/>
                <a:cs typeface="Times New Roman" panose="02020603050405020304" pitchFamily="18" charset="0"/>
              </a:rPr>
              <a:t>Họa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sĩ</a:t>
            </a:r>
            <a:endParaRPr lang="en-US" sz="3200" b="1" dirty="0">
              <a:solidFill>
                <a:srgbClr val="002060"/>
              </a:solidFill>
              <a:latin typeface="Times New Roman" panose="02020603050405020304" pitchFamily="18" charset="0"/>
              <a:cs typeface="Times New Roman" panose="02020603050405020304" pitchFamily="18" charset="0"/>
            </a:endParaRPr>
          </a:p>
        </p:txBody>
      </p:sp>
      <p:pic>
        <p:nvPicPr>
          <p:cNvPr id="18" name="Audio 1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366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10844"/>
    </mc:Choice>
    <mc:Fallback xmlns="">
      <p:transition spd="slow" advTm="110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ircle(i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18"/>
                </p:tgtEl>
              </p:cMediaNode>
            </p:audio>
          </p:childTnLst>
        </p:cTn>
      </p:par>
    </p:tnLst>
    <p:bldLst>
      <p:bldP spid="9" grpId="0"/>
      <p:bldP spid="10" grpId="0"/>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10494"/>
          <a:stretch>
            <a:fillRect/>
          </a:stretch>
        </p:blipFill>
        <p:spPr>
          <a:xfrm>
            <a:off x="1999754" y="2122936"/>
            <a:ext cx="8369342" cy="4352005"/>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64812" flipH="1">
            <a:off x="-590270" y="60206"/>
            <a:ext cx="2771823" cy="1033134"/>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69158" flipH="1">
            <a:off x="10453677" y="47838"/>
            <a:ext cx="2774592" cy="1034166"/>
          </a:xfrm>
          <a:prstGeom prst="rect">
            <a:avLst/>
          </a:prstGeom>
        </p:spPr>
      </p:pic>
      <p:pic>
        <p:nvPicPr>
          <p:cNvPr id="6" name="Picture 6"/>
          <p:cNvPicPr>
            <a:picLocks noChangeAspect="1"/>
          </p:cNvPicPr>
          <p:nvPr/>
        </p:nvPicPr>
        <p:blipFill>
          <a:blip r:embed="rId9"/>
          <a:srcRect/>
          <a:stretch>
            <a:fillRect/>
          </a:stretch>
        </p:blipFill>
        <p:spPr>
          <a:xfrm>
            <a:off x="9564971" y="2044870"/>
            <a:ext cx="1034188" cy="999285"/>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2762269" y="742788"/>
            <a:ext cx="6668253" cy="955514"/>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5334704" y="2336303"/>
            <a:ext cx="1522593" cy="389979"/>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703213">
            <a:off x="11880914" y="3044155"/>
            <a:ext cx="560389" cy="514157"/>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2981102" y="663739"/>
            <a:ext cx="236649" cy="219008"/>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567476" y="2585408"/>
            <a:ext cx="236649" cy="219008"/>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9107576" y="5771734"/>
            <a:ext cx="236649" cy="219008"/>
          </a:xfrm>
          <a:prstGeom prst="rect">
            <a:avLst/>
          </a:prstGeom>
        </p:spPr>
      </p:pic>
      <p:pic>
        <p:nvPicPr>
          <p:cNvPr id="14"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30754" y="6449328"/>
            <a:ext cx="7605845" cy="427829"/>
          </a:xfrm>
          <a:prstGeom prst="rect">
            <a:avLst/>
          </a:prstGeom>
        </p:spPr>
      </p:pic>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7044615" y="6474942"/>
            <a:ext cx="7605845" cy="427829"/>
          </a:xfrm>
          <a:prstGeom prst="rect">
            <a:avLst/>
          </a:prstGeom>
        </p:spPr>
      </p:pic>
      <p:pic>
        <p:nvPicPr>
          <p:cNvPr id="16" name="Picture 16"/>
          <p:cNvPicPr>
            <a:picLocks noChangeAspect="1"/>
          </p:cNvPicPr>
          <p:nvPr/>
        </p:nvPicPr>
        <p:blipFill>
          <a:blip r:embed="rId22"/>
          <a:srcRect/>
          <a:stretch>
            <a:fillRect/>
          </a:stretch>
        </p:blipFill>
        <p:spPr>
          <a:xfrm rot="2779403">
            <a:off x="10241472" y="4681006"/>
            <a:ext cx="1876410" cy="1825981"/>
          </a:xfrm>
          <a:prstGeom prst="rect">
            <a:avLst/>
          </a:prstGeom>
        </p:spPr>
      </p:pic>
      <p:pic>
        <p:nvPicPr>
          <p:cNvPr id="17" name="Picture 17"/>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flipH="1">
            <a:off x="-156154" y="5771734"/>
            <a:ext cx="661281" cy="904316"/>
          </a:xfrm>
          <a:prstGeom prst="rect">
            <a:avLst/>
          </a:prstGeom>
        </p:spPr>
      </p:pic>
      <p:pic>
        <p:nvPicPr>
          <p:cNvPr id="18" name="Picture 18"/>
          <p:cNvPicPr>
            <a:picLocks noChangeAspect="1"/>
          </p:cNvPicPr>
          <p:nvPr/>
        </p:nvPicPr>
        <p:blipFill>
          <a:blip r:embed="rId25"/>
          <a:srcRect/>
          <a:stretch>
            <a:fillRect/>
          </a:stretch>
        </p:blipFill>
        <p:spPr>
          <a:xfrm>
            <a:off x="1064211" y="3668930"/>
            <a:ext cx="1517386" cy="1537567"/>
          </a:xfrm>
          <a:prstGeom prst="rect">
            <a:avLst/>
          </a:prstGeom>
        </p:spPr>
      </p:pic>
      <p:sp>
        <p:nvSpPr>
          <p:cNvPr id="21" name="Text Box 7"/>
          <p:cNvSpPr txBox="1">
            <a:spLocks noChangeArrowheads="1"/>
          </p:cNvSpPr>
          <p:nvPr/>
        </p:nvSpPr>
        <p:spPr bwMode="auto">
          <a:xfrm>
            <a:off x="504825" y="97790"/>
            <a:ext cx="10918190" cy="645160"/>
          </a:xfrm>
          <a:prstGeom prst="rect">
            <a:avLst/>
          </a:prstGeom>
          <a:solidFill>
            <a:schemeClr val="accent4">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altLang="en-US" sz="3600" b="1" dirty="0" err="1">
                <a:solidFill>
                  <a:srgbClr val="002060"/>
                </a:solidFill>
                <a:latin typeface="Times New Roman" panose="02020603050405020304" pitchFamily="18" charset="0"/>
                <a:cs typeface="Times New Roman" panose="02020603050405020304" pitchFamily="18" charset="0"/>
              </a:rPr>
              <a:t>Bài</a:t>
            </a:r>
            <a:r>
              <a:rPr lang="en-US" altLang="en-US" sz="3600" b="1" dirty="0">
                <a:solidFill>
                  <a:srgbClr val="002060"/>
                </a:solidFill>
                <a:latin typeface="Times New Roman" panose="02020603050405020304" pitchFamily="18" charset="0"/>
                <a:cs typeface="Times New Roman" panose="02020603050405020304" pitchFamily="18" charset="0"/>
              </a:rPr>
              <a:t> 1. </a:t>
            </a:r>
            <a:r>
              <a:rPr lang="en-US" altLang="en-US" sz="3600" b="1" dirty="0" err="1">
                <a:solidFill>
                  <a:srgbClr val="002060"/>
                </a:solidFill>
                <a:latin typeface="Times New Roman" panose="02020603050405020304" pitchFamily="18" charset="0"/>
                <a:cs typeface="Times New Roman" panose="02020603050405020304" pitchFamily="18" charset="0"/>
              </a:rPr>
              <a:t>Hãy</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kể</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về</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một</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người</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lao</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động</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trí</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óc</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mà</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em</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biết</a:t>
            </a:r>
            <a:r>
              <a:rPr lang="en-US" altLang="en-US" sz="3600" b="1" dirty="0">
                <a:solidFill>
                  <a:srgbClr val="002060"/>
                </a:solidFill>
                <a:latin typeface="Times New Roman" panose="02020603050405020304" pitchFamily="18" charset="0"/>
                <a:cs typeface="Times New Roman" panose="02020603050405020304" pitchFamily="18" charset="0"/>
              </a:rPr>
              <a:t>.</a:t>
            </a:r>
          </a:p>
        </p:txBody>
      </p:sp>
      <p:sp>
        <p:nvSpPr>
          <p:cNvPr id="22" name="Text Box 8"/>
          <p:cNvSpPr txBox="1">
            <a:spLocks noChangeArrowheads="1"/>
          </p:cNvSpPr>
          <p:nvPr/>
        </p:nvSpPr>
        <p:spPr bwMode="auto">
          <a:xfrm>
            <a:off x="277495" y="980440"/>
            <a:ext cx="11562080" cy="5692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altLang="en-US" sz="4000" b="1" dirty="0" err="1">
                <a:solidFill>
                  <a:srgbClr val="FF0000"/>
                </a:solidFill>
                <a:latin typeface="Times New Roman" panose="02020603050405020304" pitchFamily="18" charset="0"/>
                <a:cs typeface="Times New Roman" panose="02020603050405020304" pitchFamily="18" charset="0"/>
              </a:rPr>
              <a:t>Gợi</a:t>
            </a:r>
            <a:r>
              <a:rPr lang="en-US" altLang="en-US" sz="4000" b="1" dirty="0">
                <a:solidFill>
                  <a:srgbClr val="FF0000"/>
                </a:solidFill>
                <a:latin typeface="Times New Roman" panose="02020603050405020304" pitchFamily="18" charset="0"/>
                <a:cs typeface="Times New Roman" panose="02020603050405020304" pitchFamily="18" charset="0"/>
              </a:rPr>
              <a:t> ý:</a:t>
            </a:r>
          </a:p>
          <a:p>
            <a:pPr eaLnBrk="1" hangingPunct="1">
              <a:spcBef>
                <a:spcPct val="0"/>
              </a:spcBef>
              <a:buClrTx/>
              <a:buFontTx/>
              <a:buNone/>
            </a:pPr>
            <a:r>
              <a:rPr lang="en-US" altLang="en-US" sz="3600" b="1" dirty="0">
                <a:solidFill>
                  <a:schemeClr val="tx1"/>
                </a:solidFill>
                <a:latin typeface="Times New Roman" panose="02020603050405020304" pitchFamily="18" charset="0"/>
                <a:cs typeface="Times New Roman" panose="02020603050405020304" pitchFamily="18" charset="0"/>
              </a:rPr>
              <a:t>a. </a:t>
            </a:r>
            <a:r>
              <a:rPr lang="en-US" altLang="en-US" sz="3600" b="1" dirty="0" err="1">
                <a:solidFill>
                  <a:schemeClr val="tx1"/>
                </a:solidFill>
                <a:latin typeface="Times New Roman" panose="02020603050405020304" pitchFamily="18" charset="0"/>
                <a:cs typeface="Times New Roman" panose="02020603050405020304" pitchFamily="18" charset="0"/>
              </a:rPr>
              <a:t>Người</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đó</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là</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ai</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làm</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nghề</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gì</a:t>
            </a:r>
            <a:r>
              <a:rPr lang="en-US" altLang="en-US" sz="3600" b="1" dirty="0">
                <a:solidFill>
                  <a:schemeClr val="tx1"/>
                </a:solidFill>
                <a:latin typeface="Times New Roman" panose="02020603050405020304" pitchFamily="18" charset="0"/>
                <a:cs typeface="Times New Roman" panose="02020603050405020304" pitchFamily="18" charset="0"/>
              </a:rPr>
              <a:t>? Ở </a:t>
            </a:r>
            <a:r>
              <a:rPr lang="en-US" altLang="en-US" sz="3600" b="1" dirty="0" err="1">
                <a:solidFill>
                  <a:schemeClr val="tx1"/>
                </a:solidFill>
                <a:latin typeface="Times New Roman" panose="02020603050405020304" pitchFamily="18" charset="0"/>
                <a:cs typeface="Times New Roman" panose="02020603050405020304" pitchFamily="18" charset="0"/>
              </a:rPr>
              <a:t>đâu</a:t>
            </a:r>
            <a:r>
              <a:rPr lang="en-US" altLang="en-US" sz="3600" b="1" dirty="0">
                <a:solidFill>
                  <a:schemeClr val="tx1"/>
                </a:solidFill>
                <a:latin typeface="Times New Roman" panose="02020603050405020304" pitchFamily="18" charset="0"/>
                <a:cs typeface="Times New Roman" panose="02020603050405020304" pitchFamily="18" charset="0"/>
              </a:rPr>
              <a:t>?</a:t>
            </a:r>
          </a:p>
          <a:p>
            <a:pPr eaLnBrk="1" hangingPunct="1">
              <a:spcBef>
                <a:spcPct val="0"/>
              </a:spcBef>
              <a:buClrTx/>
              <a:buFontTx/>
              <a:buNone/>
            </a:pPr>
            <a:r>
              <a:rPr lang="en-US" altLang="en-US" sz="3600" b="1" dirty="0">
                <a:solidFill>
                  <a:schemeClr val="tx1"/>
                </a:solidFill>
                <a:latin typeface="Times New Roman" panose="02020603050405020304" pitchFamily="18" charset="0"/>
                <a:cs typeface="Times New Roman" panose="02020603050405020304" pitchFamily="18" charset="0"/>
              </a:rPr>
              <a:t>b. </a:t>
            </a:r>
            <a:r>
              <a:rPr lang="en-US" altLang="en-US" sz="3600" b="1" dirty="0" err="1">
                <a:solidFill>
                  <a:schemeClr val="tx1"/>
                </a:solidFill>
                <a:latin typeface="Times New Roman" panose="02020603050405020304" pitchFamily="18" charset="0"/>
                <a:cs typeface="Times New Roman" panose="02020603050405020304" pitchFamily="18" charset="0"/>
              </a:rPr>
              <a:t>Người</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đó</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hằng</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ngày</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làm</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những</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việc</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gì</a:t>
            </a:r>
            <a:r>
              <a:rPr lang="en-US" altLang="en-US" sz="3600" b="1" dirty="0">
                <a:solidFill>
                  <a:schemeClr val="tx1"/>
                </a:solidFill>
                <a:latin typeface="Times New Roman" panose="02020603050405020304" pitchFamily="18" charset="0"/>
                <a:cs typeface="Times New Roman" panose="02020603050405020304" pitchFamily="18" charset="0"/>
              </a:rPr>
              <a:t>?</a:t>
            </a:r>
          </a:p>
          <a:p>
            <a:pPr eaLnBrk="1" hangingPunct="1">
              <a:spcBef>
                <a:spcPct val="0"/>
              </a:spcBef>
              <a:buClrTx/>
              <a:buFontTx/>
              <a:buNone/>
            </a:pPr>
            <a:r>
              <a:rPr lang="en-US" altLang="en-US" sz="3600" b="1" dirty="0">
                <a:solidFill>
                  <a:schemeClr val="tx1"/>
                </a:solidFill>
                <a:latin typeface="Times New Roman" panose="02020603050405020304" pitchFamily="18" charset="0"/>
                <a:cs typeface="Times New Roman" panose="02020603050405020304" pitchFamily="18" charset="0"/>
              </a:rPr>
              <a:t>(</a:t>
            </a:r>
            <a:r>
              <a:rPr lang="en-US" altLang="en-US" sz="3600" b="1" dirty="0" err="1">
                <a:solidFill>
                  <a:srgbClr val="0000FF"/>
                </a:solidFill>
                <a:latin typeface="Times New Roman" panose="02020603050405020304" pitchFamily="18" charset="0"/>
                <a:cs typeface="Times New Roman" panose="02020603050405020304" pitchFamily="18" charset="0"/>
              </a:rPr>
              <a:t>Kể</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cụ</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thể</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những</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việc</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làm</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của</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họ</a:t>
            </a:r>
            <a:r>
              <a:rPr lang="en-US" altLang="en-US" sz="3600" b="1" dirty="0">
                <a:solidFill>
                  <a:srgbClr val="0000FF"/>
                </a:solidFill>
                <a:latin typeface="Times New Roman" panose="02020603050405020304" pitchFamily="18" charset="0"/>
                <a:cs typeface="Times New Roman" panose="02020603050405020304" pitchFamily="18" charset="0"/>
              </a:rPr>
              <a:t>)</a:t>
            </a:r>
          </a:p>
          <a:p>
            <a:pPr eaLnBrk="1" hangingPunct="1">
              <a:spcBef>
                <a:spcPct val="0"/>
              </a:spcBef>
              <a:buClrTx/>
              <a:buFontTx/>
              <a:buNone/>
            </a:pPr>
            <a:r>
              <a:rPr lang="en-US" altLang="en-US" sz="3600" b="1" dirty="0">
                <a:solidFill>
                  <a:schemeClr val="tx1"/>
                </a:solidFill>
                <a:latin typeface="Times New Roman" panose="02020603050405020304" pitchFamily="18" charset="0"/>
                <a:cs typeface="Times New Roman" panose="02020603050405020304" pitchFamily="18" charset="0"/>
              </a:rPr>
              <a:t>c. </a:t>
            </a:r>
            <a:r>
              <a:rPr lang="en-US" altLang="en-US" sz="3600" b="1" dirty="0" err="1">
                <a:solidFill>
                  <a:schemeClr val="tx1"/>
                </a:solidFill>
                <a:latin typeface="Times New Roman" panose="02020603050405020304" pitchFamily="18" charset="0"/>
                <a:cs typeface="Times New Roman" panose="02020603050405020304" pitchFamily="18" charset="0"/>
              </a:rPr>
              <a:t>Người</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đó</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làm</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việc</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như</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thế</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nào</a:t>
            </a:r>
            <a:r>
              <a:rPr lang="en-US" altLang="en-US" sz="3600" b="1" dirty="0">
                <a:solidFill>
                  <a:schemeClr val="tx1"/>
                </a:solidFill>
                <a:latin typeface="Times New Roman" panose="02020603050405020304" pitchFamily="18" charset="0"/>
                <a:cs typeface="Times New Roman" panose="02020603050405020304" pitchFamily="18" charset="0"/>
              </a:rPr>
              <a:t>?</a:t>
            </a:r>
          </a:p>
          <a:p>
            <a:pPr eaLnBrk="1" hangingPunct="1">
              <a:spcBef>
                <a:spcPct val="0"/>
              </a:spcBef>
              <a:buClrTx/>
              <a:buFontTx/>
              <a:buNone/>
            </a:pPr>
            <a:r>
              <a:rPr lang="en-US" altLang="en-US" sz="3600" b="1" dirty="0">
                <a:solidFill>
                  <a:srgbClr val="0000FF"/>
                </a:solidFill>
                <a:latin typeface="Times New Roman" panose="02020603050405020304" pitchFamily="18" charset="0"/>
                <a:cs typeface="Times New Roman" panose="02020603050405020304" pitchFamily="18" charset="0"/>
              </a:rPr>
              <a:t>(</a:t>
            </a:r>
            <a:r>
              <a:rPr lang="en-US" altLang="en-US" sz="3600" b="1" dirty="0" err="1">
                <a:solidFill>
                  <a:srgbClr val="0000FF"/>
                </a:solidFill>
                <a:latin typeface="Times New Roman" panose="02020603050405020304" pitchFamily="18" charset="0"/>
                <a:cs typeface="Times New Roman" panose="02020603050405020304" pitchFamily="18" charset="0"/>
              </a:rPr>
              <a:t>Nói</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rõ</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được</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cách</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làm</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việc</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của</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người</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mình</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kể</a:t>
            </a:r>
            <a:r>
              <a:rPr lang="en-US" altLang="en-US" sz="3600" b="1" dirty="0">
                <a:solidFill>
                  <a:srgbClr val="0000FF"/>
                </a:solidFill>
                <a:latin typeface="Times New Roman" panose="02020603050405020304" pitchFamily="18" charset="0"/>
                <a:cs typeface="Times New Roman" panose="02020603050405020304" pitchFamily="18" charset="0"/>
              </a:rPr>
              <a:t>)</a:t>
            </a:r>
          </a:p>
          <a:p>
            <a:pPr eaLnBrk="1" hangingPunct="1">
              <a:spcBef>
                <a:spcPct val="0"/>
              </a:spcBef>
              <a:buClrTx/>
              <a:buFontTx/>
              <a:buNone/>
            </a:pPr>
            <a:r>
              <a:rPr lang="en-US" altLang="en-US" sz="3600" b="1" dirty="0">
                <a:solidFill>
                  <a:schemeClr val="tx1"/>
                </a:solidFill>
                <a:latin typeface="Times New Roman" panose="02020603050405020304" pitchFamily="18" charset="0"/>
                <a:cs typeface="Times New Roman" panose="02020603050405020304" pitchFamily="18" charset="0"/>
              </a:rPr>
              <a:t>d. </a:t>
            </a:r>
            <a:r>
              <a:rPr lang="en-US" altLang="en-US" sz="3600" b="1" dirty="0" err="1">
                <a:solidFill>
                  <a:schemeClr val="tx1"/>
                </a:solidFill>
                <a:latin typeface="Times New Roman" panose="02020603050405020304" pitchFamily="18" charset="0"/>
                <a:cs typeface="Times New Roman" panose="02020603050405020304" pitchFamily="18" charset="0"/>
              </a:rPr>
              <a:t>Công</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việc</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ấy</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quan</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trọng</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cần</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thiết</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như</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thế</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nào</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đối</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với</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mọi</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người</a:t>
            </a:r>
            <a:r>
              <a:rPr lang="en-US" altLang="en-US" sz="3600" b="1" dirty="0">
                <a:solidFill>
                  <a:schemeClr val="tx1"/>
                </a:solidFill>
                <a:latin typeface="Times New Roman" panose="02020603050405020304" pitchFamily="18" charset="0"/>
                <a:cs typeface="Times New Roman" panose="02020603050405020304" pitchFamily="18" charset="0"/>
              </a:rPr>
              <a:t>?</a:t>
            </a:r>
          </a:p>
          <a:p>
            <a:pPr eaLnBrk="1" hangingPunct="1">
              <a:spcBef>
                <a:spcPct val="0"/>
              </a:spcBef>
              <a:buClrTx/>
              <a:buFontTx/>
              <a:buNone/>
            </a:pPr>
            <a:r>
              <a:rPr lang="en-US" altLang="en-US" sz="3600" b="1" dirty="0">
                <a:solidFill>
                  <a:schemeClr val="tx1"/>
                </a:solidFill>
                <a:latin typeface="Times New Roman" panose="02020603050405020304" pitchFamily="18" charset="0"/>
                <a:cs typeface="Times New Roman" panose="02020603050405020304" pitchFamily="18" charset="0"/>
              </a:rPr>
              <a:t>e. </a:t>
            </a:r>
            <a:r>
              <a:rPr lang="en-US" altLang="en-US" sz="3600" b="1" dirty="0" err="1">
                <a:solidFill>
                  <a:schemeClr val="tx1"/>
                </a:solidFill>
                <a:latin typeface="Times New Roman" panose="02020603050405020304" pitchFamily="18" charset="0"/>
                <a:cs typeface="Times New Roman" panose="02020603050405020304" pitchFamily="18" charset="0"/>
              </a:rPr>
              <a:t>Em</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có</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thích</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làm</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công</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việc</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như</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người</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ấy</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không</a:t>
            </a:r>
            <a:r>
              <a:rPr lang="en-US" altLang="en-US" sz="3600" b="1" dirty="0">
                <a:solidFill>
                  <a:schemeClr val="tx1"/>
                </a:solidFill>
                <a:latin typeface="Times New Roman" panose="02020603050405020304" pitchFamily="18" charset="0"/>
                <a:cs typeface="Times New Roman" panose="02020603050405020304" pitchFamily="18" charset="0"/>
              </a:rPr>
              <a:t>?</a:t>
            </a:r>
          </a:p>
          <a:p>
            <a:pPr eaLnBrk="1" hangingPunct="1">
              <a:spcBef>
                <a:spcPct val="0"/>
              </a:spcBef>
              <a:buClrTx/>
              <a:buFontTx/>
              <a:buNone/>
            </a:pPr>
            <a:r>
              <a:rPr lang="en-US" altLang="en-US" sz="3600" b="1" dirty="0">
                <a:solidFill>
                  <a:schemeClr val="tx1"/>
                </a:solidFill>
                <a:latin typeface="Times New Roman" panose="02020603050405020304" pitchFamily="18" charset="0"/>
                <a:cs typeface="Times New Roman" panose="02020603050405020304" pitchFamily="18" charset="0"/>
              </a:rPr>
              <a:t>g. </a:t>
            </a:r>
            <a:r>
              <a:rPr lang="en-US" altLang="en-US" sz="3600" b="1" dirty="0" err="1">
                <a:solidFill>
                  <a:schemeClr val="tx1"/>
                </a:solidFill>
                <a:latin typeface="Times New Roman" panose="02020603050405020304" pitchFamily="18" charset="0"/>
                <a:cs typeface="Times New Roman" panose="02020603050405020304" pitchFamily="18" charset="0"/>
              </a:rPr>
              <a:t>Tình</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cảm</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của</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em</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đối</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với</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người</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đó</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như</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thế</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nào</a:t>
            </a:r>
            <a:r>
              <a:rPr lang="en-US" altLang="en-US" sz="3600" b="1" dirty="0">
                <a:solidFill>
                  <a:schemeClr val="tx1"/>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椭圆 3"/>
          <p:cNvSpPr/>
          <p:nvPr/>
        </p:nvSpPr>
        <p:spPr>
          <a:xfrm>
            <a:off x="-931517" y="-1457643"/>
            <a:ext cx="13210540" cy="97732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25292" name="Text Box 12"/>
          <p:cNvSpPr txBox="1">
            <a:spLocks noChangeArrowheads="1"/>
          </p:cNvSpPr>
          <p:nvPr/>
        </p:nvSpPr>
        <p:spPr bwMode="auto">
          <a:xfrm>
            <a:off x="337185" y="400050"/>
            <a:ext cx="1172845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b="1" u="sng" dirty="0" err="1">
                <a:solidFill>
                  <a:srgbClr val="FF0000"/>
                </a:solidFill>
                <a:latin typeface="Times New Roman" panose="02020603050405020304" pitchFamily="18" charset="0"/>
                <a:cs typeface="Times New Roman" panose="02020603050405020304" pitchFamily="18" charset="0"/>
              </a:rPr>
              <a:t>Ví</a:t>
            </a:r>
            <a:r>
              <a:rPr lang="en-US" altLang="en-US" sz="3200" b="1" u="sng" dirty="0">
                <a:solidFill>
                  <a:srgbClr val="FF0000"/>
                </a:solidFill>
                <a:latin typeface="Times New Roman" panose="02020603050405020304" pitchFamily="18" charset="0"/>
                <a:cs typeface="Times New Roman" panose="02020603050405020304" pitchFamily="18" charset="0"/>
              </a:rPr>
              <a:t> </a:t>
            </a:r>
            <a:r>
              <a:rPr lang="en-US" altLang="en-US" sz="3200" b="1" u="sng" err="1">
                <a:solidFill>
                  <a:srgbClr val="FF0000"/>
                </a:solidFill>
                <a:latin typeface="Times New Roman" panose="02020603050405020304" pitchFamily="18" charset="0"/>
                <a:cs typeface="Times New Roman" panose="02020603050405020304" pitchFamily="18" charset="0"/>
              </a:rPr>
              <a:t>dụ</a:t>
            </a:r>
            <a:r>
              <a:rPr lang="en-US" altLang="en-US" sz="3200" b="1" u="sng">
                <a:solidFill>
                  <a:srgbClr val="FF0000"/>
                </a:solidFill>
                <a:latin typeface="Times New Roman" panose="02020603050405020304" pitchFamily="18" charset="0"/>
                <a:cs typeface="Times New Roman" panose="02020603050405020304" pitchFamily="18" charset="0"/>
              </a:rPr>
              <a:t> 3:</a:t>
            </a:r>
            <a:r>
              <a:rPr lang="en-US" altLang="en-US" sz="320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Trên</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thế</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giới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có</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rất</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nhiều</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người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lao</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động</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trí</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óc</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tài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giỏi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và</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nổi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tiếng</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trong</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đó</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có</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nhà</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bác</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học</a:t>
            </a:r>
            <a:r>
              <a:rPr lang="en-US" altLang="en-US" sz="3200" b="1" dirty="0">
                <a:solidFill>
                  <a:schemeClr val="tx1"/>
                </a:solidFill>
                <a:latin typeface="Times New Roman" panose="02020603050405020304" pitchFamily="18" charset="0"/>
                <a:cs typeface="Times New Roman" panose="02020603050405020304" pitchFamily="18" charset="0"/>
              </a:rPr>
              <a:t> Ê-</a:t>
            </a:r>
            <a:r>
              <a:rPr lang="en-US" altLang="en-US" sz="3200" b="1" dirty="0" err="1">
                <a:solidFill>
                  <a:schemeClr val="tx1"/>
                </a:solidFill>
                <a:latin typeface="Times New Roman" panose="02020603050405020304" pitchFamily="18" charset="0"/>
                <a:cs typeface="Times New Roman" panose="02020603050405020304" pitchFamily="18" charset="0"/>
              </a:rPr>
              <a:t>đi</a:t>
            </a:r>
            <a:r>
              <a:rPr lang="en-US" altLang="en-US" sz="3200" b="1" dirty="0">
                <a:solidFill>
                  <a:schemeClr val="tx1"/>
                </a:solidFill>
                <a:latin typeface="Times New Roman" panose="02020603050405020304" pitchFamily="18" charset="0"/>
                <a:cs typeface="Times New Roman" panose="02020603050405020304" pitchFamily="18" charset="0"/>
              </a:rPr>
              <a:t>-</a:t>
            </a:r>
            <a:r>
              <a:rPr lang="en-US" altLang="en-US" sz="3200" b="1" dirty="0" err="1">
                <a:solidFill>
                  <a:schemeClr val="tx1"/>
                </a:solidFill>
                <a:latin typeface="Times New Roman" panose="02020603050405020304" pitchFamily="18" charset="0"/>
                <a:cs typeface="Times New Roman" panose="02020603050405020304" pitchFamily="18" charset="0"/>
              </a:rPr>
              <a:t>xơn</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Ông</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là</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một</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nhà</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bác</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học</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nổi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tiếng</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người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Mĩ</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Bằng</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sự</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lao</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động</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cần</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cù</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óc</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sáng</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tạo</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ông</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đã</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có</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nhiều</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phát</a:t>
            </a:r>
            <a:r>
              <a:rPr lang="en-US" altLang="en-US" sz="3200" b="1" dirty="0">
                <a:solidFill>
                  <a:schemeClr val="tx1"/>
                </a:solidFill>
                <a:latin typeface="Times New Roman" panose="02020603050405020304" pitchFamily="18" charset="0"/>
                <a:cs typeface="Times New Roman" panose="02020603050405020304" pitchFamily="18" charset="0"/>
              </a:rPr>
              <a:t> minh </a:t>
            </a:r>
            <a:r>
              <a:rPr lang="en-US" altLang="en-US" sz="3200" b="1" dirty="0" err="1">
                <a:solidFill>
                  <a:schemeClr val="tx1"/>
                </a:solidFill>
                <a:latin typeface="Times New Roman" panose="02020603050405020304" pitchFamily="18" charset="0"/>
                <a:cs typeface="Times New Roman" panose="02020603050405020304" pitchFamily="18" charset="0"/>
              </a:rPr>
              <a:t>kì</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diệu</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và</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cống</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hiến</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cho</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loài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người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hơn</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một</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ngàn</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phát</a:t>
            </a:r>
            <a:r>
              <a:rPr lang="en-US" altLang="en-US" sz="3200" b="1" dirty="0">
                <a:solidFill>
                  <a:schemeClr val="tx1"/>
                </a:solidFill>
                <a:latin typeface="Times New Roman" panose="02020603050405020304" pitchFamily="18" charset="0"/>
                <a:cs typeface="Times New Roman" panose="02020603050405020304" pitchFamily="18" charset="0"/>
              </a:rPr>
              <a:t> minh </a:t>
            </a:r>
            <a:r>
              <a:rPr lang="en-US" altLang="en-US" sz="3200" b="1" dirty="0" err="1">
                <a:solidFill>
                  <a:schemeClr val="tx1"/>
                </a:solidFill>
                <a:latin typeface="Times New Roman" panose="02020603050405020304" pitchFamily="18" charset="0"/>
                <a:cs typeface="Times New Roman" panose="02020603050405020304" pitchFamily="18" charset="0"/>
              </a:rPr>
              <a:t>vĩ</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đại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làm</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cho</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cuộc</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sống</a:t>
            </a:r>
            <a:r>
              <a:rPr lang="en-US" altLang="en-US" sz="3200" b="1" dirty="0">
                <a:solidFill>
                  <a:schemeClr val="tx1"/>
                </a:solidFill>
                <a:latin typeface="Times New Roman" panose="02020603050405020304" pitchFamily="18" charset="0"/>
                <a:cs typeface="Times New Roman" panose="02020603050405020304" pitchFamily="18" charset="0"/>
              </a:rPr>
              <a:t> con </a:t>
            </a:r>
            <a:r>
              <a:rPr lang="en-US" altLang="en-US" sz="3200" b="1" dirty="0" err="1">
                <a:solidFill>
                  <a:schemeClr val="tx1"/>
                </a:solidFill>
                <a:latin typeface="Times New Roman" panose="02020603050405020304" pitchFamily="18" charset="0"/>
                <a:cs typeface="Times New Roman" panose="02020603050405020304" pitchFamily="18" charset="0"/>
              </a:rPr>
              <a:t>người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ngày</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càng</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hiện</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đại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văn</a:t>
            </a:r>
            <a:r>
              <a:rPr lang="en-US" altLang="en-US" sz="3200" b="1" dirty="0">
                <a:solidFill>
                  <a:schemeClr val="tx1"/>
                </a:solidFill>
                <a:latin typeface="Times New Roman" panose="02020603050405020304" pitchFamily="18" charset="0"/>
                <a:cs typeface="Times New Roman" panose="02020603050405020304" pitchFamily="18" charset="0"/>
              </a:rPr>
              <a:t> minh </a:t>
            </a:r>
            <a:r>
              <a:rPr lang="en-US" altLang="en-US" sz="3200" b="1" dirty="0" err="1">
                <a:solidFill>
                  <a:schemeClr val="tx1"/>
                </a:solidFill>
                <a:latin typeface="Times New Roman" panose="02020603050405020304" pitchFamily="18" charset="0"/>
                <a:cs typeface="Times New Roman" panose="02020603050405020304" pitchFamily="18" charset="0"/>
              </a:rPr>
              <a:t>hơn</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Ông</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luôn</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mày</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mò</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tìm</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tòi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nghiên</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cứu</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rất</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chăm</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chỉ</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Ông</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là</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người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đầu</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tiên</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chế</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tạo</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ra</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đèn</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điện</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mang</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lại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ánh</a:t>
            </a:r>
            <a:r>
              <a:rPr lang="en-US" altLang="en-US" sz="3200" b="1" dirty="0">
                <a:solidFill>
                  <a:schemeClr val="tx1"/>
                </a:solidFill>
                <a:latin typeface="Times New Roman" panose="02020603050405020304" pitchFamily="18" charset="0"/>
                <a:cs typeface="Times New Roman" panose="02020603050405020304" pitchFamily="18" charset="0"/>
              </a:rPr>
              <a:t> sang </a:t>
            </a:r>
            <a:r>
              <a:rPr lang="en-US" altLang="en-US" sz="3200" b="1" dirty="0" err="1">
                <a:solidFill>
                  <a:schemeClr val="tx1"/>
                </a:solidFill>
                <a:latin typeface="Times New Roman" panose="02020603050405020304" pitchFamily="18" charset="0"/>
                <a:cs typeface="Times New Roman" panose="02020603050405020304" pitchFamily="18" charset="0"/>
              </a:rPr>
              <a:t>cho</a:t>
            </a:r>
            <a:r>
              <a:rPr lang="en-US" altLang="en-US" sz="3200" b="1" dirty="0">
                <a:solidFill>
                  <a:schemeClr val="tx1"/>
                </a:solidFill>
                <a:latin typeface="Times New Roman" panose="02020603050405020304" pitchFamily="18" charset="0"/>
                <a:cs typeface="Times New Roman" panose="02020603050405020304" pitchFamily="18" charset="0"/>
              </a:rPr>
              <a:t> con </a:t>
            </a:r>
            <a:r>
              <a:rPr lang="en-US" altLang="en-US" sz="3200" b="1" dirty="0" err="1">
                <a:solidFill>
                  <a:schemeClr val="tx1"/>
                </a:solidFill>
                <a:latin typeface="Times New Roman" panose="02020603050405020304" pitchFamily="18" charset="0"/>
                <a:cs typeface="Times New Roman" panose="02020603050405020304" pitchFamily="18" charset="0"/>
              </a:rPr>
              <a:t>người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Ông</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còn</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chế</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tạo</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ra</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xe</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điện</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giúp</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mọi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người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đi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lại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dễ</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dàng</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hơn</a:t>
            </a:r>
            <a:r>
              <a:rPr lang="en-US" altLang="en-US" sz="3200" b="1" dirty="0">
                <a:solidFill>
                  <a:schemeClr val="tx1"/>
                </a:solidFill>
                <a:latin typeface="Times New Roman" panose="02020603050405020304" pitchFamily="18" charset="0"/>
                <a:cs typeface="Times New Roman" panose="02020603050405020304" pitchFamily="18" charset="0"/>
              </a:rPr>
              <a:t>. Ê-</a:t>
            </a:r>
            <a:r>
              <a:rPr lang="en-US" altLang="en-US" sz="3200" b="1" dirty="0" err="1">
                <a:solidFill>
                  <a:schemeClr val="tx1"/>
                </a:solidFill>
                <a:latin typeface="Times New Roman" panose="02020603050405020304" pitchFamily="18" charset="0"/>
                <a:cs typeface="Times New Roman" panose="02020603050405020304" pitchFamily="18" charset="0"/>
              </a:rPr>
              <a:t>đi</a:t>
            </a:r>
            <a:r>
              <a:rPr lang="en-US" altLang="en-US" sz="3200" b="1" dirty="0">
                <a:solidFill>
                  <a:schemeClr val="tx1"/>
                </a:solidFill>
                <a:latin typeface="Times New Roman" panose="02020603050405020304" pitchFamily="18" charset="0"/>
                <a:cs typeface="Times New Roman" panose="02020603050405020304" pitchFamily="18" charset="0"/>
              </a:rPr>
              <a:t>-</a:t>
            </a:r>
            <a:r>
              <a:rPr lang="en-US" altLang="en-US" sz="3200" b="1" dirty="0" err="1">
                <a:solidFill>
                  <a:schemeClr val="tx1"/>
                </a:solidFill>
                <a:latin typeface="Times New Roman" panose="02020603050405020304" pitchFamily="18" charset="0"/>
                <a:cs typeface="Times New Roman" panose="02020603050405020304" pitchFamily="18" charset="0"/>
              </a:rPr>
              <a:t>xơn</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được</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mọi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người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rất</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yêu</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mến</a:t>
            </a:r>
            <a:r>
              <a:rPr lang="en-US" altLang="en-US" sz="3200" b="1" dirty="0">
                <a:solidFill>
                  <a:schemeClr val="tx1"/>
                </a:solidFill>
                <a:latin typeface="Times New Roman" panose="02020603050405020304" pitchFamily="18" charset="0"/>
                <a:cs typeface="Times New Roman" panose="02020603050405020304" pitchFamily="18" charset="0"/>
              </a:rPr>
              <a:t>. </a:t>
            </a:r>
          </a:p>
          <a:p>
            <a:pPr eaLnBrk="1" hangingPunct="1">
              <a:spcBef>
                <a:spcPct val="0"/>
              </a:spcBef>
              <a:buClrTx/>
              <a:buFontTx/>
              <a:buNone/>
            </a:pP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Em</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rất</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kính</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trọng</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và</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ngưỡng</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mộ</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nhà</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bác</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học</a:t>
            </a:r>
            <a:r>
              <a:rPr lang="en-US" altLang="en-US" sz="3200" b="1" dirty="0">
                <a:solidFill>
                  <a:schemeClr val="tx1"/>
                </a:solidFill>
                <a:latin typeface="Times New Roman" panose="02020603050405020304" pitchFamily="18" charset="0"/>
                <a:cs typeface="Times New Roman" panose="02020603050405020304" pitchFamily="18" charset="0"/>
              </a:rPr>
              <a:t> Ê-</a:t>
            </a:r>
            <a:r>
              <a:rPr lang="en-US" altLang="en-US" sz="3200" b="1" dirty="0" err="1">
                <a:solidFill>
                  <a:schemeClr val="tx1"/>
                </a:solidFill>
                <a:latin typeface="Times New Roman" panose="02020603050405020304" pitchFamily="18" charset="0"/>
                <a:cs typeface="Times New Roman" panose="02020603050405020304" pitchFamily="18" charset="0"/>
              </a:rPr>
              <a:t>đi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xơn</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Em</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sẽ</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cố</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gắng</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học</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tập</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thật</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giỏi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để</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sau</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này</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trở</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thành</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người</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có</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ích</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cho</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đất</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nước</a:t>
            </a:r>
            <a:r>
              <a:rPr lang="en-US" altLang="en-US" sz="3200" b="1" dirty="0">
                <a:solidFill>
                  <a:schemeClr val="tx1"/>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椭圆 3"/>
          <p:cNvSpPr/>
          <p:nvPr/>
        </p:nvSpPr>
        <p:spPr>
          <a:xfrm>
            <a:off x="-931517" y="-1457643"/>
            <a:ext cx="13210540" cy="97732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6" name="Rectangle 1"/>
          <p:cNvSpPr/>
          <p:nvPr/>
        </p:nvSpPr>
        <p:spPr>
          <a:xfrm>
            <a:off x="695325" y="311150"/>
            <a:ext cx="10801350" cy="6123940"/>
          </a:xfrm>
          <a:prstGeom prst="rect">
            <a:avLst/>
          </a:prstGeom>
        </p:spPr>
        <p:txBody>
          <a:bodyPr wrap="square">
            <a:spAutoFit/>
          </a:bodyPr>
          <a:lstStyle/>
          <a:p>
            <a:pPr>
              <a:spcBef>
                <a:spcPct val="0"/>
              </a:spcBef>
            </a:pP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u="sng" dirty="0" err="1">
                <a:solidFill>
                  <a:srgbClr val="FF0000"/>
                </a:solidFill>
                <a:latin typeface="Times New Roman" panose="02020603050405020304" pitchFamily="18" charset="0"/>
                <a:cs typeface="Times New Roman" panose="02020603050405020304" pitchFamily="18" charset="0"/>
              </a:rPr>
              <a:t>Ví</a:t>
            </a:r>
            <a:r>
              <a:rPr lang="en-US" altLang="en-US" sz="2800" b="1" u="sng" dirty="0">
                <a:solidFill>
                  <a:srgbClr val="FF0000"/>
                </a:solidFill>
                <a:latin typeface="Times New Roman" panose="02020603050405020304" pitchFamily="18" charset="0"/>
                <a:cs typeface="Times New Roman" panose="02020603050405020304" pitchFamily="18" charset="0"/>
              </a:rPr>
              <a:t> </a:t>
            </a:r>
            <a:r>
              <a:rPr lang="en-US" altLang="en-US" sz="2800" b="1" u="sng" dirty="0" err="1">
                <a:solidFill>
                  <a:srgbClr val="FF0000"/>
                </a:solidFill>
                <a:latin typeface="Times New Roman" panose="02020603050405020304" pitchFamily="18" charset="0"/>
                <a:cs typeface="Times New Roman" panose="02020603050405020304" pitchFamily="18" charset="0"/>
              </a:rPr>
              <a:t>dụ</a:t>
            </a:r>
            <a:r>
              <a:rPr lang="en-US" altLang="en-US" sz="2800" b="1" u="sng" dirty="0">
                <a:solidFill>
                  <a:srgbClr val="FF0000"/>
                </a:solidFill>
                <a:latin typeface="Times New Roman" panose="02020603050405020304" pitchFamily="18" charset="0"/>
                <a:cs typeface="Times New Roman" panose="02020603050405020304" pitchFamily="18" charset="0"/>
              </a:rPr>
              <a:t> 1</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Xung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quanh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em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rất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nhiều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người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lao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động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trí</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óc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nhưng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người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lao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động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trí</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óc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em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yêu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quý</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ngượng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mộ</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nhất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cô</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giáo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em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Cô</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giáo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em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tên</a:t>
            </a:r>
            <a:r>
              <a:rPr lang="en-US" altLang="en-US" sz="2800" b="1" dirty="0">
                <a:latin typeface="Times New Roman" panose="02020603050405020304" pitchFamily="18" charset="0"/>
                <a:cs typeface="Times New Roman" panose="02020603050405020304" pitchFamily="18" charset="0"/>
              </a:rPr>
              <a:t> </a:t>
            </a:r>
            <a:r>
              <a:rPr lang="en-US" altLang="en-US" sz="2800" b="1" err="1">
                <a:latin typeface="Times New Roman" panose="02020603050405020304" pitchFamily="18" charset="0"/>
                <a:cs typeface="Times New Roman" panose="02020603050405020304" pitchFamily="18" charset="0"/>
              </a:rPr>
              <a:t>là </a:t>
            </a:r>
            <a:r>
              <a:rPr lang="en-US" altLang="en-US" sz="2800" b="1">
                <a:latin typeface="Times New Roman" panose="02020603050405020304" pitchFamily="18" charset="0"/>
                <a:cs typeface="Times New Roman" panose="02020603050405020304" pitchFamily="18" charset="0"/>
              </a:rPr>
              <a:t>Trần Thị Lan </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năm</a:t>
            </a:r>
            <a:r>
              <a:rPr lang="en-US" altLang="en-US" sz="2800" b="1" dirty="0">
                <a:latin typeface="Times New Roman" panose="02020603050405020304" pitchFamily="18" charset="0"/>
                <a:cs typeface="Times New Roman" panose="02020603050405020304" pitchFamily="18" charset="0"/>
              </a:rPr>
              <a:t> nay </a:t>
            </a:r>
            <a:r>
              <a:rPr lang="en-US" altLang="en-US" sz="2800" b="1" dirty="0" err="1">
                <a:latin typeface="Times New Roman" panose="02020603050405020304" pitchFamily="18" charset="0"/>
                <a:cs typeface="Times New Roman" panose="02020603050405020304" pitchFamily="18" charset="0"/>
              </a:rPr>
              <a:t>cô</a:t>
            </a:r>
            <a:r>
              <a:rPr lang="en-US" altLang="en-US" sz="2800" b="1" dirty="0">
                <a:latin typeface="Times New Roman" panose="02020603050405020304" pitchFamily="18" charset="0"/>
                <a:cs typeface="Times New Roman" panose="02020603050405020304" pitchFamily="18" charset="0"/>
              </a:rPr>
              <a:t> </a:t>
            </a:r>
            <a:r>
              <a:rPr lang="en-US" altLang="en-US" sz="2800" b="1" err="1">
                <a:latin typeface="Times New Roman" panose="02020603050405020304" pitchFamily="18" charset="0"/>
                <a:cs typeface="Times New Roman" panose="02020603050405020304" pitchFamily="18" charset="0"/>
              </a:rPr>
              <a:t>khoảng</a:t>
            </a:r>
            <a:r>
              <a:rPr lang="en-US" altLang="en-US" sz="2800" b="1">
                <a:latin typeface="Times New Roman" panose="02020603050405020304" pitchFamily="18" charset="0"/>
                <a:cs typeface="Times New Roman" panose="02020603050405020304" pitchFamily="18" charset="0"/>
              </a:rPr>
              <a:t> 53 </a:t>
            </a:r>
            <a:r>
              <a:rPr lang="en-US" altLang="en-US" sz="2800" b="1" dirty="0" err="1">
                <a:latin typeface="Times New Roman" panose="02020603050405020304" pitchFamily="18" charset="0"/>
                <a:cs typeface="Times New Roman" panose="02020603050405020304" pitchFamily="18" charset="0"/>
              </a:rPr>
              <a:t>tuổi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Cô</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giáo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viên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trường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Tiểu</a:t>
            </a:r>
            <a:r>
              <a:rPr lang="en-US" altLang="en-US" sz="2800" b="1" dirty="0">
                <a:latin typeface="Times New Roman" panose="02020603050405020304" pitchFamily="18" charset="0"/>
                <a:cs typeface="Times New Roman" panose="02020603050405020304" pitchFamily="18" charset="0"/>
              </a:rPr>
              <a:t> </a:t>
            </a:r>
            <a:r>
              <a:rPr lang="en-US" altLang="en-US" sz="2800" b="1" err="1">
                <a:latin typeface="Times New Roman" panose="02020603050405020304" pitchFamily="18" charset="0"/>
                <a:cs typeface="Times New Roman" panose="02020603050405020304" pitchFamily="18" charset="0"/>
              </a:rPr>
              <a:t>học </a:t>
            </a:r>
            <a:r>
              <a:rPr lang="en-US" altLang="en-US" sz="2800" b="1">
                <a:latin typeface="Times New Roman" panose="02020603050405020304" pitchFamily="18" charset="0"/>
                <a:cs typeface="Times New Roman" panose="02020603050405020304" pitchFamily="18" charset="0"/>
              </a:rPr>
              <a:t>T</a:t>
            </a:r>
            <a:r>
              <a:rPr lang="vi-VN" altLang="en-US" sz="2800" b="1">
                <a:latin typeface="Times New Roman" panose="02020603050405020304" pitchFamily="18" charset="0"/>
                <a:cs typeface="Times New Roman" panose="02020603050405020304" pitchFamily="18" charset="0"/>
              </a:rPr>
              <a:t>ư</a:t>
            </a:r>
            <a:r>
              <a:rPr lang="en-US" altLang="en-US" sz="2800" b="1">
                <a:latin typeface="Times New Roman" panose="02020603050405020304" pitchFamily="18" charset="0"/>
                <a:cs typeface="Times New Roman" panose="02020603050405020304" pitchFamily="18" charset="0"/>
              </a:rPr>
              <a:t>ơng Giang.</a:t>
            </a:r>
            <a:endParaRPr lang="en-US" altLang="en-US" sz="2800" b="1" dirty="0">
              <a:latin typeface="Times New Roman" panose="02020603050405020304" pitchFamily="18" charset="0"/>
              <a:cs typeface="Times New Roman" panose="02020603050405020304" pitchFamily="18" charset="0"/>
            </a:endParaRPr>
          </a:p>
          <a:p>
            <a:pPr>
              <a:spcBef>
                <a:spcPct val="0"/>
              </a:spcBef>
            </a:pP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Công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việc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hàng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ngày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em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thường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thấy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cô</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soạn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giáo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án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đọc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sách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rồi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chấm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bài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Mỗi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sáng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cô</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dạy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tối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đến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cô</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thường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thức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rất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khuya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để</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chuẩn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bị</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bài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nghiên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cứu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tài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liệu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việc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máy</a:t>
            </a:r>
            <a:r>
              <a:rPr lang="en-US" altLang="en-US" sz="2800" b="1" dirty="0">
                <a:latin typeface="Times New Roman" panose="02020603050405020304" pitchFamily="18" charset="0"/>
                <a:cs typeface="Times New Roman" panose="02020603050405020304" pitchFamily="18" charset="0"/>
              </a:rPr>
              <a:t> vi </a:t>
            </a:r>
            <a:r>
              <a:rPr lang="en-US" altLang="en-US" sz="2800" b="1" dirty="0" err="1">
                <a:latin typeface="Times New Roman" panose="02020603050405020304" pitchFamily="18" charset="0"/>
                <a:cs typeface="Times New Roman" panose="02020603050405020304" pitchFamily="18" charset="0"/>
              </a:rPr>
              <a:t>tính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Cô</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chuẩn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bị</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bài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giảng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rất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đáo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nghiêm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túc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hết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sức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cẩn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thận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Cô</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một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giáo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viên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giỏi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lại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nhiệt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luôn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quan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tâm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đến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bạn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học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sinh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luôn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được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bạn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học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sinh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yêu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mến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kính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trọng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cô</a:t>
            </a:r>
            <a:r>
              <a:rPr lang="en-US" altLang="en-US" sz="2800" b="1" dirty="0">
                <a:latin typeface="Times New Roman" panose="02020603050405020304" pitchFamily="18" charset="0"/>
                <a:cs typeface="Times New Roman" panose="02020603050405020304" pitchFamily="18" charset="0"/>
              </a:rPr>
              <a:t>. </a:t>
            </a:r>
          </a:p>
          <a:p>
            <a:pPr>
              <a:spcBef>
                <a:spcPct val="0"/>
              </a:spcBef>
            </a:pP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Em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rất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yêu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quý</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tự</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hào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vì</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em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học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sinh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cô</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Em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hứa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với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cô</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sẽ</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chăm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chỉ</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học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hành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vâng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thầy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cô</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để</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xứng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đáng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học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trò</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ngoan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cô</a:t>
            </a:r>
            <a:r>
              <a:rPr lang="en-US" altLang="en-US" sz="2800" b="1" dirty="0">
                <a:latin typeface="Times New Roman" panose="02020603050405020304" pitchFamily="18" charset="0"/>
                <a:cs typeface="Times New Roman" panose="02020603050405020304" pitchFamily="18" charset="0"/>
              </a:rPr>
              <a:t>.</a:t>
            </a:r>
            <a:endParaRPr lang="en-US" sz="28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F616DF-0953-4D1C-A1A3-46706D3E9E56}"/>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0BF45AD4-FD3A-4501-B9D6-D8079F64A702}"/>
              </a:ext>
            </a:extLst>
          </p:cNvPr>
          <p:cNvSpPr>
            <a:spLocks noGrp="1"/>
          </p:cNvSpPr>
          <p:nvPr>
            <p:ph idx="1"/>
          </p:nvPr>
        </p:nvSpPr>
        <p:spPr/>
        <p:txBody>
          <a:bodyPr/>
          <a:lstStyle/>
          <a:p>
            <a:r>
              <a:rPr lang="vi-VN"/>
              <a:t>Ví dụ 2:</a:t>
            </a:r>
            <a:br>
              <a:rPr lang="vi-VN"/>
            </a:br>
            <a:r>
              <a:rPr lang="vi-VN"/>
              <a:t>Bố em là bác sỹ, làm việc ở bệnh viện tỉnh </a:t>
            </a:r>
            <a:r>
              <a:rPr lang="en-US"/>
              <a:t>Bắc Ninh</a:t>
            </a:r>
            <a:r>
              <a:rPr lang="vi-VN"/>
              <a:t>. Bố em năm nay 40 tuổi. Hằng ngày bố đến bệnh viện khá sớm nên em cũng đến trường sớm hơn các bạn. Công việc chính của bố em là khám và chữa bệnh cho mọi người ở khoa tim mạch. Bố em là người làm hết sức cận thận và luôn yêu thương gia đình, bệnh nhân..Bố rất yêu thích công việc của mình. Tối nào em cũng thấy bố say mê đọc sách, báo, hoặc làm việc trên máy vi tính. Em rất yêu bố em. Em sẽ cố gắng học tập thật giỏi để sau này làm nghề như bố.</a:t>
            </a:r>
            <a:endParaRPr lang="en-US"/>
          </a:p>
        </p:txBody>
      </p:sp>
    </p:spTree>
    <p:extLst>
      <p:ext uri="{BB962C8B-B14F-4D97-AF65-F5344CB8AC3E}">
        <p14:creationId xmlns:p14="http://schemas.microsoft.com/office/powerpoint/2010/main" val="34658703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p:cNvPicPr>
            <a:picLocks noChangeAspect="1"/>
          </p:cNvPicPr>
          <p:nvPr/>
        </p:nvPicPr>
        <p:blipFill>
          <a:blip r:embed="rId5">
            <a:alphaModFix amt="50000"/>
            <a:extLst>
              <a:ext uri="{28A0092B-C50C-407E-A947-70E740481C1C}">
                <a14:useLocalDpi xmlns:a14="http://schemas.microsoft.com/office/drawing/2010/main" val="0"/>
              </a:ext>
            </a:extLst>
          </a:blip>
          <a:srcRect/>
          <a:stretch>
            <a:fillRect/>
          </a:stretch>
        </p:blipFill>
        <p:spPr>
          <a:xfrm>
            <a:off x="-2365912" y="3224388"/>
            <a:ext cx="5490112" cy="2282611"/>
          </a:xfrm>
          <a:prstGeom prst="rect">
            <a:avLst/>
          </a:prstGeom>
        </p:spPr>
      </p:pic>
      <p:pic>
        <p:nvPicPr>
          <p:cNvPr id="10" name="Picture 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722674" y="3818026"/>
            <a:ext cx="4214115" cy="1752093"/>
          </a:xfrm>
          <a:prstGeom prst="rect">
            <a:avLst/>
          </a:prstGeom>
        </p:spPr>
      </p:pic>
      <p:pic>
        <p:nvPicPr>
          <p:cNvPr id="11" name="Picture 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7777443" y="4372441"/>
            <a:ext cx="2864471" cy="1190954"/>
          </a:xfrm>
          <a:prstGeom prst="rect">
            <a:avLst/>
          </a:prstGeom>
        </p:spPr>
      </p:pic>
      <p:pic>
        <p:nvPicPr>
          <p:cNvPr id="12"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rot="5400000">
            <a:off x="6742840" y="-1511248"/>
            <a:ext cx="1768839" cy="15200963"/>
          </a:xfrm>
          <a:prstGeom prst="rect">
            <a:avLst/>
          </a:prstGeom>
        </p:spPr>
      </p:pic>
      <p:pic>
        <p:nvPicPr>
          <p:cNvPr id="13" name="Picture 1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528909" y="4289096"/>
            <a:ext cx="956812" cy="2000938"/>
          </a:xfrm>
          <a:prstGeom prst="rect">
            <a:avLst/>
          </a:prstGeom>
        </p:spPr>
      </p:pic>
      <p:pic>
        <p:nvPicPr>
          <p:cNvPr id="14" name="Picture 2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11055737" y="4289096"/>
            <a:ext cx="956812" cy="2000938"/>
          </a:xfrm>
          <a:prstGeom prst="rect">
            <a:avLst/>
          </a:prstGeom>
        </p:spPr>
      </p:pic>
      <p:sp>
        <p:nvSpPr>
          <p:cNvPr id="2" name="Rectangle 1"/>
          <p:cNvSpPr/>
          <p:nvPr/>
        </p:nvSpPr>
        <p:spPr>
          <a:xfrm>
            <a:off x="412750" y="238125"/>
            <a:ext cx="11366500" cy="1076325"/>
          </a:xfrm>
          <a:prstGeom prst="rect">
            <a:avLst/>
          </a:prstGeom>
        </p:spPr>
        <p:txBody>
          <a:bodyPr wrap="square">
            <a:spAutoFit/>
          </a:bodyPr>
          <a:lstStyle/>
          <a:p>
            <a:r>
              <a:rPr lang="en-US" altLang="en-US" sz="3200" b="1" dirty="0">
                <a:latin typeface="Times New Roman" panose="02020603050405020304" pitchFamily="18" charset="0"/>
              </a:rPr>
              <a:t> </a:t>
            </a:r>
            <a:r>
              <a:rPr lang="en-US" altLang="en-US" sz="3200" b="1" u="sng" dirty="0" err="1">
                <a:latin typeface="Times New Roman" panose="02020603050405020304" pitchFamily="18" charset="0"/>
              </a:rPr>
              <a:t>Bài</a:t>
            </a:r>
            <a:r>
              <a:rPr lang="en-US" altLang="en-US" sz="3200" b="1" u="sng" dirty="0">
                <a:latin typeface="Times New Roman" panose="02020603050405020304" pitchFamily="18" charset="0"/>
              </a:rPr>
              <a:t> 2</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Viết</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những</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điều</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em</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vừa</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kể</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thành</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một</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đoạn</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văn</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từ</a:t>
            </a:r>
            <a:r>
              <a:rPr lang="en-US" altLang="en-US" sz="3200" b="1" dirty="0">
                <a:latin typeface="Times New Roman" panose="02020603050405020304" pitchFamily="18" charset="0"/>
              </a:rPr>
              <a:t> 7 </a:t>
            </a:r>
            <a:r>
              <a:rPr lang="en-US" altLang="en-US" sz="3200" b="1" dirty="0" err="1">
                <a:latin typeface="Times New Roman" panose="02020603050405020304" pitchFamily="18" charset="0"/>
              </a:rPr>
              <a:t>đến</a:t>
            </a:r>
            <a:r>
              <a:rPr lang="en-US" altLang="en-US" sz="3200" b="1" dirty="0">
                <a:latin typeface="Times New Roman" panose="02020603050405020304" pitchFamily="18" charset="0"/>
              </a:rPr>
              <a:t> 10 </a:t>
            </a:r>
            <a:r>
              <a:rPr lang="en-US" altLang="en-US" sz="3200" b="1" dirty="0" err="1">
                <a:latin typeface="Times New Roman" panose="02020603050405020304" pitchFamily="18" charset="0"/>
              </a:rPr>
              <a:t>câu</a:t>
            </a:r>
            <a:r>
              <a:rPr lang="en-US" altLang="en-US" sz="3200" b="1" dirty="0">
                <a:latin typeface="Times New Roman" panose="02020603050405020304" pitchFamily="18" charset="0"/>
              </a:rPr>
              <a:t> ), </a:t>
            </a:r>
            <a:r>
              <a:rPr lang="en-US" altLang="en-US" sz="3200" b="1" dirty="0" err="1">
                <a:latin typeface="Times New Roman" panose="02020603050405020304" pitchFamily="18" charset="0"/>
              </a:rPr>
              <a:t>theo</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gợi</a:t>
            </a:r>
            <a:r>
              <a:rPr lang="en-US" altLang="en-US" sz="3200" b="1" dirty="0">
                <a:latin typeface="Times New Roman" panose="02020603050405020304" pitchFamily="18" charset="0"/>
              </a:rPr>
              <a:t> ý.</a:t>
            </a:r>
            <a:endParaRPr lang="en-US" sz="3200" dirty="0"/>
          </a:p>
        </p:txBody>
      </p:sp>
      <p:sp>
        <p:nvSpPr>
          <p:cNvPr id="4" name="Rectangle 3"/>
          <p:cNvSpPr/>
          <p:nvPr/>
        </p:nvSpPr>
        <p:spPr>
          <a:xfrm>
            <a:off x="5067594" y="1908613"/>
            <a:ext cx="2057400" cy="482991"/>
          </a:xfrm>
          <a:prstGeom prst="rect">
            <a:avLst/>
          </a:prstGeom>
          <a:solidFill>
            <a:srgbClr val="E7604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dirty="0">
                <a:solidFill>
                  <a:schemeClr val="bg1"/>
                </a:solidFill>
                <a:latin typeface="Times New Roman" panose="02020603050405020304" pitchFamily="18" charset="0"/>
                <a:cs typeface="Times New Roman" panose="02020603050405020304" pitchFamily="18" charset="0"/>
              </a:rPr>
              <a:t>L</a:t>
            </a:r>
            <a:r>
              <a:rPr lang="vi-VN" sz="3200" dirty="0">
                <a:solidFill>
                  <a:schemeClr val="bg1"/>
                </a:solidFill>
                <a:latin typeface="Times New Roman" panose="02020603050405020304" pitchFamily="18" charset="0"/>
                <a:cs typeface="Times New Roman" panose="02020603050405020304" pitchFamily="18" charset="0"/>
              </a:rPr>
              <a:t>Ư</a:t>
            </a:r>
            <a:r>
              <a:rPr lang="en-US" sz="3200" dirty="0">
                <a:solidFill>
                  <a:schemeClr val="bg1"/>
                </a:solidFill>
                <a:latin typeface="Times New Roman" panose="02020603050405020304" pitchFamily="18" charset="0"/>
                <a:cs typeface="Times New Roman" panose="02020603050405020304" pitchFamily="18" charset="0"/>
              </a:rPr>
              <a:t>U Ý</a:t>
            </a:r>
          </a:p>
        </p:txBody>
      </p:sp>
      <p:sp>
        <p:nvSpPr>
          <p:cNvPr id="5" name="Rectangle 4"/>
          <p:cNvSpPr/>
          <p:nvPr/>
        </p:nvSpPr>
        <p:spPr>
          <a:xfrm>
            <a:off x="528955" y="2721803"/>
            <a:ext cx="11624604" cy="1076325"/>
          </a:xfrm>
          <a:prstGeom prst="rect">
            <a:avLst/>
          </a:prstGeom>
        </p:spPr>
        <p:txBody>
          <a:bodyPr wrap="square">
            <a:spAutoFit/>
          </a:bodyPr>
          <a:lstStyle/>
          <a:p>
            <a:pPr>
              <a:defRPr/>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nắn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đầu,cuối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rõ</a:t>
            </a:r>
            <a:r>
              <a:rPr lang="en-US" sz="3200" dirty="0">
                <a:latin typeface="Times New Roman" panose="02020603050405020304" pitchFamily="18" charset="0"/>
                <a:cs typeface="Times New Roman" panose="02020603050405020304" pitchFamily="18" charset="0"/>
              </a:rPr>
              <a:t> ý,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lặp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bldLst>
      <p:bldP spid="4" grpId="0" bldLvl="0" animBg="1"/>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1.3"/>
</p:tagLst>
</file>

<file path=ppt/tags/tag2.xml><?xml version="1.0" encoding="utf-8"?>
<p:tagLst xmlns:a="http://schemas.openxmlformats.org/drawingml/2006/main" xmlns:r="http://schemas.openxmlformats.org/officeDocument/2006/relationships" xmlns:p="http://schemas.openxmlformats.org/presentationml/2006/main">
  <p:tag name="MH" val="20180926094856"/>
  <p:tag name="MH_LIBRARY" val="CONTENTS"/>
  <p:tag name="MH_AUTOCOLOR" val="TRUE"/>
  <p:tag name="MH_TYPE" val="CONTENTS"/>
  <p:tag name="ID" val="626777"/>
</p:tagLst>
</file>

<file path=ppt/tags/tag3.xml><?xml version="1.0" encoding="utf-8"?>
<p:tagLst xmlns:a="http://schemas.openxmlformats.org/drawingml/2006/main" xmlns:r="http://schemas.openxmlformats.org/officeDocument/2006/relationships" xmlns:p="http://schemas.openxmlformats.org/presentationml/2006/main">
  <p:tag name="TIMING" val="|24.4|8.1|7.6|12.4|10.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753</Words>
  <Application>Microsoft Office PowerPoint</Application>
  <PresentationFormat>Custom</PresentationFormat>
  <Paragraphs>52</Paragraphs>
  <Slides>11</Slides>
  <Notes>5</Notes>
  <HiddenSlides>0</HiddenSlides>
  <MMClips>3</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BKV</cp:lastModifiedBy>
  <cp:revision>9</cp:revision>
  <dcterms:created xsi:type="dcterms:W3CDTF">2022-02-10T09:10:43Z</dcterms:created>
  <dcterms:modified xsi:type="dcterms:W3CDTF">2022-02-17T11:10:54Z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FE65B5A071BB4AF894AAB0228612112A</vt:lpwstr>
  </property>
  <property fmtid="{D5CDD505-2E9C-101B-9397-08002B2CF9AE}" pid="3" name="KSOProductBuildVer">
    <vt:lpwstr>1033-11.2.0.10463</vt:lpwstr>
  </property>
</Properties>
</file>