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72" r:id="rId3"/>
    <p:sldId id="314" r:id="rId4"/>
    <p:sldId id="376" r:id="rId5"/>
    <p:sldId id="398" r:id="rId6"/>
    <p:sldId id="408" r:id="rId7"/>
    <p:sldId id="407" r:id="rId8"/>
    <p:sldId id="322" r:id="rId9"/>
    <p:sldId id="279" r:id="rId10"/>
    <p:sldId id="357" r:id="rId11"/>
    <p:sldId id="411" r:id="rId12"/>
    <p:sldId id="405" r:id="rId13"/>
    <p:sldId id="40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00"/>
    <a:srgbClr val="660066"/>
    <a:srgbClr val="9900CC"/>
    <a:srgbClr val="FFFFCC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24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E8248E-F8BE-44B5-88F9-85AE7D1EFD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C7002-EF8F-44FC-839C-93FC63D89E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FB4D40-C5A5-481A-9DD3-0B1915AEC6A7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31E2885-4063-4DC0-B926-1D7E525AD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34ABF9-1A78-4A32-A3EE-29B5E396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A3859-2B15-49D1-898A-B976CDC47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EBCF7-4525-40E6-809A-1D1A9C5ED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3CCAE1-25CB-47B6-BC93-DC46406E59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20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CCAE1-25CB-47B6-BC93-DC46406E5902}" type="slidenum">
              <a:rPr lang="en-US" altLang="vi-VN" smtClean="0"/>
              <a:pPr/>
              <a:t>4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21202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764CB0BE-98DC-46DB-B3BC-894903082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B4F108-F94D-46AF-A714-2A0ADCA40A86}" type="slidenum">
              <a:rPr lang="en-US" altLang="vi-VN">
                <a:solidFill>
                  <a:prstClr val="black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vi-VN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D4B00E0-85C8-4B39-A5C5-2CC8DF538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629222C-B394-4A22-8855-2B6228BF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6104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319EFD3-3C82-4D86-A0F3-F8E2134E8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EC9E09E-E541-44BB-AFFF-7E74DB0FDAF3}" type="slidenum">
              <a:rPr lang="en-US" altLang="vi-VN">
                <a:latin typeface="Arial" panose="020B0604020202020204" pitchFamily="34" charset="0"/>
              </a:rPr>
              <a:pPr/>
              <a:t>8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E58AB80-79EE-41DF-B11E-F74336658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F9A4293-9B13-400A-805B-4F0087FDF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0121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FBDD9983-91BB-4A5E-9F84-F84D946C8AFF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347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534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9B114-0EB4-42F1-8201-A0403B5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4031-2109-46AA-AB72-22856FFB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ED22B-D4BE-4487-8B37-96E0F17C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2B75-0F59-4350-BDB8-C9A39EAA7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CE32B-E100-4BDD-A1D9-93179B13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6D241-F130-476D-8A0A-75E8ADB2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B9629-FB04-4461-9041-25336D99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E193-FE0C-4889-846C-7C39781B0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6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995A6-2F8E-4359-B1E0-E3D8E1C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D57FD-FFC0-48BF-8BE0-F1266DBF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D858F-08EC-44AC-BC9F-D4B011DD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C712-407F-4457-B1E9-4E22CA9F3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68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30147B-66DB-4942-81D1-99B63F3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3123F2-110D-4A0A-B005-3B1F91F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CB7071-B912-4750-8F00-9F79E38D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976B2-C5FF-46C9-B666-BD95AD83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1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B606F65-2EE2-4621-9555-B4A0823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8283142-BE94-4D80-822E-FAF1BA0E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845BA97-D47E-48CA-8B91-E37474B0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040B9-2982-412D-B40C-998FCEFE0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559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5B55DC-866C-4CDC-B0D7-88E761CB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5914F5-8410-4CCF-89EA-2F4860A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4093709-139B-4D32-8806-BF645478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2857-CC79-421E-B4D3-F8C87FD904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2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CE69A67-188F-47A0-B2FB-4DD2F5F8C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58226E-1CFB-4E7D-B823-D601992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6758DD1-BB7D-4795-B60E-DF03DD0B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9A22-ED61-4021-B900-4A6B72D0C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06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25E69-6ED4-4371-A83B-9C58F960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3782D2-4CBA-4E2B-998F-5966E538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931EDE-91C3-4A8A-BD34-32373563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D366-179E-47D8-94B0-2B2D1F4F0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4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2910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105502-4B14-4AA7-AB5B-A54BDF3D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01FC7F-57C6-40B1-9983-999D15A5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47D879-A8EF-4B0D-963E-4CBA152C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37BDC-7C7D-4B34-8EC0-1ADEFB2A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75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79A0C-160A-4EF6-8F0A-E00EB69E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C147D-9D7B-40F3-AD94-7B91BD4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574DF-3595-4C26-9CF2-12C6C1BB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2F9D5-78AE-416F-A160-6394A7F50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095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893AA-FCD9-44F0-ACD1-414E5EA5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68ACA-431E-4018-B69F-68DEF3AE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E18E6-4DC9-40F3-9501-39F15F4E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6F5F1-5D0C-46BD-977B-9C9A93C6E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92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1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079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7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5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6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129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07EDAFB0-DB05-470E-8C02-583F7E1668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000726A2-8C25-47FB-95E8-9698AE0297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6C28-E578-40E9-B8AC-52C9EE436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8C36A-352F-4928-9FD5-C9A22117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BF95-B5EC-448C-A8CE-A7BD4C02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5CF2F0E-AB85-49C3-8392-00E1F50062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22 (2)">
            <a:extLst>
              <a:ext uri="{FF2B5EF4-FFF2-40B4-BE49-F238E27FC236}">
                <a16:creationId xmlns:a16="http://schemas.microsoft.com/office/drawing/2014/main" id="{2D203903-7AAF-43F0-8DC6-51A18E0F8E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4457700"/>
            <a:ext cx="185618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6" descr="22 (2)">
            <a:extLst>
              <a:ext uri="{FF2B5EF4-FFF2-40B4-BE49-F238E27FC236}">
                <a16:creationId xmlns:a16="http://schemas.microsoft.com/office/drawing/2014/main" id="{C2FC6CD2-0E6A-4B05-A67D-AC52979897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5037" y="4343401"/>
            <a:ext cx="1985963" cy="158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9" descr="3_hoa_xoay">
            <a:extLst>
              <a:ext uri="{FF2B5EF4-FFF2-40B4-BE49-F238E27FC236}">
                <a16:creationId xmlns:a16="http://schemas.microsoft.com/office/drawing/2014/main" id="{79B61889-6D19-4B8F-9337-1F7310CE2D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4424362"/>
            <a:ext cx="120015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14">
            <a:extLst>
              <a:ext uri="{FF2B5EF4-FFF2-40B4-BE49-F238E27FC236}">
                <a16:creationId xmlns:a16="http://schemas.microsoft.com/office/drawing/2014/main" id="{9140544C-D63E-4307-ACC2-F0EBE54D5D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7350" y="2000250"/>
            <a:ext cx="5372100" cy="2628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 TRƯỜNG TIỂU HỌC ÁI MỘ A</a:t>
            </a: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Bài giảng lớp 3</a:t>
            </a: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Môn : Chính tả.</a:t>
            </a:r>
          </a:p>
          <a:p>
            <a:pPr algn="ctr"/>
            <a:r>
              <a:rPr lang="vi-VN" sz="2700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TUẦN 22</a:t>
            </a:r>
            <a:endParaRPr lang="vi-VN" sz="2700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.VnTimeH"/>
            </a:endParaRP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Nguyễn Thị Thường</a:t>
            </a:r>
          </a:p>
          <a:p>
            <a:pPr algn="ctr"/>
            <a:endParaRPr lang="en-US" sz="2700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.VnTimeH"/>
            </a:endParaRPr>
          </a:p>
        </p:txBody>
      </p:sp>
      <p:pic>
        <p:nvPicPr>
          <p:cNvPr id="5126" name="Picture 15" descr="FLOWR004">
            <a:extLst>
              <a:ext uri="{FF2B5EF4-FFF2-40B4-BE49-F238E27FC236}">
                <a16:creationId xmlns:a16="http://schemas.microsoft.com/office/drawing/2014/main" id="{DBAFF37E-8217-4A8F-BDA1-3EDBA9A9E9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4069">
            <a:off x="1323975" y="933450"/>
            <a:ext cx="357188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52" descr="DSTARS-P">
            <a:extLst>
              <a:ext uri="{FF2B5EF4-FFF2-40B4-BE49-F238E27FC236}">
                <a16:creationId xmlns:a16="http://schemas.microsoft.com/office/drawing/2014/main" id="{5E7459D6-4110-4633-8E24-CF13BC302F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743200"/>
            <a:ext cx="8572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52" descr="DSTARS-P">
            <a:extLst>
              <a:ext uri="{FF2B5EF4-FFF2-40B4-BE49-F238E27FC236}">
                <a16:creationId xmlns:a16="http://schemas.microsoft.com/office/drawing/2014/main" id="{43F087B7-011A-407B-83FD-0698EB52AE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43250"/>
            <a:ext cx="8572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15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2022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1889722" y="1502257"/>
            <a:ext cx="5400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FFFF00"/>
                </a:solidFill>
                <a:latin typeface="HP001 4 hàng" pitchFamily="34" charset="0"/>
              </a:rPr>
              <a:t>Tiết</a:t>
            </a:r>
            <a:r>
              <a:rPr lang="en-CA" altLang="en-US" sz="2800" b="1" dirty="0">
                <a:solidFill>
                  <a:srgbClr val="FFFF00"/>
                </a:solidFill>
                <a:latin typeface="HP001 4 hàng" pitchFamily="34" charset="0"/>
              </a:rPr>
              <a:t> 41: 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14642" y="2031048"/>
            <a:ext cx="88293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Ê -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-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xơn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một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nhà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bác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học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vĩ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.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Bằng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lao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động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 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566353"/>
            <a:ext cx="914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cần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cù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trí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óc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sáng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tạo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kì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diệu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ông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đã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cống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hiến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-15240" y="3089573"/>
            <a:ext cx="92595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loài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người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hơn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một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ngàn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sáng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chế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góp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phần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làm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thay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đổi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79" y="36068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cuộc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sống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trên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đất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chúng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ta.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Câu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chuyện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nhà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bác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học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53657" y="4128453"/>
            <a:ext cx="91976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cụ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thấy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ông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rất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giàu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sang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kiến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luôn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mong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79" y="4693920"/>
            <a:ext cx="6094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muốn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mang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điều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tốt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con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người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987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5" r="4195"/>
          <a:stretch>
            <a:fillRect/>
          </a:stretch>
        </p:blipFill>
        <p:spPr bwMode="auto">
          <a:xfrm>
            <a:off x="-30163" y="0"/>
            <a:ext cx="94488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685800" y="990600"/>
            <a:ext cx="7391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a)</a:t>
            </a:r>
            <a:r>
              <a:rPr lang="en-US" altLang="en-US" sz="3600" i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Em chọn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hay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ch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để điền vào chỗ trống ? Giải câu đố.</a:t>
            </a: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1219200" y="2479675"/>
            <a:ext cx="632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Mặt     òn, mặt lại đỏ gay</a:t>
            </a:r>
          </a:p>
        </p:txBody>
      </p:sp>
      <p:sp>
        <p:nvSpPr>
          <p:cNvPr id="18437" name="Text Box 9"/>
          <p:cNvSpPr txBox="1">
            <a:spLocks noChangeArrowheads="1"/>
          </p:cNvSpPr>
          <p:nvPr/>
        </p:nvSpPr>
        <p:spPr bwMode="auto">
          <a:xfrm>
            <a:off x="381000" y="3327400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Ai nhìn cũng phải nhíu mày vì sao</a:t>
            </a:r>
          </a:p>
        </p:txBody>
      </p:sp>
      <p:sp>
        <p:nvSpPr>
          <p:cNvPr id="18438" name="Text Box 10"/>
          <p:cNvSpPr txBox="1">
            <a:spLocks noChangeArrowheads="1"/>
          </p:cNvSpPr>
          <p:nvPr/>
        </p:nvSpPr>
        <p:spPr bwMode="auto">
          <a:xfrm>
            <a:off x="998538" y="4175125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Suốt ngày lơ lửng     ên cao</a:t>
            </a:r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81000" y="5089525"/>
            <a:ext cx="8610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Đêm về đi ngủ,    ui vào nơi đâu?</a:t>
            </a: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2286000" y="2479675"/>
            <a:ext cx="83820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4953000" y="4173538"/>
            <a:ext cx="838200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657600" y="5089525"/>
            <a:ext cx="838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ch</a:t>
            </a:r>
            <a:endParaRPr lang="en-US" altLang="en-US" sz="4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6340475" y="5953125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itchFamily="18" charset="0"/>
              </a:rPr>
              <a:t>Là gì ?</a:t>
            </a:r>
          </a:p>
        </p:txBody>
      </p:sp>
    </p:spTree>
    <p:extLst>
      <p:ext uri="{BB962C8B-B14F-4D97-AF65-F5344CB8AC3E}">
        <p14:creationId xmlns:p14="http://schemas.microsoft.com/office/powerpoint/2010/main" val="30208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can0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505200" y="6172200"/>
            <a:ext cx="2133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4000">
                <a:solidFill>
                  <a:srgbClr val="FF3300"/>
                </a:solidFill>
                <a:latin typeface="Times New Roman" pitchFamily="18" charset="0"/>
              </a:rPr>
              <a:t>Mặt trời</a:t>
            </a:r>
          </a:p>
        </p:txBody>
      </p:sp>
    </p:spTree>
    <p:extLst>
      <p:ext uri="{BB962C8B-B14F-4D97-AF65-F5344CB8AC3E}">
        <p14:creationId xmlns:p14="http://schemas.microsoft.com/office/powerpoint/2010/main" val="15483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15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2022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89722" y="1502257"/>
            <a:ext cx="5400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FFFF00"/>
                </a:solidFill>
                <a:latin typeface="HP001 4 hàng" pitchFamily="34" charset="0"/>
              </a:rPr>
              <a:t>Tiết</a:t>
            </a:r>
            <a:r>
              <a:rPr lang="en-CA" altLang="en-US" sz="2800" b="1" dirty="0">
                <a:solidFill>
                  <a:srgbClr val="FFFF00"/>
                </a:solidFill>
                <a:latin typeface="HP001 4 hàng" pitchFamily="34" charset="0"/>
              </a:rPr>
              <a:t> 41: 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143000" y="3657602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371600" y="2"/>
            <a:ext cx="662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2856864" y="152400"/>
            <a:ext cx="3475367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50000"/>
              </a:lnSpc>
            </a:pP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5764" y="1101725"/>
            <a:ext cx="837247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Ê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vĩ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lao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động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cù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trí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óc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diệu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loài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ngàn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chúng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ta.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chuyện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cụ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thấy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rất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01947" y="5414704"/>
            <a:ext cx="858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Vĩ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đại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tầm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to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đáng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khâm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phục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9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scan0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5741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385741" y="1616958"/>
            <a:ext cx="4758259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điều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i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4672013"/>
            <a:ext cx="8458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Mĩ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sinh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1847,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1931.</a:t>
            </a:r>
          </a:p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13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8928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trí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79400" y="4746301"/>
            <a:ext cx="858520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latin typeface="Times New Roman" pitchFamily="18" charset="0"/>
              </a:rPr>
              <a:t>  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minh,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sáng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ý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nghĩa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phát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minh,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8928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trí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5" name="Rectangle 725"/>
          <p:cNvSpPr>
            <a:spLocks noChangeArrowheads="1"/>
          </p:cNvSpPr>
          <p:nvPr/>
        </p:nvSpPr>
        <p:spPr bwMode="auto">
          <a:xfrm>
            <a:off x="1208088" y="4930775"/>
            <a:ext cx="66405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hoa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6" name="Rectangle 727"/>
          <p:cNvSpPr>
            <a:spLocks noChangeArrowheads="1"/>
          </p:cNvSpPr>
          <p:nvPr/>
        </p:nvSpPr>
        <p:spPr bwMode="auto">
          <a:xfrm>
            <a:off x="279400" y="5487193"/>
            <a:ext cx="85852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hoa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riêng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439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584200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 TỪ KHÓ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6240" y="1737360"/>
            <a:ext cx="2638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6240" y="3068320"/>
            <a:ext cx="271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6240" y="2416513"/>
            <a:ext cx="1824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lao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0520" y="3755291"/>
            <a:ext cx="2231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kiến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7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:a16="http://schemas.microsoft.com/office/drawing/2014/main" id="{7603A60A-8E6E-4181-867F-9CA7075C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199" y="1143000"/>
            <a:ext cx="5021263" cy="4724400"/>
          </a:xfrm>
          <a:prstGeom prst="wedgeRoundRectCallout">
            <a:avLst>
              <a:gd name="adj1" fmla="val -66728"/>
              <a:gd name="adj2" fmla="val -322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10" name="Picture 2" descr="Hinh ngoi">
            <a:extLst>
              <a:ext uri="{FF2B5EF4-FFF2-40B4-BE49-F238E27FC236}">
                <a16:creationId xmlns:a16="http://schemas.microsoft.com/office/drawing/2014/main" id="{6726FACC-99BB-48CD-88C4-5BF4728E6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143000"/>
            <a:ext cx="320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295400" y="98425"/>
            <a:ext cx="66294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 THẾ NGỒI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CPE0246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02280"/>
            <a:ext cx="41910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1096327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769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663</Words>
  <Application>Microsoft Office PowerPoint</Application>
  <PresentationFormat>On-screen Show (4:3)</PresentationFormat>
  <Paragraphs>64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.VnTime</vt:lpstr>
      <vt:lpstr>.VnTimeH</vt:lpstr>
      <vt:lpstr>Arial</vt:lpstr>
      <vt:lpstr>Calibri</vt:lpstr>
      <vt:lpstr>HP001 4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NGUYỆT HƯƠNG</dc:creator>
  <cp:lastModifiedBy>SONDMANI</cp:lastModifiedBy>
  <cp:revision>109</cp:revision>
  <dcterms:created xsi:type="dcterms:W3CDTF">2017-10-18T01:20:53Z</dcterms:created>
  <dcterms:modified xsi:type="dcterms:W3CDTF">2022-02-13T08:05:48Z</dcterms:modified>
</cp:coreProperties>
</file>