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</p:sldMasterIdLst>
  <p:notesMasterIdLst>
    <p:notesMasterId r:id="rId19"/>
  </p:notesMasterIdLst>
  <p:sldIdLst>
    <p:sldId id="258" r:id="rId3"/>
    <p:sldId id="281" r:id="rId4"/>
    <p:sldId id="290" r:id="rId5"/>
    <p:sldId id="378" r:id="rId6"/>
    <p:sldId id="274" r:id="rId7"/>
    <p:sldId id="271" r:id="rId8"/>
    <p:sldId id="256" r:id="rId9"/>
    <p:sldId id="297" r:id="rId10"/>
    <p:sldId id="299" r:id="rId11"/>
    <p:sldId id="300" r:id="rId12"/>
    <p:sldId id="296" r:id="rId13"/>
    <p:sldId id="262" r:id="rId14"/>
    <p:sldId id="298" r:id="rId15"/>
    <p:sldId id="257" r:id="rId16"/>
    <p:sldId id="293" r:id="rId17"/>
    <p:sldId id="295" r:id="rId18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A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82" autoAdjust="0"/>
    <p:restoredTop sz="94660"/>
  </p:normalViewPr>
  <p:slideViewPr>
    <p:cSldViewPr snapToGrid="0">
      <p:cViewPr varScale="1">
        <p:scale>
          <a:sx n="68" d="100"/>
          <a:sy n="68" d="100"/>
        </p:scale>
        <p:origin x="-532" y="-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916578-7379-49FA-9F8A-C253BD7678CE}" type="datetimeFigureOut">
              <a:rPr lang="zh-CN" altLang="en-US" smtClean="0"/>
              <a:pPr/>
              <a:t>2022/2/17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80E0C2-0D4A-4881-ADBA-8A3F58F5279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4019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0E0C2-0D4A-4881-ADBA-8A3F58F5279E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65816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0E0C2-0D4A-4881-ADBA-8A3F58F5279E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4600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FEB609-20FC-4234-934C-164CEB15BF7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32986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FEB609-20FC-4234-934C-164CEB15BF7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93918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0E0C2-0D4A-4881-ADBA-8A3F58F5279E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69382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FEB609-20FC-4234-934C-164CEB15BF7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39507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0E0C2-0D4A-4881-ADBA-8A3F58F5279E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69382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FEB609-20FC-4234-934C-164CEB15BF7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00492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0E0C2-0D4A-4881-ADBA-8A3F58F5279E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24283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FEB609-20FC-4234-934C-164CEB15BF7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0352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F431D388-6C7D-4821-9CAF-D517034155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60A73F77-DF79-4A2D-BEFC-794C8F55FB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5BA76167-1CFE-4FB3-94B8-BA7DC99EF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pPr/>
              <a:t>2022/2/17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DE930B64-9EF9-4D98-89C4-0A3458E54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27D3AE18-7B15-4002-8930-720360B80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5309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7EA7F04E-B3B2-408B-A05C-A1280ECE9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F7028E60-63E6-4482-96C9-07050FE9B3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56F8631A-F2BB-436A-977A-BB99321FD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pPr/>
              <a:t>2022/2/17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81A16580-30C8-43A3-9612-501567849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8C2EC192-2E88-4C4B-91D3-70C6CCAA0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6904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BB5B74B6-FCF5-4EE8-B194-79798BB749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ED1E14FB-E62B-429A-B615-B7BBAB8C63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8F72E1F2-F736-401C-8C2E-2EB628402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pPr/>
              <a:t>2022/2/17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12B495D2-2ECF-41AD-967F-E9461E5B8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EFCFEE49-1BD5-4B65-ACB4-C3B664037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03180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29351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7C87C0C-1F2E-47B9-A64C-A2EFBC79C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F16F3F9-661C-4761-9719-3BD025345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D482616-A371-463D-9563-4B8599962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A918B-4270-4E5B-A060-31AF67FC949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579425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14523C0-1AC2-4183-868A-0199E22D4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6637F11-3A1D-4D66-8534-8C642487B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091A6FB-11C3-4D7F-BFFC-9AB4B5BF1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AC238-CE48-467A-9819-A36398A2BC6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935031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8BE3104-C880-476D-83E9-B6D611D20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BDC48F3-73A5-4E04-AE96-DFA3C2D96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359B5FF-AA5F-4EF1-96A1-A77642C04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83E8F-04DC-49CC-993C-600250D0DF9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237691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D25F88C8-6C8C-46E0-9FA9-58979BFEC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E1E7D7F2-67C1-4FB3-9F53-F9A5774D4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FFA1585B-0D1F-4030-B4EE-64D29D6C9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D7241-C6BC-4B2B-9F53-20C6E9509A1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014755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C39943CD-010F-4D0B-A67F-5B41B4552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F2EA79F5-2F0F-4B6D-8D8E-AA5A11DCA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90EF97D6-356B-4D7E-B530-8D82988A8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B1BB1-3D64-46D7-8C99-B335D0A39B4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332091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>
            <a:extLst>
              <a:ext uri="{FF2B5EF4-FFF2-40B4-BE49-F238E27FC236}">
                <a16:creationId xmlns="" xmlns:a16="http://schemas.microsoft.com/office/drawing/2014/main" id="{68F3D221-EFE2-49B8-93B8-790E43984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Footer Placeholder 4">
            <a:extLst>
              <a:ext uri="{FF2B5EF4-FFF2-40B4-BE49-F238E27FC236}">
                <a16:creationId xmlns="" xmlns:a16="http://schemas.microsoft.com/office/drawing/2014/main" id="{63870B34-CCE2-4712-85BD-62ECF1352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0C9228B1-1FF5-422E-B55C-8011CD4AA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A12A7-D5B2-4594-9F68-680599C3273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607236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="" xmlns:a16="http://schemas.microsoft.com/office/drawing/2014/main" id="{919EECD7-EB43-459C-A592-7D5BCFDD8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Footer Placeholder 4">
            <a:extLst>
              <a:ext uri="{FF2B5EF4-FFF2-40B4-BE49-F238E27FC236}">
                <a16:creationId xmlns="" xmlns:a16="http://schemas.microsoft.com/office/drawing/2014/main" id="{E3348539-A011-4285-A110-A64C841BA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Slide Number Placeholder 5">
            <a:extLst>
              <a:ext uri="{FF2B5EF4-FFF2-40B4-BE49-F238E27FC236}">
                <a16:creationId xmlns="" xmlns:a16="http://schemas.microsoft.com/office/drawing/2014/main" id="{44B577FE-F0BD-47F7-BB64-E99926382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0ED06-1B1A-44A4-8536-DDB30A6F2B0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17504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C16DFDEE-16BB-4744-B5D9-22C6F6ECA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3A759B7C-57AF-4E54-AF0D-53D51230A4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26775465-88BD-40A0-B58D-5983F4C69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pPr/>
              <a:t>2022/2/17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88A6F589-C376-4B13-A721-4D8E5C592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DC01E7C2-B68A-47FC-881A-FE88362DC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14102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9F795ADF-C473-415C-8149-C9F4DCE10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3F68341E-A797-4C56-BA1D-65A717D1F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69DDB3F9-DE98-46DE-979B-7A10E503D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7A169-1837-4B40-95DE-8C962B5F565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766025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5F32491E-607D-4BD9-8BE0-AA69101CC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F4DC0A81-7DCA-407D-B9C7-64B77CD43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6BAE8D89-E4A8-44A0-9951-7662CD735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9B45A-ECA5-4944-B7C8-3B128664D81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246879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6821858-49DB-44BA-A76C-80071E680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B34B885-0D69-4632-B117-67D39CD0D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5C48437-EDF4-43CD-9665-0EC4B0F84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5CF70-9E6A-4421-A82C-048D057CA0B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419484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BC95BBA-D876-4236-981F-16E6ADD0D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B67EBF7-7912-4B17-A426-818D050C1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218A329-68A3-4901-93D1-C9CC81717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99B9F-75DC-4467-9135-C318BC3E45C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226570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704850"/>
            <a:ext cx="10972800" cy="5619750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="" xmlns:a16="http://schemas.microsoft.com/office/drawing/2014/main" id="{8980EE98-2673-4FE0-8DF9-543C15A5E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Footer Placeholder 4">
            <a:extLst>
              <a:ext uri="{FF2B5EF4-FFF2-40B4-BE49-F238E27FC236}">
                <a16:creationId xmlns="" xmlns:a16="http://schemas.microsoft.com/office/drawing/2014/main" id="{3B58E382-D60C-49C2-94EF-9475C3A54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E41AEEE4-F3F0-4830-9C23-AEB9491D9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2B1F2-E248-46FD-A8AD-107B8901217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93962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50325DE-5655-408B-A631-EBD161CD3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4A0803EC-A8E6-455A-AA43-47C48FD5D5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AFF0AF27-3396-45A6-B09D-CEC6E5B4C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pPr/>
              <a:t>2022/2/17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5D735FBB-2019-4CD8-B8D3-23BEF84D9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077804DA-137F-474C-B883-A3A1CB5A5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4389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1050D43A-B44B-41E1-A924-97E5F0397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94185352-7CB2-49FE-AF8D-F9EAEA35EF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2F4F5AB2-C7F8-4E56-A865-AC1E4437C6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6B1F07CB-5939-4D25-A65F-A13AA69A1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pPr/>
              <a:t>2022/2/17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3A8DA740-165E-4BF1-93CB-7FA95F8C0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F1948572-CFFD-4DEA-8F00-888E1BDD8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0695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4929280C-FDEA-45DF-88ED-88B3649BD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B12F73AB-BCCC-47DC-9499-403B3E5504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B45BCFEB-3C85-45F5-909F-6C481E285C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FA8C8CF7-EF72-45DF-A83F-02A71BE7B0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8500FADD-17BF-4355-A063-448F34271F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0FC5C9B1-F1CC-4605-96C7-730214C4B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pPr/>
              <a:t>2022/2/17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1D7755F4-C6BA-43F5-8B99-33C21780C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B87A1224-70DF-4675-BB94-9B1276104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6390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35FBC830-D17F-445E-BB6E-4E227C05A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13B4719B-3793-4986-B08C-1A6569383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pPr/>
              <a:t>2022/2/17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797706BD-B499-49F9-B342-AE5DBB6FF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AAC4E84A-3955-45EC-AAE4-8A75CC260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3942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F8E2CB11-54F7-437D-BD1D-23311EAE7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pPr/>
              <a:t>2022/2/17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16272BC7-F2CB-4161-9B73-46533D09A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59B67786-E7D2-4C8D-AECB-F92965587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9265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5E811432-9264-407C-9B36-56643A1691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846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9FEBF7E8-62EB-4F18-A26B-7498A2AA0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B25C88B9-0789-4B05-A073-4A83ECC7B9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2623DE69-8782-4276-82E4-955B8F0A65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6FFC02C0-9968-4F2A-B011-56CE73DD2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pPr/>
              <a:t>2022/2/17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9953D36F-2ECF-4412-8BF9-C8BA67D88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25C6F205-B294-4902-9AAF-F1A53EE48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9904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="" xmlns:a16="http://schemas.microsoft.com/office/drawing/2014/main" id="{57E43B6F-1D9E-4BA8-B705-7E0513DFE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279F49D3-DAAA-4AB7-BCA7-2C3371E540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CB9DF173-B46A-4633-97F1-B97C8121E2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32DFF-139B-4A56-89CE-268933A5BF12}" type="datetimeFigureOut">
              <a:rPr lang="zh-CN" altLang="en-US" smtClean="0"/>
              <a:pPr/>
              <a:t>2022/2/17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CEE580BF-70F9-4009-8CE6-FBADCB1A89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1B8349D3-C080-4F36-9AE7-D9CA122BA6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58A4B-13F8-4102-82ED-E8F16841985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2409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="" xmlns:a16="http://schemas.microsoft.com/office/drawing/2014/main" id="{D454A84A-F4BD-4066-BFA8-63F96C21B66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vi-VN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="" xmlns:a16="http://schemas.microsoft.com/office/drawing/2014/main" id="{A3146CE8-391E-4AB9-93D2-89B5D5216F7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vi-V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E053CB9-E1DA-4794-BA15-03926E0593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buFont typeface="Arial" charset="0"/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A8A3A8E-EB3E-4E30-AF62-28730AB154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buFont typeface="Arial" charset="0"/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CDED874-2ED6-46F7-882B-3C11568EF3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CBDCF13-E91C-4089-A39C-771D1AF647C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28326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8.emf"/><Relationship Id="rId5" Type="http://schemas.openxmlformats.org/officeDocument/2006/relationships/image" Target="../media/image27.emf"/><Relationship Id="rId4" Type="http://schemas.openxmlformats.org/officeDocument/2006/relationships/image" Target="../media/image25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7" Type="http://schemas.openxmlformats.org/officeDocument/2006/relationships/image" Target="../media/image3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3.emf"/><Relationship Id="rId5" Type="http://schemas.openxmlformats.org/officeDocument/2006/relationships/image" Target="../media/image32.png"/><Relationship Id="rId4" Type="http://schemas.openxmlformats.org/officeDocument/2006/relationships/image" Target="../media/image3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7" Type="http://schemas.openxmlformats.org/officeDocument/2006/relationships/image" Target="../media/image1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9854FC87-64A4-4A69-AFB4-39764C7435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23851"/>
            <a:ext cx="12192000" cy="9534283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2CB05791-0FE1-4ED7-B149-2A2E95EF93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799" y="869949"/>
            <a:ext cx="10590001" cy="5308601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43F65BFD-9DF4-4310-B8F7-07CEBC710D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2548038" cy="275014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818286E7-631D-4EEF-A839-04333EBD8A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05263" y="0"/>
            <a:ext cx="1976659" cy="244114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641F1DFB-6F27-41B0-89C2-70757A2460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37619" y="3980548"/>
            <a:ext cx="8202470" cy="265156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874398" y="1981546"/>
            <a:ext cx="6888424" cy="25853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kern="10" dirty="0" err="1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Bài</a:t>
            </a:r>
            <a:r>
              <a:rPr lang="en-US" sz="5400" b="1" kern="10" dirty="0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5400" b="1" kern="10" dirty="0" err="1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giảng</a:t>
            </a:r>
            <a:r>
              <a:rPr lang="en-US" sz="5400" b="1" kern="10" dirty="0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5400" b="1" kern="10" dirty="0" err="1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điện</a:t>
            </a:r>
            <a:r>
              <a:rPr lang="en-US" sz="5400" b="1" kern="10" dirty="0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5400" b="1" kern="10" dirty="0" err="1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tử</a:t>
            </a:r>
            <a:r>
              <a:rPr lang="en-US" sz="5400" b="1" kern="10" dirty="0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5400" b="1" kern="10" dirty="0" err="1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lớp</a:t>
            </a:r>
            <a:r>
              <a:rPr lang="en-US" sz="5400" b="1" kern="10" dirty="0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3</a:t>
            </a:r>
          </a:p>
          <a:p>
            <a:pPr algn="ctr">
              <a:defRPr/>
            </a:pPr>
            <a:r>
              <a:rPr lang="en-US" sz="5400" b="1" kern="10" dirty="0" err="1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Tuần</a:t>
            </a:r>
            <a:r>
              <a:rPr lang="en-US" sz="5400" b="1" kern="10" dirty="0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22</a:t>
            </a:r>
          </a:p>
          <a:p>
            <a:pPr algn="ctr">
              <a:defRPr/>
            </a:pPr>
            <a:r>
              <a:rPr lang="en-US" sz="5400" b="1" kern="10" dirty="0" err="1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chemeClr val="accent1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Luyện</a:t>
            </a:r>
            <a:r>
              <a:rPr lang="en-US" sz="5400" b="1" kern="10" dirty="0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chemeClr val="accent1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5400" b="1" kern="10" dirty="0" err="1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chemeClr val="accent1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từ</a:t>
            </a:r>
            <a:r>
              <a:rPr lang="en-US" sz="5400" b="1" kern="10" dirty="0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chemeClr val="accent1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5400" b="1" kern="10" dirty="0" err="1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chemeClr val="accent1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và</a:t>
            </a:r>
            <a:r>
              <a:rPr lang="en-US" sz="5400" b="1" kern="10" dirty="0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chemeClr val="accent1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5400" b="1" kern="10" dirty="0" err="1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chemeClr val="accent1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câu</a:t>
            </a:r>
            <a:endParaRPr lang="en-US" sz="5400" b="1" kern="10" dirty="0">
              <a:ln w="9525">
                <a:solidFill>
                  <a:srgbClr val="800000"/>
                </a:solidFill>
                <a:round/>
                <a:headEnd/>
                <a:tailEnd/>
              </a:ln>
              <a:solidFill>
                <a:schemeClr val="accent1">
                  <a:lumMod val="50000"/>
                </a:schemeClr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617291" y="1032618"/>
            <a:ext cx="870108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altLang="en-US" sz="4000" b="1" dirty="0" err="1" smtClean="0">
                <a:cs typeface="Times New Roman" pitchFamily="18" charset="0"/>
              </a:rPr>
              <a:t>Trường</a:t>
            </a:r>
            <a:r>
              <a:rPr lang="en-US" altLang="en-US" sz="4000" b="1" dirty="0" smtClean="0"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cs typeface="Times New Roman" pitchFamily="18" charset="0"/>
              </a:rPr>
              <a:t>Tiểu</a:t>
            </a:r>
            <a:r>
              <a:rPr lang="en-US" altLang="en-US" sz="4000" b="1" dirty="0" smtClean="0"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cs typeface="Times New Roman" pitchFamily="18" charset="0"/>
              </a:rPr>
              <a:t>học</a:t>
            </a:r>
            <a:r>
              <a:rPr lang="en-US" altLang="en-US" sz="4000" b="1" dirty="0" smtClean="0"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cs typeface="Times New Roman" pitchFamily="18" charset="0"/>
              </a:rPr>
              <a:t>Ái</a:t>
            </a:r>
            <a:r>
              <a:rPr lang="en-US" altLang="en-US" sz="4000" b="1" dirty="0" smtClean="0"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cs typeface="Times New Roman" pitchFamily="18" charset="0"/>
              </a:rPr>
              <a:t>Mộ</a:t>
            </a:r>
            <a:r>
              <a:rPr lang="en-US" altLang="en-US" sz="4000" b="1" dirty="0" smtClean="0">
                <a:cs typeface="Times New Roman" pitchFamily="18" charset="0"/>
              </a:rPr>
              <a:t> A</a:t>
            </a:r>
            <a:endParaRPr lang="en-US" altLang="en-US" sz="4000" b="1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197839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1278385" y="341790"/>
            <a:ext cx="8915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 1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Dựa vào những bài tập đọc và chính tả đã học ở các tuần 21, 22, em hãy tìm các từ ngữ:</a:t>
            </a:r>
          </a:p>
        </p:txBody>
      </p: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4675573" y="2109896"/>
            <a:ext cx="2286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z="28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6" name="Group 50"/>
          <p:cNvGraphicFramePr>
            <a:graphicFrameLocks/>
          </p:cNvGraphicFramePr>
          <p:nvPr/>
        </p:nvGraphicFramePr>
        <p:xfrm>
          <a:off x="1398973" y="1555859"/>
          <a:ext cx="8915400" cy="4665155"/>
        </p:xfrm>
        <a:graphic>
          <a:graphicData uri="http://schemas.openxmlformats.org/drawingml/2006/table">
            <a:tbl>
              <a:tblPr/>
              <a:tblGrid>
                <a:gridCol w="4191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7244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38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09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370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7" name="Text Box 29"/>
          <p:cNvSpPr txBox="1">
            <a:spLocks noChangeArrowheads="1"/>
          </p:cNvSpPr>
          <p:nvPr/>
        </p:nvSpPr>
        <p:spPr bwMode="auto">
          <a:xfrm>
            <a:off x="2505723" y="1630533"/>
            <a:ext cx="2743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 trí thức </a:t>
            </a:r>
          </a:p>
        </p:txBody>
      </p:sp>
      <p:sp>
        <p:nvSpPr>
          <p:cNvPr id="28" name="Text Box 30"/>
          <p:cNvSpPr txBox="1">
            <a:spLocks noChangeArrowheads="1"/>
          </p:cNvSpPr>
          <p:nvPr/>
        </p:nvSpPr>
        <p:spPr bwMode="auto">
          <a:xfrm>
            <a:off x="5710562" y="1648288"/>
            <a:ext cx="457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 hoạt động của trí thức</a:t>
            </a:r>
          </a:p>
        </p:txBody>
      </p:sp>
      <p:sp>
        <p:nvSpPr>
          <p:cNvPr id="29" name="Text Box 31"/>
          <p:cNvSpPr txBox="1">
            <a:spLocks noChangeArrowheads="1"/>
          </p:cNvSpPr>
          <p:nvPr/>
        </p:nvSpPr>
        <p:spPr bwMode="auto">
          <a:xfrm>
            <a:off x="1398972" y="4646721"/>
            <a:ext cx="269363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Bác sĩ, </a:t>
            </a:r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dược sĩ...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 Box 33"/>
          <p:cNvSpPr txBox="1">
            <a:spLocks noChangeArrowheads="1"/>
          </p:cNvSpPr>
          <p:nvPr/>
        </p:nvSpPr>
        <p:spPr bwMode="auto">
          <a:xfrm>
            <a:off x="1322773" y="5180121"/>
            <a:ext cx="33385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thầy giáo, </a:t>
            </a:r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 giáo…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 Box 34"/>
          <p:cNvSpPr txBox="1">
            <a:spLocks noChangeArrowheads="1"/>
          </p:cNvSpPr>
          <p:nvPr/>
        </p:nvSpPr>
        <p:spPr bwMode="auto">
          <a:xfrm>
            <a:off x="1407850" y="5823983"/>
            <a:ext cx="312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nhà văn, </a:t>
            </a:r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 thơ…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 Box 35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1398973" y="3503721"/>
            <a:ext cx="2895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nhà phát minh, kĩ sư,...</a:t>
            </a:r>
          </a:p>
        </p:txBody>
      </p:sp>
      <p:sp>
        <p:nvSpPr>
          <p:cNvPr id="35" name="Text Box 37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1464815" y="2153575"/>
            <a:ext cx="411924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nhà bác học , nhà thông thái, nhà nghiên cứu, tiến sĩ</a:t>
            </a:r>
          </a:p>
          <a:p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 Box 41"/>
          <p:cNvSpPr txBox="1">
            <a:spLocks noChangeArrowheads="1"/>
          </p:cNvSpPr>
          <p:nvPr/>
        </p:nvSpPr>
        <p:spPr bwMode="auto">
          <a:xfrm>
            <a:off x="5859262" y="2177989"/>
            <a:ext cx="3276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nghiên cứu khoa học</a:t>
            </a:r>
          </a:p>
        </p:txBody>
      </p:sp>
      <p:sp>
        <p:nvSpPr>
          <p:cNvPr id="40" name="Text Box 42"/>
          <p:cNvSpPr txBox="1">
            <a:spLocks noChangeArrowheads="1"/>
          </p:cNvSpPr>
          <p:nvPr/>
        </p:nvSpPr>
        <p:spPr bwMode="auto">
          <a:xfrm>
            <a:off x="5625484" y="3335786"/>
            <a:ext cx="46482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nghiên cứu khoa học, phát minh, chế tạo máy móc, thiết kế nhà cửa, </a:t>
            </a:r>
          </a:p>
        </p:txBody>
      </p:sp>
      <p:sp>
        <p:nvSpPr>
          <p:cNvPr id="41" name="Text Box 43"/>
          <p:cNvSpPr txBox="1">
            <a:spLocks noChangeArrowheads="1"/>
          </p:cNvSpPr>
          <p:nvPr/>
        </p:nvSpPr>
        <p:spPr bwMode="auto">
          <a:xfrm>
            <a:off x="5513773" y="4680059"/>
            <a:ext cx="4953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chữa 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bệnh, chế thuốc chữa bệnh.</a:t>
            </a:r>
          </a:p>
        </p:txBody>
      </p:sp>
      <p:sp>
        <p:nvSpPr>
          <p:cNvPr id="42" name="Text Box 44"/>
          <p:cNvSpPr txBox="1">
            <a:spLocks noChangeArrowheads="1"/>
          </p:cNvSpPr>
          <p:nvPr/>
        </p:nvSpPr>
        <p:spPr bwMode="auto">
          <a:xfrm>
            <a:off x="5589973" y="5180121"/>
            <a:ext cx="1600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dạy học</a:t>
            </a:r>
          </a:p>
        </p:txBody>
      </p:sp>
      <p:sp>
        <p:nvSpPr>
          <p:cNvPr id="43" name="Text Box 45"/>
          <p:cNvSpPr txBox="1">
            <a:spLocks noChangeArrowheads="1"/>
          </p:cNvSpPr>
          <p:nvPr/>
        </p:nvSpPr>
        <p:spPr bwMode="auto">
          <a:xfrm>
            <a:off x="5660994" y="5804055"/>
            <a:ext cx="1676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sáng tác</a:t>
            </a:r>
          </a:p>
        </p:txBody>
      </p:sp>
      <p:pic>
        <p:nvPicPr>
          <p:cNvPr id="45" name="图片 9">
            <a:extLst>
              <a:ext uri="{FF2B5EF4-FFF2-40B4-BE49-F238E27FC236}">
                <a16:creationId xmlns="" xmlns:a16="http://schemas.microsoft.com/office/drawing/2014/main" id="{8AE8AD87-C1DA-4C74-B560-9C24A866D7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6183"/>
            <a:ext cx="1855143" cy="916887"/>
          </a:xfrm>
          <a:prstGeom prst="rect">
            <a:avLst/>
          </a:prstGeom>
        </p:spPr>
      </p:pic>
      <p:pic>
        <p:nvPicPr>
          <p:cNvPr id="46" name="图片 14">
            <a:extLst>
              <a:ext uri="{FF2B5EF4-FFF2-40B4-BE49-F238E27FC236}">
                <a16:creationId xmlns="" xmlns:a16="http://schemas.microsoft.com/office/drawing/2014/main" id="{6EFAAF85-44DA-472B-BDEB-592FA2BD79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9284" y="4660778"/>
            <a:ext cx="1792716" cy="206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53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1" grpId="0"/>
      <p:bldP spid="32" grpId="0"/>
      <p:bldP spid="33" grpId="0"/>
      <p:bldP spid="35" grpId="0"/>
      <p:bldP spid="39" grpId="0"/>
      <p:bldP spid="40" grpId="0"/>
      <p:bldP spid="41" grpId="0"/>
      <p:bldP spid="42" grpId="0"/>
      <p:bldP spid="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089734" y="929196"/>
            <a:ext cx="914400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5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2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Em đặt dấu phẩy vào chỗ nào trong mỗi câu sau?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089734" y="1691196"/>
            <a:ext cx="556260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sz="2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a) Ở nhà em thường giúp bà xâu kim.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089734" y="2376996"/>
            <a:ext cx="777240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sz="2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b) Trong lớp Liên luôn luôn chăm chú nghe giảng.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089734" y="2986596"/>
            <a:ext cx="807720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sz="2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c) Hai bên bờ sông những bãi ngô bắt đầu xanh tốt.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089734" y="3672396"/>
            <a:ext cx="868680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sz="2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d) Trên cánh rừng mới trồng chim chóc lại bay về ríu rít.</a:t>
            </a:r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>
            <a:off x="2389573" y="1350885"/>
            <a:ext cx="1981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5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2135079" y="1677139"/>
            <a:ext cx="30480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2678837" y="2340006"/>
            <a:ext cx="45720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3478059" y="2999172"/>
            <a:ext cx="45720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4721903" y="3667217"/>
            <a:ext cx="45720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14" name="Line 17"/>
          <p:cNvSpPr>
            <a:spLocks noChangeShapeType="1"/>
          </p:cNvSpPr>
          <p:nvPr/>
        </p:nvSpPr>
        <p:spPr bwMode="auto">
          <a:xfrm>
            <a:off x="6689325" y="1297619"/>
            <a:ext cx="1828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z="25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703" y="4341180"/>
            <a:ext cx="10191565" cy="2516819"/>
          </a:xfrm>
          <a:prstGeom prst="rect">
            <a:avLst/>
          </a:prstGeom>
        </p:spPr>
      </p:pic>
      <p:pic>
        <p:nvPicPr>
          <p:cNvPr id="1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5500" y="264290"/>
            <a:ext cx="2212761" cy="27327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 animBg="1"/>
      <p:bldP spid="10" grpId="0"/>
      <p:bldP spid="11" grpId="0"/>
      <p:bldP spid="12" grpId="0"/>
      <p:bldP spid="13" grpId="0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274" y="371474"/>
            <a:ext cx="7316505" cy="465595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4221" y="3365500"/>
            <a:ext cx="7603558" cy="3492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6759" y="5676900"/>
            <a:ext cx="1256681" cy="11811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195962" y="1813433"/>
            <a:ext cx="5308846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Dấu phẩy dùng để ngăn cách các bộ phận  chỉ </a:t>
            </a:r>
            <a:r>
              <a:rPr lang="en-US" altLang="zh-CN" sz="2400" b="1">
                <a:solidFill>
                  <a:srgbClr val="FF0000"/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địa điểm (đứng ở đầu câu)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với bộ </a:t>
            </a:r>
            <a:r>
              <a:rPr lang="en-US" altLang="zh-CN" sz="2400" b="1">
                <a:solidFill>
                  <a:srgbClr val="FF0000"/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phận khác trong câu.</a:t>
            </a:r>
            <a:endParaRPr lang="zh-CN" altLang="en-US" sz="2400" b="1" dirty="0">
              <a:solidFill>
                <a:srgbClr val="FF0000"/>
              </a:solidFill>
              <a:latin typeface="Times New Roman" pitchFamily="18" charset="0"/>
              <a:ea typeface="等线" panose="02010600030101010101" pitchFamily="2" charset="-122"/>
              <a:cs typeface="Times New Roman" pitchFamily="18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74687"/>
            <a:ext cx="2343150" cy="150822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9897779" y="-163743"/>
            <a:ext cx="2343150" cy="1508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89165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3157953" y="4383735"/>
            <a:ext cx="3206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852255" y="721773"/>
            <a:ext cx="10635449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Bài 3: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Bạn Hoa tập điền dấu câu vào ô trống trong truyện vui dưới đây. Chẳng hiểu vì sao bạn ấy điền toàn dấu chấm. Theo em, dấu chấm nào dùng đúng, dấu chấm nào dùng sai ? Hãy sửa lại những chỗ sai.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 rot="10800000" flipV="1">
            <a:off x="4128856" y="2580269"/>
            <a:ext cx="1981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080856" y="3131598"/>
            <a:ext cx="9144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Anh </a:t>
            </a:r>
            <a:r>
              <a:rPr lang="en-US" sz="28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ơi    người 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ta làm ra điện để làm gì</a:t>
            </a:r>
          </a:p>
          <a:p>
            <a:pPr>
              <a:buFontTx/>
              <a:buChar char="-"/>
            </a:pP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Điện quan trọng lắm em ạ, vì nếu đến bây giờ vẫn chưa phát minh ra điện thì anh em mình phải thắp đèn dầu để xem vô tuyến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995256" y="3055398"/>
            <a:ext cx="304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7382522" y="3078455"/>
            <a:ext cx="38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2367378" y="3121302"/>
            <a:ext cx="228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121981" y="4467873"/>
            <a:ext cx="3048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2800" b="1" dirty="0">
                <a:solidFill>
                  <a:srgbClr val="3366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405453" y="3104965"/>
            <a:ext cx="460161" cy="41947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2800" b="1" dirty="0">
                <a:solidFill>
                  <a:srgbClr val="3366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2443579" y="3167108"/>
            <a:ext cx="3048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2800" b="1" dirty="0">
                <a:solidFill>
                  <a:srgbClr val="3366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4" name="图片 8">
            <a:extLst>
              <a:ext uri="{FF2B5EF4-FFF2-40B4-BE49-F238E27FC236}">
                <a16:creationId xmlns="" xmlns:a16="http://schemas.microsoft.com/office/drawing/2014/main" id="{3DBB9E10-C0BD-425B-90B6-929BC5D576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7916" y="3925947"/>
            <a:ext cx="3378194" cy="33023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6F84F2D3-B582-4692-BFE5-09351DBA14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87" y="1085851"/>
            <a:ext cx="3100381" cy="4552952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C165D1A3-AFE9-4ADD-A5B9-8E140EC2D5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437" y="1085850"/>
            <a:ext cx="3100381" cy="455295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15A6A743-2E13-4296-B284-BCC470A507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0087" y="1085849"/>
            <a:ext cx="3100381" cy="4552952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EC627B33-47F0-476A-A807-87C914E4D312}"/>
              </a:ext>
            </a:extLst>
          </p:cNvPr>
          <p:cNvSpPr txBox="1"/>
          <p:nvPr/>
        </p:nvSpPr>
        <p:spPr>
          <a:xfrm>
            <a:off x="1233996" y="2722513"/>
            <a:ext cx="2556955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Dấu</a:t>
            </a:r>
            <a:r>
              <a:rPr kumimoji="0" lang="en-US" altLang="zh-CN" sz="2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chấm thường đặt cuối các câu có nội dung kể về các </a:t>
            </a:r>
            <a:r>
              <a:rPr kumimoji="0" lang="en-US" altLang="zh-CN" sz="2300" b="1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sự việc.</a:t>
            </a:r>
            <a:endParaRPr kumimoji="0" lang="en-US" altLang="zh-CN" sz="2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等线" panose="02010600030101010101" pitchFamily="2" charset="-122"/>
              <a:cs typeface="Times New Roman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27490FE4-D556-4B80-952E-2CC3A48ED7E8}"/>
              </a:ext>
            </a:extLst>
          </p:cNvPr>
          <p:cNvSpPr txBox="1"/>
          <p:nvPr/>
        </p:nvSpPr>
        <p:spPr>
          <a:xfrm>
            <a:off x="1323219" y="390797"/>
            <a:ext cx="2369762" cy="2103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方正少儿简体" panose="03000509000000000000" pitchFamily="65" charset="-122"/>
                <a:ea typeface="方正少儿简体" panose="03000509000000000000" pitchFamily="65" charset="-122"/>
                <a:cs typeface="Tahoma" panose="020B0604030504040204" pitchFamily="34" charset="0"/>
              </a:rPr>
              <a:t>.</a:t>
            </a:r>
            <a:endParaRPr kumimoji="0" lang="zh-CN" altLang="en-US" sz="10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方正少儿简体" panose="03000509000000000000" pitchFamily="65" charset="-122"/>
              <a:ea typeface="方正少儿简体" panose="03000509000000000000" pitchFamily="65" charset="-122"/>
              <a:cs typeface="Tahoma" panose="020B0604030504040204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5E8D3DA1-2C1A-4FBC-9C96-B6014B9D9545}"/>
              </a:ext>
            </a:extLst>
          </p:cNvPr>
          <p:cNvSpPr txBox="1"/>
          <p:nvPr/>
        </p:nvSpPr>
        <p:spPr>
          <a:xfrm>
            <a:off x="5024761" y="2749146"/>
            <a:ext cx="252258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Dấu</a:t>
            </a:r>
            <a:r>
              <a:rPr kumimoji="0" lang="en-US" altLang="zh-CN" sz="25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chấm hỏi thường đặt cuối </a:t>
            </a:r>
            <a:r>
              <a:rPr kumimoji="0" lang="en-US" altLang="zh-CN" sz="2500" b="1" i="0" u="none" strike="noStrike" kern="1200" cap="none" spc="0" normalizeH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câu hỏi.</a:t>
            </a:r>
            <a:endParaRPr kumimoji="0" lang="en-US" altLang="zh-CN" sz="25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5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等线" panose="02010600030101010101" pitchFamily="2" charset="-122"/>
              <a:cs typeface="Times New Roman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4B8AF70F-85C2-428C-8EF9-0BA79DDFDCED}"/>
              </a:ext>
            </a:extLst>
          </p:cNvPr>
          <p:cNvSpPr txBox="1"/>
          <p:nvPr/>
        </p:nvSpPr>
        <p:spPr>
          <a:xfrm>
            <a:off x="5079609" y="958968"/>
            <a:ext cx="2369762" cy="2103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0000" dirty="0">
                <a:solidFill>
                  <a:srgbClr val="FFC000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  <a:cs typeface="Tahoma" panose="020B0604030504040204" pitchFamily="34" charset="0"/>
              </a:rPr>
              <a:t>?</a:t>
            </a:r>
            <a:endParaRPr kumimoji="0" lang="zh-CN" altLang="en-US" sz="100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方正少儿简体" panose="03000509000000000000" pitchFamily="65" charset="-122"/>
              <a:ea typeface="方正少儿简体" panose="03000509000000000000" pitchFamily="65" charset="-122"/>
              <a:cs typeface="Tahoma" panose="020B0604030504040204" pitchFamily="34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EB0AEA9E-FC42-4447-A1D4-238DD3787DE1}"/>
              </a:ext>
            </a:extLst>
          </p:cNvPr>
          <p:cNvSpPr txBox="1"/>
          <p:nvPr/>
        </p:nvSpPr>
        <p:spPr>
          <a:xfrm>
            <a:off x="8658921" y="2367406"/>
            <a:ext cx="258020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Dấu</a:t>
            </a:r>
            <a:r>
              <a:rPr kumimoji="0" lang="en-US" altLang="zh-CN" sz="2000" b="1" i="0" u="none" strike="noStrike" kern="1200" cap="none" spc="0" normalizeH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phẩy dùng để </a:t>
            </a:r>
            <a:r>
              <a:rPr kumimoji="0" lang="en-US" altLang="zh-CN" sz="2000" b="1" i="0" u="none" strike="noStrike" kern="1200" cap="none" spc="0" normalizeH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ngăn cách </a:t>
            </a:r>
            <a:r>
              <a:rPr kumimoji="0" lang="en-US" altLang="zh-CN" sz="2000" b="1" i="0" u="none" strike="noStrike" kern="1200" cap="none" spc="0" normalizeH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bộ phận chỉ </a:t>
            </a:r>
            <a:r>
              <a:rPr kumimoji="0" lang="en-US" altLang="zh-CN" sz="2000" b="1" i="0" u="none" strike="noStrike" kern="1200" cap="none" spc="0" normalizeH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địa điểm </a:t>
            </a:r>
            <a:r>
              <a:rPr kumimoji="0" lang="en-US" altLang="zh-CN" sz="2000" b="1" i="0" u="none" strike="noStrike" kern="1200" cap="none" spc="0" normalizeH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với bộ </a:t>
            </a:r>
            <a:r>
              <a:rPr kumimoji="0" lang="en-US" altLang="zh-CN" sz="2000" b="1" i="0" u="none" strike="noStrike" kern="1200" cap="none" spc="0" normalizeH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phận khác trong câu.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等线" panose="02010600030101010101" pitchFamily="2" charset="-122"/>
              <a:cs typeface="Times New Roman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426DDDC7-0DE7-40E7-9A01-F9CCD7AB1DC0}"/>
              </a:ext>
            </a:extLst>
          </p:cNvPr>
          <p:cNvSpPr txBox="1"/>
          <p:nvPr/>
        </p:nvSpPr>
        <p:spPr>
          <a:xfrm>
            <a:off x="8774015" y="222122"/>
            <a:ext cx="2369762" cy="2103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方正少儿简体" panose="03000509000000000000" pitchFamily="65" charset="-122"/>
                <a:ea typeface="方正少儿简体" panose="03000509000000000000" pitchFamily="65" charset="-122"/>
                <a:cs typeface="Tahoma" panose="020B0604030504040204" pitchFamily="34" charset="0"/>
              </a:rPr>
              <a:t>,</a:t>
            </a:r>
            <a:endParaRPr kumimoji="0" lang="zh-CN" altLang="en-US" sz="100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方正少儿简体" panose="03000509000000000000" pitchFamily="65" charset="-122"/>
              <a:ea typeface="方正少儿简体" panose="03000509000000000000" pitchFamily="65" charset="-122"/>
              <a:cs typeface="Tahoma" panose="020B0604030504040204" pitchFamily="34" charset="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7AC4F999-2DEC-4015-AF9C-FB099D2478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0707" y="4606456"/>
            <a:ext cx="2065249" cy="1725926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C8B751ED-8511-4A6C-95C5-B33D4F001F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0452" y="4818460"/>
            <a:ext cx="1851398" cy="208384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A67700F0-D770-41D9-8825-CC7BBFE768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54540" y="5024760"/>
            <a:ext cx="2156072" cy="1842721"/>
          </a:xfrm>
          <a:prstGeom prst="rect">
            <a:avLst/>
          </a:prstGeom>
        </p:spPr>
      </p:pic>
      <p:grpSp>
        <p:nvGrpSpPr>
          <p:cNvPr id="38" name="组合 37">
            <a:extLst>
              <a:ext uri="{FF2B5EF4-FFF2-40B4-BE49-F238E27FC236}">
                <a16:creationId xmlns="" xmlns:a16="http://schemas.microsoft.com/office/drawing/2014/main" id="{53089E92-5676-4C12-B92B-AEE55C4DAACD}"/>
              </a:ext>
            </a:extLst>
          </p:cNvPr>
          <p:cNvGrpSpPr/>
          <p:nvPr/>
        </p:nvGrpSpPr>
        <p:grpSpPr>
          <a:xfrm>
            <a:off x="3303274" y="34877"/>
            <a:ext cx="4556933" cy="907919"/>
            <a:chOff x="-80691" y="-640399"/>
            <a:chExt cx="4556933" cy="907919"/>
          </a:xfrm>
        </p:grpSpPr>
        <p:grpSp>
          <p:nvGrpSpPr>
            <p:cNvPr id="15" name="组合 14">
              <a:extLst>
                <a:ext uri="{FF2B5EF4-FFF2-40B4-BE49-F238E27FC236}">
                  <a16:creationId xmlns="" xmlns:a16="http://schemas.microsoft.com/office/drawing/2014/main" id="{42973765-7F04-4BA6-AEEB-F89319FC9AAE}"/>
                </a:ext>
              </a:extLst>
            </p:cNvPr>
            <p:cNvGrpSpPr/>
            <p:nvPr/>
          </p:nvGrpSpPr>
          <p:grpSpPr>
            <a:xfrm rot="406819" flipH="1">
              <a:off x="-80691" y="-640399"/>
              <a:ext cx="1030666" cy="703956"/>
              <a:chOff x="9015984" y="2528554"/>
              <a:chExt cx="2157344" cy="1473489"/>
            </a:xfrm>
          </p:grpSpPr>
          <p:sp>
            <p:nvSpPr>
              <p:cNvPr id="27" name="Freeform 166">
                <a:extLst>
                  <a:ext uri="{FF2B5EF4-FFF2-40B4-BE49-F238E27FC236}">
                    <a16:creationId xmlns="" xmlns:a16="http://schemas.microsoft.com/office/drawing/2014/main" id="{E4600D9C-ED6F-4C78-8EF3-9506CDA860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32784" y="3116474"/>
                <a:ext cx="831450" cy="526422"/>
              </a:xfrm>
              <a:custGeom>
                <a:avLst/>
                <a:gdLst>
                  <a:gd name="T0" fmla="*/ 10 w 143"/>
                  <a:gd name="T1" fmla="*/ 90 h 90"/>
                  <a:gd name="T2" fmla="*/ 10 w 143"/>
                  <a:gd name="T3" fmla="*/ 90 h 90"/>
                  <a:gd name="T4" fmla="*/ 143 w 143"/>
                  <a:gd name="T5" fmla="*/ 18 h 90"/>
                  <a:gd name="T6" fmla="*/ 130 w 143"/>
                  <a:gd name="T7" fmla="*/ 0 h 90"/>
                  <a:gd name="T8" fmla="*/ 0 w 143"/>
                  <a:gd name="T9" fmla="*/ 77 h 90"/>
                  <a:gd name="T10" fmla="*/ 10 w 143"/>
                  <a:gd name="T11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90">
                    <a:moveTo>
                      <a:pt x="10" y="90"/>
                    </a:moveTo>
                    <a:cubicBezTo>
                      <a:pt x="10" y="90"/>
                      <a:pt x="10" y="90"/>
                      <a:pt x="10" y="90"/>
                    </a:cubicBezTo>
                    <a:cubicBezTo>
                      <a:pt x="52" y="61"/>
                      <a:pt x="98" y="41"/>
                      <a:pt x="143" y="18"/>
                    </a:cubicBezTo>
                    <a:cubicBezTo>
                      <a:pt x="138" y="12"/>
                      <a:pt x="134" y="7"/>
                      <a:pt x="130" y="0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4" y="79"/>
                      <a:pt x="8" y="83"/>
                      <a:pt x="10" y="90"/>
                    </a:cubicBezTo>
                  </a:path>
                </a:pathLst>
              </a:custGeom>
              <a:solidFill>
                <a:srgbClr val="F8E5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8" name="Freeform 167">
                <a:extLst>
                  <a:ext uri="{FF2B5EF4-FFF2-40B4-BE49-F238E27FC236}">
                    <a16:creationId xmlns="" xmlns:a16="http://schemas.microsoft.com/office/drawing/2014/main" id="{BD645510-1C24-462E-BB08-3E3DDF513C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33530" y="2779466"/>
                <a:ext cx="954446" cy="787173"/>
              </a:xfrm>
              <a:custGeom>
                <a:avLst/>
                <a:gdLst>
                  <a:gd name="T0" fmla="*/ 164 w 164"/>
                  <a:gd name="T1" fmla="*/ 58 h 135"/>
                  <a:gd name="T2" fmla="*/ 140 w 164"/>
                  <a:gd name="T3" fmla="*/ 0 h 135"/>
                  <a:gd name="T4" fmla="*/ 9 w 164"/>
                  <a:gd name="T5" fmla="*/ 77 h 135"/>
                  <a:gd name="T6" fmla="*/ 5 w 164"/>
                  <a:gd name="T7" fmla="*/ 120 h 135"/>
                  <a:gd name="T8" fmla="*/ 34 w 164"/>
                  <a:gd name="T9" fmla="*/ 135 h 135"/>
                  <a:gd name="T10" fmla="*/ 164 w 164"/>
                  <a:gd name="T11" fmla="*/ 58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135">
                    <a:moveTo>
                      <a:pt x="164" y="58"/>
                    </a:moveTo>
                    <a:cubicBezTo>
                      <a:pt x="154" y="40"/>
                      <a:pt x="146" y="20"/>
                      <a:pt x="140" y="0"/>
                    </a:cubicBezTo>
                    <a:cubicBezTo>
                      <a:pt x="9" y="77"/>
                      <a:pt x="9" y="77"/>
                      <a:pt x="9" y="77"/>
                    </a:cubicBezTo>
                    <a:cubicBezTo>
                      <a:pt x="13" y="92"/>
                      <a:pt x="0" y="109"/>
                      <a:pt x="5" y="120"/>
                    </a:cubicBezTo>
                    <a:cubicBezTo>
                      <a:pt x="10" y="129"/>
                      <a:pt x="24" y="128"/>
                      <a:pt x="34" y="135"/>
                    </a:cubicBezTo>
                    <a:cubicBezTo>
                      <a:pt x="164" y="58"/>
                      <a:pt x="164" y="58"/>
                      <a:pt x="164" y="58"/>
                    </a:cubicBezTo>
                  </a:path>
                </a:pathLst>
              </a:custGeom>
              <a:solidFill>
                <a:srgbClr val="ECC6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9" name="Freeform 168">
                <a:extLst>
                  <a:ext uri="{FF2B5EF4-FFF2-40B4-BE49-F238E27FC236}">
                    <a16:creationId xmlns="" xmlns:a16="http://schemas.microsoft.com/office/drawing/2014/main" id="{7C37837C-00D6-423A-BAF0-656F1ACA81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18662" y="2570374"/>
                <a:ext cx="1129101" cy="656798"/>
              </a:xfrm>
              <a:custGeom>
                <a:avLst/>
                <a:gdLst>
                  <a:gd name="T0" fmla="*/ 185 w 194"/>
                  <a:gd name="T1" fmla="*/ 0 h 113"/>
                  <a:gd name="T2" fmla="*/ 0 w 194"/>
                  <a:gd name="T3" fmla="*/ 110 h 113"/>
                  <a:gd name="T4" fmla="*/ 59 w 194"/>
                  <a:gd name="T5" fmla="*/ 105 h 113"/>
                  <a:gd name="T6" fmla="*/ 63 w 194"/>
                  <a:gd name="T7" fmla="*/ 113 h 113"/>
                  <a:gd name="T8" fmla="*/ 194 w 194"/>
                  <a:gd name="T9" fmla="*/ 36 h 113"/>
                  <a:gd name="T10" fmla="*/ 185 w 194"/>
                  <a:gd name="T11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4" h="113">
                    <a:moveTo>
                      <a:pt x="185" y="0"/>
                    </a:moveTo>
                    <a:cubicBezTo>
                      <a:pt x="0" y="110"/>
                      <a:pt x="0" y="110"/>
                      <a:pt x="0" y="110"/>
                    </a:cubicBezTo>
                    <a:cubicBezTo>
                      <a:pt x="4" y="108"/>
                      <a:pt x="47" y="90"/>
                      <a:pt x="59" y="105"/>
                    </a:cubicBezTo>
                    <a:cubicBezTo>
                      <a:pt x="61" y="108"/>
                      <a:pt x="63" y="110"/>
                      <a:pt x="63" y="113"/>
                    </a:cubicBezTo>
                    <a:cubicBezTo>
                      <a:pt x="194" y="36"/>
                      <a:pt x="194" y="36"/>
                      <a:pt x="194" y="36"/>
                    </a:cubicBezTo>
                    <a:cubicBezTo>
                      <a:pt x="191" y="24"/>
                      <a:pt x="188" y="12"/>
                      <a:pt x="185" y="0"/>
                    </a:cubicBezTo>
                  </a:path>
                </a:pathLst>
              </a:custGeom>
              <a:solidFill>
                <a:srgbClr val="F8E5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0" name="Freeform 169">
                <a:extLst>
                  <a:ext uri="{FF2B5EF4-FFF2-40B4-BE49-F238E27FC236}">
                    <a16:creationId xmlns="" xmlns:a16="http://schemas.microsoft.com/office/drawing/2014/main" id="{6E8228E0-9EAC-4E59-871C-3255DC7FBB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00477" y="3094334"/>
                <a:ext cx="996266" cy="797012"/>
              </a:xfrm>
              <a:custGeom>
                <a:avLst/>
                <a:gdLst>
                  <a:gd name="T0" fmla="*/ 170 w 171"/>
                  <a:gd name="T1" fmla="*/ 94 h 137"/>
                  <a:gd name="T2" fmla="*/ 159 w 171"/>
                  <a:gd name="T3" fmla="*/ 102 h 137"/>
                  <a:gd name="T4" fmla="*/ 170 w 171"/>
                  <a:gd name="T5" fmla="*/ 94 h 137"/>
                  <a:gd name="T6" fmla="*/ 170 w 171"/>
                  <a:gd name="T7" fmla="*/ 94 h 137"/>
                  <a:gd name="T8" fmla="*/ 160 w 171"/>
                  <a:gd name="T9" fmla="*/ 81 h 137"/>
                  <a:gd name="T10" fmla="*/ 131 w 171"/>
                  <a:gd name="T11" fmla="*/ 66 h 137"/>
                  <a:gd name="T12" fmla="*/ 135 w 171"/>
                  <a:gd name="T13" fmla="*/ 23 h 137"/>
                  <a:gd name="T14" fmla="*/ 131 w 171"/>
                  <a:gd name="T15" fmla="*/ 15 h 137"/>
                  <a:gd name="T16" fmla="*/ 72 w 171"/>
                  <a:gd name="T17" fmla="*/ 20 h 137"/>
                  <a:gd name="T18" fmla="*/ 72 w 171"/>
                  <a:gd name="T19" fmla="*/ 20 h 137"/>
                  <a:gd name="T20" fmla="*/ 0 w 171"/>
                  <a:gd name="T21" fmla="*/ 114 h 137"/>
                  <a:gd name="T22" fmla="*/ 17 w 171"/>
                  <a:gd name="T23" fmla="*/ 137 h 137"/>
                  <a:gd name="T24" fmla="*/ 171 w 171"/>
                  <a:gd name="T25" fmla="*/ 97 h 137"/>
                  <a:gd name="T26" fmla="*/ 170 w 171"/>
                  <a:gd name="T27" fmla="*/ 94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1" h="137">
                    <a:moveTo>
                      <a:pt x="170" y="94"/>
                    </a:moveTo>
                    <a:cubicBezTo>
                      <a:pt x="166" y="97"/>
                      <a:pt x="163" y="99"/>
                      <a:pt x="159" y="102"/>
                    </a:cubicBezTo>
                    <a:cubicBezTo>
                      <a:pt x="163" y="99"/>
                      <a:pt x="166" y="97"/>
                      <a:pt x="170" y="94"/>
                    </a:cubicBezTo>
                    <a:cubicBezTo>
                      <a:pt x="170" y="94"/>
                      <a:pt x="170" y="94"/>
                      <a:pt x="170" y="94"/>
                    </a:cubicBezTo>
                    <a:cubicBezTo>
                      <a:pt x="168" y="87"/>
                      <a:pt x="164" y="83"/>
                      <a:pt x="160" y="81"/>
                    </a:cubicBezTo>
                    <a:cubicBezTo>
                      <a:pt x="150" y="74"/>
                      <a:pt x="136" y="75"/>
                      <a:pt x="131" y="66"/>
                    </a:cubicBezTo>
                    <a:cubicBezTo>
                      <a:pt x="126" y="55"/>
                      <a:pt x="139" y="38"/>
                      <a:pt x="135" y="23"/>
                    </a:cubicBezTo>
                    <a:cubicBezTo>
                      <a:pt x="135" y="20"/>
                      <a:pt x="133" y="18"/>
                      <a:pt x="131" y="15"/>
                    </a:cubicBezTo>
                    <a:cubicBezTo>
                      <a:pt x="119" y="0"/>
                      <a:pt x="76" y="18"/>
                      <a:pt x="72" y="20"/>
                    </a:cubicBezTo>
                    <a:cubicBezTo>
                      <a:pt x="72" y="20"/>
                      <a:pt x="72" y="20"/>
                      <a:pt x="72" y="2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0" y="114"/>
                      <a:pt x="12" y="121"/>
                      <a:pt x="17" y="137"/>
                    </a:cubicBezTo>
                    <a:cubicBezTo>
                      <a:pt x="69" y="125"/>
                      <a:pt x="126" y="124"/>
                      <a:pt x="171" y="97"/>
                    </a:cubicBezTo>
                    <a:cubicBezTo>
                      <a:pt x="171" y="96"/>
                      <a:pt x="171" y="95"/>
                      <a:pt x="170" y="94"/>
                    </a:cubicBezTo>
                  </a:path>
                </a:pathLst>
              </a:custGeom>
              <a:solidFill>
                <a:srgbClr val="EACE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1" name="Freeform 170">
                <a:extLst>
                  <a:ext uri="{FF2B5EF4-FFF2-40B4-BE49-F238E27FC236}">
                    <a16:creationId xmlns="" xmlns:a16="http://schemas.microsoft.com/office/drawing/2014/main" id="{7AACA615-B1E6-48B1-A69B-F6000FAB84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33203" y="3758510"/>
                <a:ext cx="265671" cy="221392"/>
              </a:xfrm>
              <a:custGeom>
                <a:avLst/>
                <a:gdLst>
                  <a:gd name="T0" fmla="*/ 29 w 46"/>
                  <a:gd name="T1" fmla="*/ 0 h 38"/>
                  <a:gd name="T2" fmla="*/ 0 w 46"/>
                  <a:gd name="T3" fmla="*/ 38 h 38"/>
                  <a:gd name="T4" fmla="*/ 46 w 46"/>
                  <a:gd name="T5" fmla="*/ 23 h 38"/>
                  <a:gd name="T6" fmla="*/ 29 w 46"/>
                  <a:gd name="T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" h="38">
                    <a:moveTo>
                      <a:pt x="29" y="0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15" y="31"/>
                      <a:pt x="30" y="27"/>
                      <a:pt x="46" y="23"/>
                    </a:cubicBezTo>
                    <a:cubicBezTo>
                      <a:pt x="41" y="7"/>
                      <a:pt x="29" y="0"/>
                      <a:pt x="29" y="0"/>
                    </a:cubicBezTo>
                  </a:path>
                </a:pathLst>
              </a:custGeom>
              <a:solidFill>
                <a:srgbClr val="1F1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2" name="Freeform 175">
                <a:extLst>
                  <a:ext uri="{FF2B5EF4-FFF2-40B4-BE49-F238E27FC236}">
                    <a16:creationId xmlns="" xmlns:a16="http://schemas.microsoft.com/office/drawing/2014/main" id="{686C48EB-8140-41DF-BF2A-BC7FE23232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45831" y="3030377"/>
                <a:ext cx="1227497" cy="890489"/>
              </a:xfrm>
              <a:custGeom>
                <a:avLst/>
                <a:gdLst>
                  <a:gd name="T0" fmla="*/ 189 w 211"/>
                  <a:gd name="T1" fmla="*/ 0 h 153"/>
                  <a:gd name="T2" fmla="*/ 189 w 211"/>
                  <a:gd name="T3" fmla="*/ 0 h 153"/>
                  <a:gd name="T4" fmla="*/ 162 w 211"/>
                  <a:gd name="T5" fmla="*/ 15 h 153"/>
                  <a:gd name="T6" fmla="*/ 175 w 211"/>
                  <a:gd name="T7" fmla="*/ 33 h 153"/>
                  <a:gd name="T8" fmla="*/ 175 w 211"/>
                  <a:gd name="T9" fmla="*/ 33 h 153"/>
                  <a:gd name="T10" fmla="*/ 175 w 211"/>
                  <a:gd name="T11" fmla="*/ 33 h 153"/>
                  <a:gd name="T12" fmla="*/ 42 w 211"/>
                  <a:gd name="T13" fmla="*/ 105 h 153"/>
                  <a:gd name="T14" fmla="*/ 43 w 211"/>
                  <a:gd name="T15" fmla="*/ 108 h 153"/>
                  <a:gd name="T16" fmla="*/ 0 w 211"/>
                  <a:gd name="T17" fmla="*/ 153 h 153"/>
                  <a:gd name="T18" fmla="*/ 185 w 211"/>
                  <a:gd name="T19" fmla="*/ 45 h 153"/>
                  <a:gd name="T20" fmla="*/ 211 w 211"/>
                  <a:gd name="T21" fmla="*/ 30 h 153"/>
                  <a:gd name="T22" fmla="*/ 211 w 211"/>
                  <a:gd name="T23" fmla="*/ 30 h 153"/>
                  <a:gd name="T24" fmla="*/ 211 w 211"/>
                  <a:gd name="T25" fmla="*/ 29 h 153"/>
                  <a:gd name="T26" fmla="*/ 190 w 211"/>
                  <a:gd name="T27" fmla="*/ 0 h 153"/>
                  <a:gd name="T28" fmla="*/ 189 w 211"/>
                  <a:gd name="T29" fmla="*/ 0 h 153"/>
                  <a:gd name="T30" fmla="*/ 189 w 211"/>
                  <a:gd name="T31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11" h="153">
                    <a:moveTo>
                      <a:pt x="189" y="0"/>
                    </a:moveTo>
                    <a:cubicBezTo>
                      <a:pt x="189" y="0"/>
                      <a:pt x="189" y="0"/>
                      <a:pt x="189" y="0"/>
                    </a:cubicBezTo>
                    <a:cubicBezTo>
                      <a:pt x="162" y="15"/>
                      <a:pt x="162" y="15"/>
                      <a:pt x="162" y="15"/>
                    </a:cubicBezTo>
                    <a:cubicBezTo>
                      <a:pt x="166" y="22"/>
                      <a:pt x="170" y="27"/>
                      <a:pt x="175" y="33"/>
                    </a:cubicBezTo>
                    <a:cubicBezTo>
                      <a:pt x="175" y="33"/>
                      <a:pt x="175" y="33"/>
                      <a:pt x="175" y="33"/>
                    </a:cubicBezTo>
                    <a:cubicBezTo>
                      <a:pt x="175" y="33"/>
                      <a:pt x="175" y="33"/>
                      <a:pt x="175" y="33"/>
                    </a:cubicBezTo>
                    <a:cubicBezTo>
                      <a:pt x="130" y="56"/>
                      <a:pt x="84" y="76"/>
                      <a:pt x="42" y="105"/>
                    </a:cubicBezTo>
                    <a:cubicBezTo>
                      <a:pt x="43" y="106"/>
                      <a:pt x="43" y="107"/>
                      <a:pt x="43" y="108"/>
                    </a:cubicBezTo>
                    <a:cubicBezTo>
                      <a:pt x="43" y="125"/>
                      <a:pt x="6" y="149"/>
                      <a:pt x="0" y="153"/>
                    </a:cubicBezTo>
                    <a:cubicBezTo>
                      <a:pt x="185" y="45"/>
                      <a:pt x="185" y="45"/>
                      <a:pt x="185" y="45"/>
                    </a:cubicBezTo>
                    <a:cubicBezTo>
                      <a:pt x="211" y="30"/>
                      <a:pt x="211" y="30"/>
                      <a:pt x="211" y="30"/>
                    </a:cubicBezTo>
                    <a:cubicBezTo>
                      <a:pt x="211" y="30"/>
                      <a:pt x="211" y="30"/>
                      <a:pt x="211" y="30"/>
                    </a:cubicBezTo>
                    <a:cubicBezTo>
                      <a:pt x="211" y="29"/>
                      <a:pt x="211" y="29"/>
                      <a:pt x="211" y="29"/>
                    </a:cubicBezTo>
                    <a:cubicBezTo>
                      <a:pt x="204" y="20"/>
                      <a:pt x="196" y="10"/>
                      <a:pt x="190" y="0"/>
                    </a:cubicBezTo>
                    <a:cubicBezTo>
                      <a:pt x="189" y="0"/>
                      <a:pt x="189" y="0"/>
                      <a:pt x="189" y="0"/>
                    </a:cubicBezTo>
                    <a:cubicBezTo>
                      <a:pt x="189" y="0"/>
                      <a:pt x="189" y="0"/>
                      <a:pt x="189" y="0"/>
                    </a:cubicBezTo>
                  </a:path>
                </a:pathLst>
              </a:custGeom>
              <a:solidFill>
                <a:srgbClr val="E7D0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3" name="Freeform 176">
                <a:extLst>
                  <a:ext uri="{FF2B5EF4-FFF2-40B4-BE49-F238E27FC236}">
                    <a16:creationId xmlns="" xmlns:a16="http://schemas.microsoft.com/office/drawing/2014/main" id="{5868E8BE-327E-43B5-912F-5230431808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47762" y="2720427"/>
                <a:ext cx="297650" cy="396047"/>
              </a:xfrm>
              <a:custGeom>
                <a:avLst/>
                <a:gdLst>
                  <a:gd name="T0" fmla="*/ 18 w 51"/>
                  <a:gd name="T1" fmla="*/ 0 h 68"/>
                  <a:gd name="T2" fmla="*/ 18 w 51"/>
                  <a:gd name="T3" fmla="*/ 0 h 68"/>
                  <a:gd name="T4" fmla="*/ 0 w 51"/>
                  <a:gd name="T5" fmla="*/ 10 h 68"/>
                  <a:gd name="T6" fmla="*/ 0 w 51"/>
                  <a:gd name="T7" fmla="*/ 10 h 68"/>
                  <a:gd name="T8" fmla="*/ 24 w 51"/>
                  <a:gd name="T9" fmla="*/ 68 h 68"/>
                  <a:gd name="T10" fmla="*/ 24 w 51"/>
                  <a:gd name="T11" fmla="*/ 68 h 68"/>
                  <a:gd name="T12" fmla="*/ 51 w 51"/>
                  <a:gd name="T13" fmla="*/ 53 h 68"/>
                  <a:gd name="T14" fmla="*/ 18 w 51"/>
                  <a:gd name="T15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1" h="68">
                    <a:moveTo>
                      <a:pt x="18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6" y="30"/>
                      <a:pt x="14" y="50"/>
                      <a:pt x="24" y="68"/>
                    </a:cubicBezTo>
                    <a:cubicBezTo>
                      <a:pt x="24" y="68"/>
                      <a:pt x="24" y="68"/>
                      <a:pt x="24" y="68"/>
                    </a:cubicBezTo>
                    <a:cubicBezTo>
                      <a:pt x="51" y="53"/>
                      <a:pt x="51" y="53"/>
                      <a:pt x="51" y="53"/>
                    </a:cubicBezTo>
                    <a:cubicBezTo>
                      <a:pt x="38" y="35"/>
                      <a:pt x="27" y="17"/>
                      <a:pt x="18" y="0"/>
                    </a:cubicBezTo>
                  </a:path>
                </a:pathLst>
              </a:custGeom>
              <a:solidFill>
                <a:srgbClr val="DCB4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4" name="Freeform 177">
                <a:extLst>
                  <a:ext uri="{FF2B5EF4-FFF2-40B4-BE49-F238E27FC236}">
                    <a16:creationId xmlns="" xmlns:a16="http://schemas.microsoft.com/office/drawing/2014/main" id="{7D7F2769-C9E2-439B-8500-0A45865DE7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96104" y="2528554"/>
                <a:ext cx="157435" cy="250912"/>
              </a:xfrm>
              <a:custGeom>
                <a:avLst/>
                <a:gdLst>
                  <a:gd name="T0" fmla="*/ 11 w 27"/>
                  <a:gd name="T1" fmla="*/ 0 h 43"/>
                  <a:gd name="T2" fmla="*/ 11 w 27"/>
                  <a:gd name="T3" fmla="*/ 0 h 43"/>
                  <a:gd name="T4" fmla="*/ 0 w 27"/>
                  <a:gd name="T5" fmla="*/ 7 h 43"/>
                  <a:gd name="T6" fmla="*/ 9 w 27"/>
                  <a:gd name="T7" fmla="*/ 43 h 43"/>
                  <a:gd name="T8" fmla="*/ 27 w 27"/>
                  <a:gd name="T9" fmla="*/ 33 h 43"/>
                  <a:gd name="T10" fmla="*/ 11 w 27"/>
                  <a:gd name="T11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43">
                    <a:moveTo>
                      <a:pt x="11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3" y="19"/>
                      <a:pt x="6" y="31"/>
                      <a:pt x="9" y="43"/>
                    </a:cubicBezTo>
                    <a:cubicBezTo>
                      <a:pt x="27" y="33"/>
                      <a:pt x="27" y="33"/>
                      <a:pt x="27" y="33"/>
                    </a:cubicBezTo>
                    <a:cubicBezTo>
                      <a:pt x="21" y="22"/>
                      <a:pt x="15" y="11"/>
                      <a:pt x="11" y="0"/>
                    </a:cubicBezTo>
                  </a:path>
                </a:pathLst>
              </a:custGeom>
              <a:solidFill>
                <a:srgbClr val="E7D0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5" name="Freeform 178">
                <a:extLst>
                  <a:ext uri="{FF2B5EF4-FFF2-40B4-BE49-F238E27FC236}">
                    <a16:creationId xmlns="" xmlns:a16="http://schemas.microsoft.com/office/drawing/2014/main" id="{44F25B1D-BF3F-4446-B4BC-7DC3919218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98873" y="3642896"/>
                <a:ext cx="897869" cy="337009"/>
              </a:xfrm>
              <a:custGeom>
                <a:avLst/>
                <a:gdLst>
                  <a:gd name="T0" fmla="*/ 153 w 154"/>
                  <a:gd name="T1" fmla="*/ 0 h 58"/>
                  <a:gd name="T2" fmla="*/ 153 w 154"/>
                  <a:gd name="T3" fmla="*/ 0 h 58"/>
                  <a:gd name="T4" fmla="*/ 154 w 154"/>
                  <a:gd name="T5" fmla="*/ 3 h 58"/>
                  <a:gd name="T6" fmla="*/ 154 w 154"/>
                  <a:gd name="T7" fmla="*/ 3 h 58"/>
                  <a:gd name="T8" fmla="*/ 154 w 154"/>
                  <a:gd name="T9" fmla="*/ 3 h 58"/>
                  <a:gd name="T10" fmla="*/ 0 w 154"/>
                  <a:gd name="T11" fmla="*/ 43 h 58"/>
                  <a:gd name="T12" fmla="*/ 3 w 154"/>
                  <a:gd name="T13" fmla="*/ 58 h 58"/>
                  <a:gd name="T14" fmla="*/ 3 w 154"/>
                  <a:gd name="T15" fmla="*/ 58 h 58"/>
                  <a:gd name="T16" fmla="*/ 110 w 154"/>
                  <a:gd name="T17" fmla="*/ 49 h 58"/>
                  <a:gd name="T18" fmla="*/ 111 w 154"/>
                  <a:gd name="T19" fmla="*/ 48 h 58"/>
                  <a:gd name="T20" fmla="*/ 111 w 154"/>
                  <a:gd name="T21" fmla="*/ 48 h 58"/>
                  <a:gd name="T22" fmla="*/ 154 w 154"/>
                  <a:gd name="T23" fmla="*/ 3 h 58"/>
                  <a:gd name="T24" fmla="*/ 153 w 154"/>
                  <a:gd name="T25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4" h="58">
                    <a:moveTo>
                      <a:pt x="153" y="0"/>
                    </a:moveTo>
                    <a:cubicBezTo>
                      <a:pt x="153" y="0"/>
                      <a:pt x="153" y="0"/>
                      <a:pt x="153" y="0"/>
                    </a:cubicBezTo>
                    <a:cubicBezTo>
                      <a:pt x="154" y="1"/>
                      <a:pt x="154" y="2"/>
                      <a:pt x="154" y="3"/>
                    </a:cubicBezTo>
                    <a:cubicBezTo>
                      <a:pt x="154" y="3"/>
                      <a:pt x="154" y="3"/>
                      <a:pt x="154" y="3"/>
                    </a:cubicBezTo>
                    <a:cubicBezTo>
                      <a:pt x="154" y="3"/>
                      <a:pt x="154" y="3"/>
                      <a:pt x="154" y="3"/>
                    </a:cubicBezTo>
                    <a:cubicBezTo>
                      <a:pt x="109" y="30"/>
                      <a:pt x="53" y="31"/>
                      <a:pt x="0" y="43"/>
                    </a:cubicBezTo>
                    <a:cubicBezTo>
                      <a:pt x="2" y="47"/>
                      <a:pt x="3" y="52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110" y="49"/>
                      <a:pt x="110" y="49"/>
                      <a:pt x="110" y="49"/>
                    </a:cubicBezTo>
                    <a:cubicBezTo>
                      <a:pt x="110" y="49"/>
                      <a:pt x="110" y="49"/>
                      <a:pt x="111" y="48"/>
                    </a:cubicBezTo>
                    <a:cubicBezTo>
                      <a:pt x="111" y="48"/>
                      <a:pt x="111" y="48"/>
                      <a:pt x="111" y="48"/>
                    </a:cubicBezTo>
                    <a:cubicBezTo>
                      <a:pt x="117" y="44"/>
                      <a:pt x="154" y="20"/>
                      <a:pt x="154" y="3"/>
                    </a:cubicBezTo>
                    <a:cubicBezTo>
                      <a:pt x="154" y="2"/>
                      <a:pt x="154" y="1"/>
                      <a:pt x="153" y="0"/>
                    </a:cubicBezTo>
                  </a:path>
                </a:pathLst>
              </a:custGeom>
              <a:solidFill>
                <a:srgbClr val="DABB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6" name="Freeform 179">
                <a:extLst>
                  <a:ext uri="{FF2B5EF4-FFF2-40B4-BE49-F238E27FC236}">
                    <a16:creationId xmlns="" xmlns:a16="http://schemas.microsoft.com/office/drawing/2014/main" id="{279A9BCE-3A79-402C-998D-7737B7B932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15984" y="3891346"/>
                <a:ext cx="302571" cy="110697"/>
              </a:xfrm>
              <a:custGeom>
                <a:avLst/>
                <a:gdLst>
                  <a:gd name="T0" fmla="*/ 49 w 52"/>
                  <a:gd name="T1" fmla="*/ 0 h 19"/>
                  <a:gd name="T2" fmla="*/ 49 w 52"/>
                  <a:gd name="T3" fmla="*/ 0 h 19"/>
                  <a:gd name="T4" fmla="*/ 49 w 52"/>
                  <a:gd name="T5" fmla="*/ 0 h 19"/>
                  <a:gd name="T6" fmla="*/ 3 w 52"/>
                  <a:gd name="T7" fmla="*/ 15 h 19"/>
                  <a:gd name="T8" fmla="*/ 0 w 52"/>
                  <a:gd name="T9" fmla="*/ 19 h 19"/>
                  <a:gd name="T10" fmla="*/ 52 w 52"/>
                  <a:gd name="T11" fmla="*/ 15 h 19"/>
                  <a:gd name="T12" fmla="*/ 49 w 52"/>
                  <a:gd name="T1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19">
                    <a:moveTo>
                      <a:pt x="49" y="0"/>
                    </a:moveTo>
                    <a:cubicBezTo>
                      <a:pt x="49" y="0"/>
                      <a:pt x="49" y="0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33" y="4"/>
                      <a:pt x="18" y="8"/>
                      <a:pt x="3" y="15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52" y="15"/>
                      <a:pt x="52" y="15"/>
                      <a:pt x="52" y="15"/>
                    </a:cubicBezTo>
                    <a:cubicBezTo>
                      <a:pt x="52" y="9"/>
                      <a:pt x="51" y="4"/>
                      <a:pt x="49" y="0"/>
                    </a:cubicBezTo>
                  </a:path>
                </a:pathLst>
              </a:custGeom>
              <a:solidFill>
                <a:srgbClr val="1D1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16" name="组合 15">
              <a:extLst>
                <a:ext uri="{FF2B5EF4-FFF2-40B4-BE49-F238E27FC236}">
                  <a16:creationId xmlns="" xmlns:a16="http://schemas.microsoft.com/office/drawing/2014/main" id="{9673FB44-92CB-43B3-9196-0AC7C2B433FB}"/>
                </a:ext>
              </a:extLst>
            </p:cNvPr>
            <p:cNvGrpSpPr/>
            <p:nvPr/>
          </p:nvGrpSpPr>
          <p:grpSpPr>
            <a:xfrm>
              <a:off x="1201576" y="61145"/>
              <a:ext cx="3274666" cy="206375"/>
              <a:chOff x="4531763" y="904319"/>
              <a:chExt cx="3274666" cy="206375"/>
            </a:xfrm>
            <a:solidFill>
              <a:schemeClr val="bg1"/>
            </a:solidFill>
          </p:grpSpPr>
          <p:sp>
            <p:nvSpPr>
              <p:cNvPr id="17" name="Freeform 139">
                <a:extLst>
                  <a:ext uri="{FF2B5EF4-FFF2-40B4-BE49-F238E27FC236}">
                    <a16:creationId xmlns="" xmlns:a16="http://schemas.microsoft.com/office/drawing/2014/main" id="{0BCEC51C-1BA0-4E24-8DFA-A6D55D60D6DB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4548432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Freeform 139">
                <a:extLst>
                  <a:ext uri="{FF2B5EF4-FFF2-40B4-BE49-F238E27FC236}">
                    <a16:creationId xmlns="" xmlns:a16="http://schemas.microsoft.com/office/drawing/2014/main" id="{B66AA05F-92C9-48CF-8F96-AAA722EB6554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4885649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9" name="Freeform 139">
                <a:extLst>
                  <a:ext uri="{FF2B5EF4-FFF2-40B4-BE49-F238E27FC236}">
                    <a16:creationId xmlns="" xmlns:a16="http://schemas.microsoft.com/office/drawing/2014/main" id="{8634007A-7F4B-4362-8A2A-988DF9EDF4C3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5222866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0" name="Freeform 139">
                <a:extLst>
                  <a:ext uri="{FF2B5EF4-FFF2-40B4-BE49-F238E27FC236}">
                    <a16:creationId xmlns="" xmlns:a16="http://schemas.microsoft.com/office/drawing/2014/main" id="{C2D62DD5-8ABA-4E46-BDAF-E07697172F1A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5560083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1" name="Freeform 139">
                <a:extLst>
                  <a:ext uri="{FF2B5EF4-FFF2-40B4-BE49-F238E27FC236}">
                    <a16:creationId xmlns="" xmlns:a16="http://schemas.microsoft.com/office/drawing/2014/main" id="{47329725-9395-4471-9C85-DA355555E709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5897300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2" name="Freeform 139">
                <a:extLst>
                  <a:ext uri="{FF2B5EF4-FFF2-40B4-BE49-F238E27FC236}">
                    <a16:creationId xmlns="" xmlns:a16="http://schemas.microsoft.com/office/drawing/2014/main" id="{255BBB84-A2F4-42C7-A8DD-B76F42ECFA9A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6234517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3" name="Freeform 139">
                <a:extLst>
                  <a:ext uri="{FF2B5EF4-FFF2-40B4-BE49-F238E27FC236}">
                    <a16:creationId xmlns="" xmlns:a16="http://schemas.microsoft.com/office/drawing/2014/main" id="{C4F1F1F9-AC87-44A5-AECD-50823E61D1EE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6571734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4" name="Freeform 139">
                <a:extLst>
                  <a:ext uri="{FF2B5EF4-FFF2-40B4-BE49-F238E27FC236}">
                    <a16:creationId xmlns="" xmlns:a16="http://schemas.microsoft.com/office/drawing/2014/main" id="{5E0A8E22-CAD6-4F35-905E-3B5B17137DD4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6908951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5" name="Freeform 139">
                <a:extLst>
                  <a:ext uri="{FF2B5EF4-FFF2-40B4-BE49-F238E27FC236}">
                    <a16:creationId xmlns="" xmlns:a16="http://schemas.microsoft.com/office/drawing/2014/main" id="{09D6448E-9B69-47AA-9503-AC582D304293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7246168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6" name="Freeform 139">
                <a:extLst>
                  <a:ext uri="{FF2B5EF4-FFF2-40B4-BE49-F238E27FC236}">
                    <a16:creationId xmlns="" xmlns:a16="http://schemas.microsoft.com/office/drawing/2014/main" id="{CDB01C58-F4AF-42C3-8665-37A54732BDF4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7583385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</p:grpSp>
      <p:sp>
        <p:nvSpPr>
          <p:cNvPr id="37" name="文本框 36">
            <a:extLst>
              <a:ext uri="{FF2B5EF4-FFF2-40B4-BE49-F238E27FC236}">
                <a16:creationId xmlns="" xmlns:a16="http://schemas.microsoft.com/office/drawing/2014/main" id="{3A862FF2-3F93-47DD-8227-8762F7EB4DB1}"/>
              </a:ext>
            </a:extLst>
          </p:cNvPr>
          <p:cNvSpPr txBox="1"/>
          <p:nvPr/>
        </p:nvSpPr>
        <p:spPr>
          <a:xfrm>
            <a:off x="4325472" y="-89675"/>
            <a:ext cx="3816659" cy="8994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Ghi nhớ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3528368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9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4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400"/>
                            </p:stCondLst>
                            <p:childTnLst>
                              <p:par>
                                <p:cTn id="5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900"/>
                            </p:stCondLst>
                            <p:childTnLst>
                              <p:par>
                                <p:cTn id="6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400"/>
                            </p:stCondLst>
                            <p:childTnLst>
                              <p:par>
                                <p:cTn id="6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/>
      <p:bldP spid="3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34"/>
          <p:cNvSpPr>
            <a:spLocks/>
          </p:cNvSpPr>
          <p:nvPr/>
        </p:nvSpPr>
        <p:spPr bwMode="auto">
          <a:xfrm>
            <a:off x="0" y="5913438"/>
            <a:ext cx="12192000" cy="944562"/>
          </a:xfrm>
          <a:custGeom>
            <a:avLst/>
            <a:gdLst>
              <a:gd name="T0" fmla="*/ 5752 w 5752"/>
              <a:gd name="T1" fmla="*/ 970 h 970"/>
              <a:gd name="T2" fmla="*/ 0 w 5752"/>
              <a:gd name="T3" fmla="*/ 970 h 970"/>
              <a:gd name="T4" fmla="*/ 0 w 5752"/>
              <a:gd name="T5" fmla="*/ 293 h 970"/>
              <a:gd name="T6" fmla="*/ 0 w 5752"/>
              <a:gd name="T7" fmla="*/ 293 h 970"/>
              <a:gd name="T8" fmla="*/ 176 w 5752"/>
              <a:gd name="T9" fmla="*/ 247 h 970"/>
              <a:gd name="T10" fmla="*/ 365 w 5752"/>
              <a:gd name="T11" fmla="*/ 201 h 970"/>
              <a:gd name="T12" fmla="*/ 591 w 5752"/>
              <a:gd name="T13" fmla="*/ 147 h 970"/>
              <a:gd name="T14" fmla="*/ 713 w 5752"/>
              <a:gd name="T15" fmla="*/ 121 h 970"/>
              <a:gd name="T16" fmla="*/ 837 w 5752"/>
              <a:gd name="T17" fmla="*/ 93 h 970"/>
              <a:gd name="T18" fmla="*/ 961 w 5752"/>
              <a:gd name="T19" fmla="*/ 69 h 970"/>
              <a:gd name="T20" fmla="*/ 1078 w 5752"/>
              <a:gd name="T21" fmla="*/ 47 h 970"/>
              <a:gd name="T22" fmla="*/ 1192 w 5752"/>
              <a:gd name="T23" fmla="*/ 27 h 970"/>
              <a:gd name="T24" fmla="*/ 1296 w 5752"/>
              <a:gd name="T25" fmla="*/ 13 h 970"/>
              <a:gd name="T26" fmla="*/ 1390 w 5752"/>
              <a:gd name="T27" fmla="*/ 3 h 970"/>
              <a:gd name="T28" fmla="*/ 1430 w 5752"/>
              <a:gd name="T29" fmla="*/ 0 h 970"/>
              <a:gd name="T30" fmla="*/ 1468 w 5752"/>
              <a:gd name="T31" fmla="*/ 0 h 970"/>
              <a:gd name="T32" fmla="*/ 1468 w 5752"/>
              <a:gd name="T33" fmla="*/ 0 h 970"/>
              <a:gd name="T34" fmla="*/ 1538 w 5752"/>
              <a:gd name="T35" fmla="*/ 0 h 970"/>
              <a:gd name="T36" fmla="*/ 1612 w 5752"/>
              <a:gd name="T37" fmla="*/ 3 h 970"/>
              <a:gd name="T38" fmla="*/ 1686 w 5752"/>
              <a:gd name="T39" fmla="*/ 11 h 970"/>
              <a:gd name="T40" fmla="*/ 1764 w 5752"/>
              <a:gd name="T41" fmla="*/ 21 h 970"/>
              <a:gd name="T42" fmla="*/ 1845 w 5752"/>
              <a:gd name="T43" fmla="*/ 35 h 970"/>
              <a:gd name="T44" fmla="*/ 1927 w 5752"/>
              <a:gd name="T45" fmla="*/ 49 h 970"/>
              <a:gd name="T46" fmla="*/ 2011 w 5752"/>
              <a:gd name="T47" fmla="*/ 67 h 970"/>
              <a:gd name="T48" fmla="*/ 2097 w 5752"/>
              <a:gd name="T49" fmla="*/ 87 h 970"/>
              <a:gd name="T50" fmla="*/ 2185 w 5752"/>
              <a:gd name="T51" fmla="*/ 109 h 970"/>
              <a:gd name="T52" fmla="*/ 2275 w 5752"/>
              <a:gd name="T53" fmla="*/ 133 h 970"/>
              <a:gd name="T54" fmla="*/ 2457 w 5752"/>
              <a:gd name="T55" fmla="*/ 185 h 970"/>
              <a:gd name="T56" fmla="*/ 2640 w 5752"/>
              <a:gd name="T57" fmla="*/ 241 h 970"/>
              <a:gd name="T58" fmla="*/ 2826 w 5752"/>
              <a:gd name="T59" fmla="*/ 301 h 970"/>
              <a:gd name="T60" fmla="*/ 3196 w 5752"/>
              <a:gd name="T61" fmla="*/ 421 h 970"/>
              <a:gd name="T62" fmla="*/ 3377 w 5752"/>
              <a:gd name="T63" fmla="*/ 479 h 970"/>
              <a:gd name="T64" fmla="*/ 3553 w 5752"/>
              <a:gd name="T65" fmla="*/ 533 h 970"/>
              <a:gd name="T66" fmla="*/ 3723 w 5752"/>
              <a:gd name="T67" fmla="*/ 583 h 970"/>
              <a:gd name="T68" fmla="*/ 3805 w 5752"/>
              <a:gd name="T69" fmla="*/ 605 h 970"/>
              <a:gd name="T70" fmla="*/ 3885 w 5752"/>
              <a:gd name="T71" fmla="*/ 625 h 970"/>
              <a:gd name="T72" fmla="*/ 3960 w 5752"/>
              <a:gd name="T73" fmla="*/ 643 h 970"/>
              <a:gd name="T74" fmla="*/ 4036 w 5752"/>
              <a:gd name="T75" fmla="*/ 658 h 970"/>
              <a:gd name="T76" fmla="*/ 4108 w 5752"/>
              <a:gd name="T77" fmla="*/ 670 h 970"/>
              <a:gd name="T78" fmla="*/ 4176 w 5752"/>
              <a:gd name="T79" fmla="*/ 682 h 970"/>
              <a:gd name="T80" fmla="*/ 4176 w 5752"/>
              <a:gd name="T81" fmla="*/ 682 h 970"/>
              <a:gd name="T82" fmla="*/ 4252 w 5752"/>
              <a:gd name="T83" fmla="*/ 688 h 970"/>
              <a:gd name="T84" fmla="*/ 4346 w 5752"/>
              <a:gd name="T85" fmla="*/ 694 h 970"/>
              <a:gd name="T86" fmla="*/ 4454 w 5752"/>
              <a:gd name="T87" fmla="*/ 696 h 970"/>
              <a:gd name="T88" fmla="*/ 4572 w 5752"/>
              <a:gd name="T89" fmla="*/ 698 h 970"/>
              <a:gd name="T90" fmla="*/ 4699 w 5752"/>
              <a:gd name="T91" fmla="*/ 698 h 970"/>
              <a:gd name="T92" fmla="*/ 4831 w 5752"/>
              <a:gd name="T93" fmla="*/ 696 h 970"/>
              <a:gd name="T94" fmla="*/ 5097 w 5752"/>
              <a:gd name="T95" fmla="*/ 690 h 970"/>
              <a:gd name="T96" fmla="*/ 5347 w 5752"/>
              <a:gd name="T97" fmla="*/ 682 h 970"/>
              <a:gd name="T98" fmla="*/ 5556 w 5752"/>
              <a:gd name="T99" fmla="*/ 674 h 970"/>
              <a:gd name="T100" fmla="*/ 5752 w 5752"/>
              <a:gd name="T101" fmla="*/ 664 h 970"/>
              <a:gd name="T102" fmla="*/ 5752 w 5752"/>
              <a:gd name="T103" fmla="*/ 970 h 97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752" h="970">
                <a:moveTo>
                  <a:pt x="5752" y="970"/>
                </a:moveTo>
                <a:lnTo>
                  <a:pt x="0" y="970"/>
                </a:lnTo>
                <a:lnTo>
                  <a:pt x="0" y="293"/>
                </a:lnTo>
                <a:lnTo>
                  <a:pt x="176" y="247"/>
                </a:lnTo>
                <a:lnTo>
                  <a:pt x="365" y="201"/>
                </a:lnTo>
                <a:lnTo>
                  <a:pt x="591" y="147"/>
                </a:lnTo>
                <a:lnTo>
                  <a:pt x="713" y="121"/>
                </a:lnTo>
                <a:lnTo>
                  <a:pt x="837" y="93"/>
                </a:lnTo>
                <a:lnTo>
                  <a:pt x="961" y="69"/>
                </a:lnTo>
                <a:lnTo>
                  <a:pt x="1078" y="47"/>
                </a:lnTo>
                <a:lnTo>
                  <a:pt x="1192" y="27"/>
                </a:lnTo>
                <a:lnTo>
                  <a:pt x="1296" y="13"/>
                </a:lnTo>
                <a:lnTo>
                  <a:pt x="1390" y="3"/>
                </a:lnTo>
                <a:lnTo>
                  <a:pt x="1430" y="0"/>
                </a:lnTo>
                <a:lnTo>
                  <a:pt x="1468" y="0"/>
                </a:lnTo>
                <a:lnTo>
                  <a:pt x="1538" y="0"/>
                </a:lnTo>
                <a:lnTo>
                  <a:pt x="1612" y="3"/>
                </a:lnTo>
                <a:lnTo>
                  <a:pt x="1686" y="11"/>
                </a:lnTo>
                <a:lnTo>
                  <a:pt x="1764" y="21"/>
                </a:lnTo>
                <a:lnTo>
                  <a:pt x="1845" y="35"/>
                </a:lnTo>
                <a:lnTo>
                  <a:pt x="1927" y="49"/>
                </a:lnTo>
                <a:lnTo>
                  <a:pt x="2011" y="67"/>
                </a:lnTo>
                <a:lnTo>
                  <a:pt x="2097" y="87"/>
                </a:lnTo>
                <a:lnTo>
                  <a:pt x="2185" y="109"/>
                </a:lnTo>
                <a:lnTo>
                  <a:pt x="2275" y="133"/>
                </a:lnTo>
                <a:lnTo>
                  <a:pt x="2457" y="185"/>
                </a:lnTo>
                <a:lnTo>
                  <a:pt x="2640" y="241"/>
                </a:lnTo>
                <a:lnTo>
                  <a:pt x="2826" y="301"/>
                </a:lnTo>
                <a:lnTo>
                  <a:pt x="3196" y="421"/>
                </a:lnTo>
                <a:lnTo>
                  <a:pt x="3377" y="479"/>
                </a:lnTo>
                <a:lnTo>
                  <a:pt x="3553" y="533"/>
                </a:lnTo>
                <a:lnTo>
                  <a:pt x="3723" y="583"/>
                </a:lnTo>
                <a:lnTo>
                  <a:pt x="3805" y="605"/>
                </a:lnTo>
                <a:lnTo>
                  <a:pt x="3885" y="625"/>
                </a:lnTo>
                <a:lnTo>
                  <a:pt x="3960" y="643"/>
                </a:lnTo>
                <a:lnTo>
                  <a:pt x="4036" y="658"/>
                </a:lnTo>
                <a:lnTo>
                  <a:pt x="4108" y="670"/>
                </a:lnTo>
                <a:lnTo>
                  <a:pt x="4176" y="682"/>
                </a:lnTo>
                <a:lnTo>
                  <a:pt x="4252" y="688"/>
                </a:lnTo>
                <a:lnTo>
                  <a:pt x="4346" y="694"/>
                </a:lnTo>
                <a:lnTo>
                  <a:pt x="4454" y="696"/>
                </a:lnTo>
                <a:lnTo>
                  <a:pt x="4572" y="698"/>
                </a:lnTo>
                <a:lnTo>
                  <a:pt x="4699" y="698"/>
                </a:lnTo>
                <a:lnTo>
                  <a:pt x="4831" y="696"/>
                </a:lnTo>
                <a:lnTo>
                  <a:pt x="5097" y="690"/>
                </a:lnTo>
                <a:lnTo>
                  <a:pt x="5347" y="682"/>
                </a:lnTo>
                <a:lnTo>
                  <a:pt x="5556" y="674"/>
                </a:lnTo>
                <a:lnTo>
                  <a:pt x="5752" y="664"/>
                </a:lnTo>
                <a:lnTo>
                  <a:pt x="5752" y="970"/>
                </a:lnTo>
                <a:close/>
              </a:path>
            </a:pathLst>
          </a:custGeom>
          <a:gradFill rotWithShape="1">
            <a:gsLst>
              <a:gs pos="0">
                <a:srgbClr val="5C7802"/>
              </a:gs>
              <a:gs pos="50000">
                <a:srgbClr val="87AE08"/>
              </a:gs>
              <a:gs pos="100000">
                <a:srgbClr val="A2D00C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等线" panose="02010600030101010101" pitchFamily="2" charset="-122"/>
              <a:cs typeface="Times New Roman" pitchFamily="18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4246" y="-61358"/>
            <a:ext cx="2012512" cy="12954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/>
          <a:srcRect l="66309" t="17606" r="1991"/>
          <a:stretch/>
        </p:blipFill>
        <p:spPr>
          <a:xfrm>
            <a:off x="8248650" y="0"/>
            <a:ext cx="3943350" cy="4270474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="" xmlns:a16="http://schemas.microsoft.com/office/drawing/2014/main" id="{2A01E6D5-6A60-4BE5-B33A-CE53F77BCB2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317" y="409003"/>
            <a:ext cx="6937828" cy="2124302"/>
          </a:xfrm>
          <a:prstGeom prst="rect">
            <a:avLst/>
          </a:prstGeom>
        </p:spPr>
      </p:pic>
      <p:grpSp>
        <p:nvGrpSpPr>
          <p:cNvPr id="20" name="组合 19">
            <a:extLst>
              <a:ext uri="{FF2B5EF4-FFF2-40B4-BE49-F238E27FC236}">
                <a16:creationId xmlns="" xmlns:a16="http://schemas.microsoft.com/office/drawing/2014/main" id="{78C2FEFB-A892-4D4A-B926-E11DCC079126}"/>
              </a:ext>
            </a:extLst>
          </p:cNvPr>
          <p:cNvGrpSpPr/>
          <p:nvPr/>
        </p:nvGrpSpPr>
        <p:grpSpPr>
          <a:xfrm>
            <a:off x="1936535" y="2741536"/>
            <a:ext cx="8318930" cy="2056864"/>
            <a:chOff x="1936535" y="3935752"/>
            <a:chExt cx="8318930" cy="2056864"/>
          </a:xfrm>
        </p:grpSpPr>
        <p:sp>
          <p:nvSpPr>
            <p:cNvPr id="21" name="任意多边形 3">
              <a:extLst>
                <a:ext uri="{FF2B5EF4-FFF2-40B4-BE49-F238E27FC236}">
                  <a16:creationId xmlns="" xmlns:a16="http://schemas.microsoft.com/office/drawing/2014/main" id="{4E7BB6B0-E794-424E-82AE-DCFA3DD1D34E}"/>
                </a:ext>
              </a:extLst>
            </p:cNvPr>
            <p:cNvSpPr/>
            <p:nvPr/>
          </p:nvSpPr>
          <p:spPr>
            <a:xfrm>
              <a:off x="1936535" y="3935752"/>
              <a:ext cx="8318930" cy="2056864"/>
            </a:xfrm>
            <a:custGeom>
              <a:avLst/>
              <a:gdLst>
                <a:gd name="connsiteX0" fmla="*/ 137997 w 9326460"/>
                <a:gd name="connsiteY0" fmla="*/ 1296215 h 2298297"/>
                <a:gd name="connsiteX1" fmla="*/ 21883 w 9326460"/>
                <a:gd name="connsiteY1" fmla="*/ 410843 h 2298297"/>
                <a:gd name="connsiteX2" fmla="*/ 660511 w 9326460"/>
                <a:gd name="connsiteY2" fmla="*/ 178615 h 2298297"/>
                <a:gd name="connsiteX3" fmla="*/ 1342683 w 9326460"/>
                <a:gd name="connsiteY3" fmla="*/ 4443 h 2298297"/>
                <a:gd name="connsiteX4" fmla="*/ 3142454 w 9326460"/>
                <a:gd name="connsiteY4" fmla="*/ 47986 h 2298297"/>
                <a:gd name="connsiteX5" fmla="*/ 5493769 w 9326460"/>
                <a:gd name="connsiteY5" fmla="*/ 91529 h 2298297"/>
                <a:gd name="connsiteX6" fmla="*/ 7133883 w 9326460"/>
                <a:gd name="connsiteY6" fmla="*/ 77015 h 2298297"/>
                <a:gd name="connsiteX7" fmla="*/ 8367597 w 9326460"/>
                <a:gd name="connsiteY7" fmla="*/ 135072 h 2298297"/>
                <a:gd name="connsiteX8" fmla="*/ 9180397 w 9326460"/>
                <a:gd name="connsiteY8" fmla="*/ 178615 h 2298297"/>
                <a:gd name="connsiteX9" fmla="*/ 9311026 w 9326460"/>
                <a:gd name="connsiteY9" fmla="*/ 643072 h 2298297"/>
                <a:gd name="connsiteX10" fmla="*/ 9311026 w 9326460"/>
                <a:gd name="connsiteY10" fmla="*/ 1484901 h 2298297"/>
                <a:gd name="connsiteX11" fmla="*/ 9194911 w 9326460"/>
                <a:gd name="connsiteY11" fmla="*/ 1934843 h 2298297"/>
                <a:gd name="connsiteX12" fmla="*/ 8832054 w 9326460"/>
                <a:gd name="connsiteY12" fmla="*/ 2196101 h 2298297"/>
                <a:gd name="connsiteX13" fmla="*/ 7337083 w 9326460"/>
                <a:gd name="connsiteY13" fmla="*/ 2297701 h 2298297"/>
                <a:gd name="connsiteX14" fmla="*/ 6074340 w 9326460"/>
                <a:gd name="connsiteY14" fmla="*/ 2196101 h 2298297"/>
                <a:gd name="connsiteX15" fmla="*/ 4797083 w 9326460"/>
                <a:gd name="connsiteY15" fmla="*/ 2297701 h 2298297"/>
                <a:gd name="connsiteX16" fmla="*/ 2866683 w 9326460"/>
                <a:gd name="connsiteY16" fmla="*/ 2138043 h 2298297"/>
                <a:gd name="connsiteX17" fmla="*/ 1095940 w 9326460"/>
                <a:gd name="connsiteY17" fmla="*/ 2210615 h 2298297"/>
                <a:gd name="connsiteX18" fmla="*/ 181540 w 9326460"/>
                <a:gd name="connsiteY18" fmla="*/ 2196101 h 2298297"/>
                <a:gd name="connsiteX19" fmla="*/ 94454 w 9326460"/>
                <a:gd name="connsiteY19" fmla="*/ 1833243 h 2298297"/>
                <a:gd name="connsiteX20" fmla="*/ 36397 w 9326460"/>
                <a:gd name="connsiteY20" fmla="*/ 1397815 h 2298297"/>
                <a:gd name="connsiteX21" fmla="*/ 137997 w 9326460"/>
                <a:gd name="connsiteY21" fmla="*/ 1296215 h 2298297"/>
                <a:gd name="connsiteX0" fmla="*/ 59709 w 9349772"/>
                <a:gd name="connsiteY0" fmla="*/ 1397815 h 2298297"/>
                <a:gd name="connsiteX1" fmla="*/ 45195 w 9349772"/>
                <a:gd name="connsiteY1" fmla="*/ 410843 h 2298297"/>
                <a:gd name="connsiteX2" fmla="*/ 683823 w 9349772"/>
                <a:gd name="connsiteY2" fmla="*/ 178615 h 2298297"/>
                <a:gd name="connsiteX3" fmla="*/ 1365995 w 9349772"/>
                <a:gd name="connsiteY3" fmla="*/ 4443 h 2298297"/>
                <a:gd name="connsiteX4" fmla="*/ 3165766 w 9349772"/>
                <a:gd name="connsiteY4" fmla="*/ 47986 h 2298297"/>
                <a:gd name="connsiteX5" fmla="*/ 5517081 w 9349772"/>
                <a:gd name="connsiteY5" fmla="*/ 91529 h 2298297"/>
                <a:gd name="connsiteX6" fmla="*/ 7157195 w 9349772"/>
                <a:gd name="connsiteY6" fmla="*/ 77015 h 2298297"/>
                <a:gd name="connsiteX7" fmla="*/ 8390909 w 9349772"/>
                <a:gd name="connsiteY7" fmla="*/ 135072 h 2298297"/>
                <a:gd name="connsiteX8" fmla="*/ 9203709 w 9349772"/>
                <a:gd name="connsiteY8" fmla="*/ 178615 h 2298297"/>
                <a:gd name="connsiteX9" fmla="*/ 9334338 w 9349772"/>
                <a:gd name="connsiteY9" fmla="*/ 643072 h 2298297"/>
                <a:gd name="connsiteX10" fmla="*/ 9334338 w 9349772"/>
                <a:gd name="connsiteY10" fmla="*/ 1484901 h 2298297"/>
                <a:gd name="connsiteX11" fmla="*/ 9218223 w 9349772"/>
                <a:gd name="connsiteY11" fmla="*/ 1934843 h 2298297"/>
                <a:gd name="connsiteX12" fmla="*/ 8855366 w 9349772"/>
                <a:gd name="connsiteY12" fmla="*/ 2196101 h 2298297"/>
                <a:gd name="connsiteX13" fmla="*/ 7360395 w 9349772"/>
                <a:gd name="connsiteY13" fmla="*/ 2297701 h 2298297"/>
                <a:gd name="connsiteX14" fmla="*/ 6097652 w 9349772"/>
                <a:gd name="connsiteY14" fmla="*/ 2196101 h 2298297"/>
                <a:gd name="connsiteX15" fmla="*/ 4820395 w 9349772"/>
                <a:gd name="connsiteY15" fmla="*/ 2297701 h 2298297"/>
                <a:gd name="connsiteX16" fmla="*/ 2889995 w 9349772"/>
                <a:gd name="connsiteY16" fmla="*/ 2138043 h 2298297"/>
                <a:gd name="connsiteX17" fmla="*/ 1119252 w 9349772"/>
                <a:gd name="connsiteY17" fmla="*/ 2210615 h 2298297"/>
                <a:gd name="connsiteX18" fmla="*/ 204852 w 9349772"/>
                <a:gd name="connsiteY18" fmla="*/ 2196101 h 2298297"/>
                <a:gd name="connsiteX19" fmla="*/ 117766 w 9349772"/>
                <a:gd name="connsiteY19" fmla="*/ 1833243 h 2298297"/>
                <a:gd name="connsiteX20" fmla="*/ 59709 w 9349772"/>
                <a:gd name="connsiteY20" fmla="*/ 1397815 h 2298297"/>
                <a:gd name="connsiteX0" fmla="*/ 24725 w 9314788"/>
                <a:gd name="connsiteY0" fmla="*/ 1405232 h 2305714"/>
                <a:gd name="connsiteX1" fmla="*/ 10211 w 9314788"/>
                <a:gd name="connsiteY1" fmla="*/ 418260 h 2305714"/>
                <a:gd name="connsiteX2" fmla="*/ 140839 w 9314788"/>
                <a:gd name="connsiteY2" fmla="*/ 40889 h 2305714"/>
                <a:gd name="connsiteX3" fmla="*/ 1331011 w 9314788"/>
                <a:gd name="connsiteY3" fmla="*/ 11860 h 2305714"/>
                <a:gd name="connsiteX4" fmla="*/ 3130782 w 9314788"/>
                <a:gd name="connsiteY4" fmla="*/ 55403 h 2305714"/>
                <a:gd name="connsiteX5" fmla="*/ 5482097 w 9314788"/>
                <a:gd name="connsiteY5" fmla="*/ 98946 h 2305714"/>
                <a:gd name="connsiteX6" fmla="*/ 7122211 w 9314788"/>
                <a:gd name="connsiteY6" fmla="*/ 84432 h 2305714"/>
                <a:gd name="connsiteX7" fmla="*/ 8355925 w 9314788"/>
                <a:gd name="connsiteY7" fmla="*/ 142489 h 2305714"/>
                <a:gd name="connsiteX8" fmla="*/ 9168725 w 9314788"/>
                <a:gd name="connsiteY8" fmla="*/ 186032 h 2305714"/>
                <a:gd name="connsiteX9" fmla="*/ 9299354 w 9314788"/>
                <a:gd name="connsiteY9" fmla="*/ 650489 h 2305714"/>
                <a:gd name="connsiteX10" fmla="*/ 9299354 w 9314788"/>
                <a:gd name="connsiteY10" fmla="*/ 1492318 h 2305714"/>
                <a:gd name="connsiteX11" fmla="*/ 9183239 w 9314788"/>
                <a:gd name="connsiteY11" fmla="*/ 1942260 h 2305714"/>
                <a:gd name="connsiteX12" fmla="*/ 8820382 w 9314788"/>
                <a:gd name="connsiteY12" fmla="*/ 2203518 h 2305714"/>
                <a:gd name="connsiteX13" fmla="*/ 7325411 w 9314788"/>
                <a:gd name="connsiteY13" fmla="*/ 2305118 h 2305714"/>
                <a:gd name="connsiteX14" fmla="*/ 6062668 w 9314788"/>
                <a:gd name="connsiteY14" fmla="*/ 2203518 h 2305714"/>
                <a:gd name="connsiteX15" fmla="*/ 4785411 w 9314788"/>
                <a:gd name="connsiteY15" fmla="*/ 2305118 h 2305714"/>
                <a:gd name="connsiteX16" fmla="*/ 2855011 w 9314788"/>
                <a:gd name="connsiteY16" fmla="*/ 2145460 h 2305714"/>
                <a:gd name="connsiteX17" fmla="*/ 1084268 w 9314788"/>
                <a:gd name="connsiteY17" fmla="*/ 2218032 h 2305714"/>
                <a:gd name="connsiteX18" fmla="*/ 169868 w 9314788"/>
                <a:gd name="connsiteY18" fmla="*/ 2203518 h 2305714"/>
                <a:gd name="connsiteX19" fmla="*/ 82782 w 9314788"/>
                <a:gd name="connsiteY19" fmla="*/ 1840660 h 2305714"/>
                <a:gd name="connsiteX20" fmla="*/ 24725 w 9314788"/>
                <a:gd name="connsiteY20" fmla="*/ 1405232 h 2305714"/>
                <a:gd name="connsiteX0" fmla="*/ 118449 w 9408512"/>
                <a:gd name="connsiteY0" fmla="*/ 1410096 h 2310578"/>
                <a:gd name="connsiteX1" fmla="*/ 2335 w 9408512"/>
                <a:gd name="connsiteY1" fmla="*/ 495695 h 2310578"/>
                <a:gd name="connsiteX2" fmla="*/ 234563 w 9408512"/>
                <a:gd name="connsiteY2" fmla="*/ 45753 h 2310578"/>
                <a:gd name="connsiteX3" fmla="*/ 1424735 w 9408512"/>
                <a:gd name="connsiteY3" fmla="*/ 16724 h 2310578"/>
                <a:gd name="connsiteX4" fmla="*/ 3224506 w 9408512"/>
                <a:gd name="connsiteY4" fmla="*/ 60267 h 2310578"/>
                <a:gd name="connsiteX5" fmla="*/ 5575821 w 9408512"/>
                <a:gd name="connsiteY5" fmla="*/ 103810 h 2310578"/>
                <a:gd name="connsiteX6" fmla="*/ 7215935 w 9408512"/>
                <a:gd name="connsiteY6" fmla="*/ 89296 h 2310578"/>
                <a:gd name="connsiteX7" fmla="*/ 8449649 w 9408512"/>
                <a:gd name="connsiteY7" fmla="*/ 147353 h 2310578"/>
                <a:gd name="connsiteX8" fmla="*/ 9262449 w 9408512"/>
                <a:gd name="connsiteY8" fmla="*/ 190896 h 2310578"/>
                <a:gd name="connsiteX9" fmla="*/ 9393078 w 9408512"/>
                <a:gd name="connsiteY9" fmla="*/ 655353 h 2310578"/>
                <a:gd name="connsiteX10" fmla="*/ 9393078 w 9408512"/>
                <a:gd name="connsiteY10" fmla="*/ 1497182 h 2310578"/>
                <a:gd name="connsiteX11" fmla="*/ 9276963 w 9408512"/>
                <a:gd name="connsiteY11" fmla="*/ 1947124 h 2310578"/>
                <a:gd name="connsiteX12" fmla="*/ 8914106 w 9408512"/>
                <a:gd name="connsiteY12" fmla="*/ 2208382 h 2310578"/>
                <a:gd name="connsiteX13" fmla="*/ 7419135 w 9408512"/>
                <a:gd name="connsiteY13" fmla="*/ 2309982 h 2310578"/>
                <a:gd name="connsiteX14" fmla="*/ 6156392 w 9408512"/>
                <a:gd name="connsiteY14" fmla="*/ 2208382 h 2310578"/>
                <a:gd name="connsiteX15" fmla="*/ 4879135 w 9408512"/>
                <a:gd name="connsiteY15" fmla="*/ 2309982 h 2310578"/>
                <a:gd name="connsiteX16" fmla="*/ 2948735 w 9408512"/>
                <a:gd name="connsiteY16" fmla="*/ 2150324 h 2310578"/>
                <a:gd name="connsiteX17" fmla="*/ 1177992 w 9408512"/>
                <a:gd name="connsiteY17" fmla="*/ 2222896 h 2310578"/>
                <a:gd name="connsiteX18" fmla="*/ 263592 w 9408512"/>
                <a:gd name="connsiteY18" fmla="*/ 2208382 h 2310578"/>
                <a:gd name="connsiteX19" fmla="*/ 176506 w 9408512"/>
                <a:gd name="connsiteY19" fmla="*/ 1845524 h 2310578"/>
                <a:gd name="connsiteX20" fmla="*/ 118449 w 9408512"/>
                <a:gd name="connsiteY20" fmla="*/ 1410096 h 2310578"/>
                <a:gd name="connsiteX0" fmla="*/ 118971 w 9409034"/>
                <a:gd name="connsiteY0" fmla="*/ 1393372 h 2293854"/>
                <a:gd name="connsiteX1" fmla="*/ 2857 w 9409034"/>
                <a:gd name="connsiteY1" fmla="*/ 478971 h 2293854"/>
                <a:gd name="connsiteX2" fmla="*/ 249600 w 9409034"/>
                <a:gd name="connsiteY2" fmla="*/ 130629 h 2293854"/>
                <a:gd name="connsiteX3" fmla="*/ 1425257 w 9409034"/>
                <a:gd name="connsiteY3" fmla="*/ 0 h 2293854"/>
                <a:gd name="connsiteX4" fmla="*/ 3225028 w 9409034"/>
                <a:gd name="connsiteY4" fmla="*/ 43543 h 2293854"/>
                <a:gd name="connsiteX5" fmla="*/ 5576343 w 9409034"/>
                <a:gd name="connsiteY5" fmla="*/ 87086 h 2293854"/>
                <a:gd name="connsiteX6" fmla="*/ 7216457 w 9409034"/>
                <a:gd name="connsiteY6" fmla="*/ 72572 h 2293854"/>
                <a:gd name="connsiteX7" fmla="*/ 8450171 w 9409034"/>
                <a:gd name="connsiteY7" fmla="*/ 130629 h 2293854"/>
                <a:gd name="connsiteX8" fmla="*/ 9262971 w 9409034"/>
                <a:gd name="connsiteY8" fmla="*/ 174172 h 2293854"/>
                <a:gd name="connsiteX9" fmla="*/ 9393600 w 9409034"/>
                <a:gd name="connsiteY9" fmla="*/ 638629 h 2293854"/>
                <a:gd name="connsiteX10" fmla="*/ 9393600 w 9409034"/>
                <a:gd name="connsiteY10" fmla="*/ 1480458 h 2293854"/>
                <a:gd name="connsiteX11" fmla="*/ 9277485 w 9409034"/>
                <a:gd name="connsiteY11" fmla="*/ 1930400 h 2293854"/>
                <a:gd name="connsiteX12" fmla="*/ 8914628 w 9409034"/>
                <a:gd name="connsiteY12" fmla="*/ 2191658 h 2293854"/>
                <a:gd name="connsiteX13" fmla="*/ 7419657 w 9409034"/>
                <a:gd name="connsiteY13" fmla="*/ 2293258 h 2293854"/>
                <a:gd name="connsiteX14" fmla="*/ 6156914 w 9409034"/>
                <a:gd name="connsiteY14" fmla="*/ 2191658 h 2293854"/>
                <a:gd name="connsiteX15" fmla="*/ 4879657 w 9409034"/>
                <a:gd name="connsiteY15" fmla="*/ 2293258 h 2293854"/>
                <a:gd name="connsiteX16" fmla="*/ 2949257 w 9409034"/>
                <a:gd name="connsiteY16" fmla="*/ 2133600 h 2293854"/>
                <a:gd name="connsiteX17" fmla="*/ 1178514 w 9409034"/>
                <a:gd name="connsiteY17" fmla="*/ 2206172 h 2293854"/>
                <a:gd name="connsiteX18" fmla="*/ 264114 w 9409034"/>
                <a:gd name="connsiteY18" fmla="*/ 2191658 h 2293854"/>
                <a:gd name="connsiteX19" fmla="*/ 177028 w 9409034"/>
                <a:gd name="connsiteY19" fmla="*/ 1828800 h 2293854"/>
                <a:gd name="connsiteX20" fmla="*/ 118971 w 9409034"/>
                <a:gd name="connsiteY20" fmla="*/ 1393372 h 2293854"/>
                <a:gd name="connsiteX0" fmla="*/ 104764 w 9394827"/>
                <a:gd name="connsiteY0" fmla="*/ 1393372 h 2293854"/>
                <a:gd name="connsiteX1" fmla="*/ 3165 w 9394827"/>
                <a:gd name="connsiteY1" fmla="*/ 624114 h 2293854"/>
                <a:gd name="connsiteX2" fmla="*/ 235393 w 9394827"/>
                <a:gd name="connsiteY2" fmla="*/ 130629 h 2293854"/>
                <a:gd name="connsiteX3" fmla="*/ 1411050 w 9394827"/>
                <a:gd name="connsiteY3" fmla="*/ 0 h 2293854"/>
                <a:gd name="connsiteX4" fmla="*/ 3210821 w 9394827"/>
                <a:gd name="connsiteY4" fmla="*/ 43543 h 2293854"/>
                <a:gd name="connsiteX5" fmla="*/ 5562136 w 9394827"/>
                <a:gd name="connsiteY5" fmla="*/ 87086 h 2293854"/>
                <a:gd name="connsiteX6" fmla="*/ 7202250 w 9394827"/>
                <a:gd name="connsiteY6" fmla="*/ 72572 h 2293854"/>
                <a:gd name="connsiteX7" fmla="*/ 8435964 w 9394827"/>
                <a:gd name="connsiteY7" fmla="*/ 130629 h 2293854"/>
                <a:gd name="connsiteX8" fmla="*/ 9248764 w 9394827"/>
                <a:gd name="connsiteY8" fmla="*/ 174172 h 2293854"/>
                <a:gd name="connsiteX9" fmla="*/ 9379393 w 9394827"/>
                <a:gd name="connsiteY9" fmla="*/ 638629 h 2293854"/>
                <a:gd name="connsiteX10" fmla="*/ 9379393 w 9394827"/>
                <a:gd name="connsiteY10" fmla="*/ 1480458 h 2293854"/>
                <a:gd name="connsiteX11" fmla="*/ 9263278 w 9394827"/>
                <a:gd name="connsiteY11" fmla="*/ 1930400 h 2293854"/>
                <a:gd name="connsiteX12" fmla="*/ 8900421 w 9394827"/>
                <a:gd name="connsiteY12" fmla="*/ 2191658 h 2293854"/>
                <a:gd name="connsiteX13" fmla="*/ 7405450 w 9394827"/>
                <a:gd name="connsiteY13" fmla="*/ 2293258 h 2293854"/>
                <a:gd name="connsiteX14" fmla="*/ 6142707 w 9394827"/>
                <a:gd name="connsiteY14" fmla="*/ 2191658 h 2293854"/>
                <a:gd name="connsiteX15" fmla="*/ 4865450 w 9394827"/>
                <a:gd name="connsiteY15" fmla="*/ 2293258 h 2293854"/>
                <a:gd name="connsiteX16" fmla="*/ 2935050 w 9394827"/>
                <a:gd name="connsiteY16" fmla="*/ 2133600 h 2293854"/>
                <a:gd name="connsiteX17" fmla="*/ 1164307 w 9394827"/>
                <a:gd name="connsiteY17" fmla="*/ 2206172 h 2293854"/>
                <a:gd name="connsiteX18" fmla="*/ 249907 w 9394827"/>
                <a:gd name="connsiteY18" fmla="*/ 2191658 h 2293854"/>
                <a:gd name="connsiteX19" fmla="*/ 162821 w 9394827"/>
                <a:gd name="connsiteY19" fmla="*/ 1828800 h 2293854"/>
                <a:gd name="connsiteX20" fmla="*/ 104764 w 9394827"/>
                <a:gd name="connsiteY20" fmla="*/ 1393372 h 2293854"/>
                <a:gd name="connsiteX0" fmla="*/ 104764 w 9394827"/>
                <a:gd name="connsiteY0" fmla="*/ 1407886 h 2308368"/>
                <a:gd name="connsiteX1" fmla="*/ 3165 w 9394827"/>
                <a:gd name="connsiteY1" fmla="*/ 638628 h 2308368"/>
                <a:gd name="connsiteX2" fmla="*/ 235393 w 9394827"/>
                <a:gd name="connsiteY2" fmla="*/ 145143 h 2308368"/>
                <a:gd name="connsiteX3" fmla="*/ 1411050 w 9394827"/>
                <a:gd name="connsiteY3" fmla="*/ 14514 h 2308368"/>
                <a:gd name="connsiteX4" fmla="*/ 3210821 w 9394827"/>
                <a:gd name="connsiteY4" fmla="*/ 58057 h 2308368"/>
                <a:gd name="connsiteX5" fmla="*/ 5591164 w 9394827"/>
                <a:gd name="connsiteY5" fmla="*/ 0 h 2308368"/>
                <a:gd name="connsiteX6" fmla="*/ 7202250 w 9394827"/>
                <a:gd name="connsiteY6" fmla="*/ 87086 h 2308368"/>
                <a:gd name="connsiteX7" fmla="*/ 8435964 w 9394827"/>
                <a:gd name="connsiteY7" fmla="*/ 145143 h 2308368"/>
                <a:gd name="connsiteX8" fmla="*/ 9248764 w 9394827"/>
                <a:gd name="connsiteY8" fmla="*/ 188686 h 2308368"/>
                <a:gd name="connsiteX9" fmla="*/ 9379393 w 9394827"/>
                <a:gd name="connsiteY9" fmla="*/ 653143 h 2308368"/>
                <a:gd name="connsiteX10" fmla="*/ 9379393 w 9394827"/>
                <a:gd name="connsiteY10" fmla="*/ 1494972 h 2308368"/>
                <a:gd name="connsiteX11" fmla="*/ 9263278 w 9394827"/>
                <a:gd name="connsiteY11" fmla="*/ 1944914 h 2308368"/>
                <a:gd name="connsiteX12" fmla="*/ 8900421 w 9394827"/>
                <a:gd name="connsiteY12" fmla="*/ 2206172 h 2308368"/>
                <a:gd name="connsiteX13" fmla="*/ 7405450 w 9394827"/>
                <a:gd name="connsiteY13" fmla="*/ 2307772 h 2308368"/>
                <a:gd name="connsiteX14" fmla="*/ 6142707 w 9394827"/>
                <a:gd name="connsiteY14" fmla="*/ 2206172 h 2308368"/>
                <a:gd name="connsiteX15" fmla="*/ 4865450 w 9394827"/>
                <a:gd name="connsiteY15" fmla="*/ 2307772 h 2308368"/>
                <a:gd name="connsiteX16" fmla="*/ 2935050 w 9394827"/>
                <a:gd name="connsiteY16" fmla="*/ 2148114 h 2308368"/>
                <a:gd name="connsiteX17" fmla="*/ 1164307 w 9394827"/>
                <a:gd name="connsiteY17" fmla="*/ 2220686 h 2308368"/>
                <a:gd name="connsiteX18" fmla="*/ 249907 w 9394827"/>
                <a:gd name="connsiteY18" fmla="*/ 2206172 h 2308368"/>
                <a:gd name="connsiteX19" fmla="*/ 162821 w 9394827"/>
                <a:gd name="connsiteY19" fmla="*/ 1843314 h 2308368"/>
                <a:gd name="connsiteX20" fmla="*/ 104764 w 9394827"/>
                <a:gd name="connsiteY20" fmla="*/ 1407886 h 2308368"/>
                <a:gd name="connsiteX0" fmla="*/ 104764 w 9394827"/>
                <a:gd name="connsiteY0" fmla="*/ 1422400 h 2322882"/>
                <a:gd name="connsiteX1" fmla="*/ 3165 w 9394827"/>
                <a:gd name="connsiteY1" fmla="*/ 653142 h 2322882"/>
                <a:gd name="connsiteX2" fmla="*/ 235393 w 9394827"/>
                <a:gd name="connsiteY2" fmla="*/ 159657 h 2322882"/>
                <a:gd name="connsiteX3" fmla="*/ 1411050 w 9394827"/>
                <a:gd name="connsiteY3" fmla="*/ 29028 h 2322882"/>
                <a:gd name="connsiteX4" fmla="*/ 3210821 w 9394827"/>
                <a:gd name="connsiteY4" fmla="*/ 72571 h 2322882"/>
                <a:gd name="connsiteX5" fmla="*/ 5591164 w 9394827"/>
                <a:gd name="connsiteY5" fmla="*/ 14514 h 2322882"/>
                <a:gd name="connsiteX6" fmla="*/ 7202250 w 9394827"/>
                <a:gd name="connsiteY6" fmla="*/ 101600 h 2322882"/>
                <a:gd name="connsiteX7" fmla="*/ 8508536 w 9394827"/>
                <a:gd name="connsiteY7" fmla="*/ 0 h 2322882"/>
                <a:gd name="connsiteX8" fmla="*/ 9248764 w 9394827"/>
                <a:gd name="connsiteY8" fmla="*/ 203200 h 2322882"/>
                <a:gd name="connsiteX9" fmla="*/ 9379393 w 9394827"/>
                <a:gd name="connsiteY9" fmla="*/ 667657 h 2322882"/>
                <a:gd name="connsiteX10" fmla="*/ 9379393 w 9394827"/>
                <a:gd name="connsiteY10" fmla="*/ 1509486 h 2322882"/>
                <a:gd name="connsiteX11" fmla="*/ 9263278 w 9394827"/>
                <a:gd name="connsiteY11" fmla="*/ 1959428 h 2322882"/>
                <a:gd name="connsiteX12" fmla="*/ 8900421 w 9394827"/>
                <a:gd name="connsiteY12" fmla="*/ 2220686 h 2322882"/>
                <a:gd name="connsiteX13" fmla="*/ 7405450 w 9394827"/>
                <a:gd name="connsiteY13" fmla="*/ 2322286 h 2322882"/>
                <a:gd name="connsiteX14" fmla="*/ 6142707 w 9394827"/>
                <a:gd name="connsiteY14" fmla="*/ 2220686 h 2322882"/>
                <a:gd name="connsiteX15" fmla="*/ 4865450 w 9394827"/>
                <a:gd name="connsiteY15" fmla="*/ 2322286 h 2322882"/>
                <a:gd name="connsiteX16" fmla="*/ 2935050 w 9394827"/>
                <a:gd name="connsiteY16" fmla="*/ 2162628 h 2322882"/>
                <a:gd name="connsiteX17" fmla="*/ 1164307 w 9394827"/>
                <a:gd name="connsiteY17" fmla="*/ 2235200 h 2322882"/>
                <a:gd name="connsiteX18" fmla="*/ 249907 w 9394827"/>
                <a:gd name="connsiteY18" fmla="*/ 2220686 h 2322882"/>
                <a:gd name="connsiteX19" fmla="*/ 162821 w 9394827"/>
                <a:gd name="connsiteY19" fmla="*/ 1857828 h 2322882"/>
                <a:gd name="connsiteX20" fmla="*/ 104764 w 9394827"/>
                <a:gd name="connsiteY20" fmla="*/ 1422400 h 232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394827" h="2322882">
                  <a:moveTo>
                    <a:pt x="104764" y="1422400"/>
                  </a:moveTo>
                  <a:cubicBezTo>
                    <a:pt x="78155" y="1221619"/>
                    <a:pt x="-18607" y="863599"/>
                    <a:pt x="3165" y="653142"/>
                  </a:cubicBezTo>
                  <a:cubicBezTo>
                    <a:pt x="24937" y="442685"/>
                    <a:pt x="746" y="263676"/>
                    <a:pt x="235393" y="159657"/>
                  </a:cubicBezTo>
                  <a:cubicBezTo>
                    <a:pt x="470041" y="55638"/>
                    <a:pt x="915145" y="43542"/>
                    <a:pt x="1411050" y="29028"/>
                  </a:cubicBezTo>
                  <a:cubicBezTo>
                    <a:pt x="2010974" y="43542"/>
                    <a:pt x="2514135" y="74990"/>
                    <a:pt x="3210821" y="72571"/>
                  </a:cubicBezTo>
                  <a:cubicBezTo>
                    <a:pt x="3907507" y="70152"/>
                    <a:pt x="4797716" y="33866"/>
                    <a:pt x="5591164" y="14514"/>
                  </a:cubicBezTo>
                  <a:cubicBezTo>
                    <a:pt x="6128193" y="43543"/>
                    <a:pt x="6716021" y="104019"/>
                    <a:pt x="7202250" y="101600"/>
                  </a:cubicBezTo>
                  <a:cubicBezTo>
                    <a:pt x="7688479" y="99181"/>
                    <a:pt x="8073107" y="33867"/>
                    <a:pt x="8508536" y="0"/>
                  </a:cubicBezTo>
                  <a:cubicBezTo>
                    <a:pt x="8755279" y="67733"/>
                    <a:pt x="9103621" y="91924"/>
                    <a:pt x="9248764" y="203200"/>
                  </a:cubicBezTo>
                  <a:cubicBezTo>
                    <a:pt x="9393907" y="314476"/>
                    <a:pt x="9357622" y="449943"/>
                    <a:pt x="9379393" y="667657"/>
                  </a:cubicBezTo>
                  <a:cubicBezTo>
                    <a:pt x="9401164" y="885371"/>
                    <a:pt x="9398745" y="1294191"/>
                    <a:pt x="9379393" y="1509486"/>
                  </a:cubicBezTo>
                  <a:cubicBezTo>
                    <a:pt x="9360041" y="1724781"/>
                    <a:pt x="9343107" y="1840895"/>
                    <a:pt x="9263278" y="1959428"/>
                  </a:cubicBezTo>
                  <a:cubicBezTo>
                    <a:pt x="9183449" y="2077961"/>
                    <a:pt x="9210059" y="2160210"/>
                    <a:pt x="8900421" y="2220686"/>
                  </a:cubicBezTo>
                  <a:cubicBezTo>
                    <a:pt x="8590783" y="2281162"/>
                    <a:pt x="7865069" y="2322286"/>
                    <a:pt x="7405450" y="2322286"/>
                  </a:cubicBezTo>
                  <a:cubicBezTo>
                    <a:pt x="6945831" y="2322286"/>
                    <a:pt x="6566040" y="2220686"/>
                    <a:pt x="6142707" y="2220686"/>
                  </a:cubicBezTo>
                  <a:cubicBezTo>
                    <a:pt x="5719374" y="2220686"/>
                    <a:pt x="5400059" y="2331962"/>
                    <a:pt x="4865450" y="2322286"/>
                  </a:cubicBezTo>
                  <a:cubicBezTo>
                    <a:pt x="4330841" y="2312610"/>
                    <a:pt x="3551907" y="2177142"/>
                    <a:pt x="2935050" y="2162628"/>
                  </a:cubicBezTo>
                  <a:cubicBezTo>
                    <a:pt x="2318193" y="2148114"/>
                    <a:pt x="1611831" y="2225524"/>
                    <a:pt x="1164307" y="2235200"/>
                  </a:cubicBezTo>
                  <a:cubicBezTo>
                    <a:pt x="716783" y="2244876"/>
                    <a:pt x="416821" y="2283581"/>
                    <a:pt x="249907" y="2220686"/>
                  </a:cubicBezTo>
                  <a:cubicBezTo>
                    <a:pt x="82993" y="2157791"/>
                    <a:pt x="187011" y="1990876"/>
                    <a:pt x="162821" y="1857828"/>
                  </a:cubicBezTo>
                  <a:cubicBezTo>
                    <a:pt x="138630" y="1724780"/>
                    <a:pt x="131373" y="1623181"/>
                    <a:pt x="104764" y="1422400"/>
                  </a:cubicBezTo>
                  <a:close/>
                </a:path>
              </a:pathLst>
            </a:custGeom>
            <a:solidFill>
              <a:srgbClr val="FFE78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22" name="任意多边形 4">
              <a:extLst>
                <a:ext uri="{FF2B5EF4-FFF2-40B4-BE49-F238E27FC236}">
                  <a16:creationId xmlns="" xmlns:a16="http://schemas.microsoft.com/office/drawing/2014/main" id="{A40FB6FA-22BF-45E4-A443-B052ECE9E8CB}"/>
                </a:ext>
              </a:extLst>
            </p:cNvPr>
            <p:cNvSpPr/>
            <p:nvPr/>
          </p:nvSpPr>
          <p:spPr>
            <a:xfrm flipH="1">
              <a:off x="2206171" y="4093028"/>
              <a:ext cx="7779658" cy="1698173"/>
            </a:xfrm>
            <a:custGeom>
              <a:avLst/>
              <a:gdLst>
                <a:gd name="connsiteX0" fmla="*/ 137997 w 9326460"/>
                <a:gd name="connsiteY0" fmla="*/ 1296215 h 2298297"/>
                <a:gd name="connsiteX1" fmla="*/ 21883 w 9326460"/>
                <a:gd name="connsiteY1" fmla="*/ 410843 h 2298297"/>
                <a:gd name="connsiteX2" fmla="*/ 660511 w 9326460"/>
                <a:gd name="connsiteY2" fmla="*/ 178615 h 2298297"/>
                <a:gd name="connsiteX3" fmla="*/ 1342683 w 9326460"/>
                <a:gd name="connsiteY3" fmla="*/ 4443 h 2298297"/>
                <a:gd name="connsiteX4" fmla="*/ 3142454 w 9326460"/>
                <a:gd name="connsiteY4" fmla="*/ 47986 h 2298297"/>
                <a:gd name="connsiteX5" fmla="*/ 5493769 w 9326460"/>
                <a:gd name="connsiteY5" fmla="*/ 91529 h 2298297"/>
                <a:gd name="connsiteX6" fmla="*/ 7133883 w 9326460"/>
                <a:gd name="connsiteY6" fmla="*/ 77015 h 2298297"/>
                <a:gd name="connsiteX7" fmla="*/ 8367597 w 9326460"/>
                <a:gd name="connsiteY7" fmla="*/ 135072 h 2298297"/>
                <a:gd name="connsiteX8" fmla="*/ 9180397 w 9326460"/>
                <a:gd name="connsiteY8" fmla="*/ 178615 h 2298297"/>
                <a:gd name="connsiteX9" fmla="*/ 9311026 w 9326460"/>
                <a:gd name="connsiteY9" fmla="*/ 643072 h 2298297"/>
                <a:gd name="connsiteX10" fmla="*/ 9311026 w 9326460"/>
                <a:gd name="connsiteY10" fmla="*/ 1484901 h 2298297"/>
                <a:gd name="connsiteX11" fmla="*/ 9194911 w 9326460"/>
                <a:gd name="connsiteY11" fmla="*/ 1934843 h 2298297"/>
                <a:gd name="connsiteX12" fmla="*/ 8832054 w 9326460"/>
                <a:gd name="connsiteY12" fmla="*/ 2196101 h 2298297"/>
                <a:gd name="connsiteX13" fmla="*/ 7337083 w 9326460"/>
                <a:gd name="connsiteY13" fmla="*/ 2297701 h 2298297"/>
                <a:gd name="connsiteX14" fmla="*/ 6074340 w 9326460"/>
                <a:gd name="connsiteY14" fmla="*/ 2196101 h 2298297"/>
                <a:gd name="connsiteX15" fmla="*/ 4797083 w 9326460"/>
                <a:gd name="connsiteY15" fmla="*/ 2297701 h 2298297"/>
                <a:gd name="connsiteX16" fmla="*/ 2866683 w 9326460"/>
                <a:gd name="connsiteY16" fmla="*/ 2138043 h 2298297"/>
                <a:gd name="connsiteX17" fmla="*/ 1095940 w 9326460"/>
                <a:gd name="connsiteY17" fmla="*/ 2210615 h 2298297"/>
                <a:gd name="connsiteX18" fmla="*/ 181540 w 9326460"/>
                <a:gd name="connsiteY18" fmla="*/ 2196101 h 2298297"/>
                <a:gd name="connsiteX19" fmla="*/ 94454 w 9326460"/>
                <a:gd name="connsiteY19" fmla="*/ 1833243 h 2298297"/>
                <a:gd name="connsiteX20" fmla="*/ 36397 w 9326460"/>
                <a:gd name="connsiteY20" fmla="*/ 1397815 h 2298297"/>
                <a:gd name="connsiteX21" fmla="*/ 137997 w 9326460"/>
                <a:gd name="connsiteY21" fmla="*/ 1296215 h 2298297"/>
                <a:gd name="connsiteX0" fmla="*/ 59709 w 9349772"/>
                <a:gd name="connsiteY0" fmla="*/ 1397815 h 2298297"/>
                <a:gd name="connsiteX1" fmla="*/ 45195 w 9349772"/>
                <a:gd name="connsiteY1" fmla="*/ 410843 h 2298297"/>
                <a:gd name="connsiteX2" fmla="*/ 683823 w 9349772"/>
                <a:gd name="connsiteY2" fmla="*/ 178615 h 2298297"/>
                <a:gd name="connsiteX3" fmla="*/ 1365995 w 9349772"/>
                <a:gd name="connsiteY3" fmla="*/ 4443 h 2298297"/>
                <a:gd name="connsiteX4" fmla="*/ 3165766 w 9349772"/>
                <a:gd name="connsiteY4" fmla="*/ 47986 h 2298297"/>
                <a:gd name="connsiteX5" fmla="*/ 5517081 w 9349772"/>
                <a:gd name="connsiteY5" fmla="*/ 91529 h 2298297"/>
                <a:gd name="connsiteX6" fmla="*/ 7157195 w 9349772"/>
                <a:gd name="connsiteY6" fmla="*/ 77015 h 2298297"/>
                <a:gd name="connsiteX7" fmla="*/ 8390909 w 9349772"/>
                <a:gd name="connsiteY7" fmla="*/ 135072 h 2298297"/>
                <a:gd name="connsiteX8" fmla="*/ 9203709 w 9349772"/>
                <a:gd name="connsiteY8" fmla="*/ 178615 h 2298297"/>
                <a:gd name="connsiteX9" fmla="*/ 9334338 w 9349772"/>
                <a:gd name="connsiteY9" fmla="*/ 643072 h 2298297"/>
                <a:gd name="connsiteX10" fmla="*/ 9334338 w 9349772"/>
                <a:gd name="connsiteY10" fmla="*/ 1484901 h 2298297"/>
                <a:gd name="connsiteX11" fmla="*/ 9218223 w 9349772"/>
                <a:gd name="connsiteY11" fmla="*/ 1934843 h 2298297"/>
                <a:gd name="connsiteX12" fmla="*/ 8855366 w 9349772"/>
                <a:gd name="connsiteY12" fmla="*/ 2196101 h 2298297"/>
                <a:gd name="connsiteX13" fmla="*/ 7360395 w 9349772"/>
                <a:gd name="connsiteY13" fmla="*/ 2297701 h 2298297"/>
                <a:gd name="connsiteX14" fmla="*/ 6097652 w 9349772"/>
                <a:gd name="connsiteY14" fmla="*/ 2196101 h 2298297"/>
                <a:gd name="connsiteX15" fmla="*/ 4820395 w 9349772"/>
                <a:gd name="connsiteY15" fmla="*/ 2297701 h 2298297"/>
                <a:gd name="connsiteX16" fmla="*/ 2889995 w 9349772"/>
                <a:gd name="connsiteY16" fmla="*/ 2138043 h 2298297"/>
                <a:gd name="connsiteX17" fmla="*/ 1119252 w 9349772"/>
                <a:gd name="connsiteY17" fmla="*/ 2210615 h 2298297"/>
                <a:gd name="connsiteX18" fmla="*/ 204852 w 9349772"/>
                <a:gd name="connsiteY18" fmla="*/ 2196101 h 2298297"/>
                <a:gd name="connsiteX19" fmla="*/ 117766 w 9349772"/>
                <a:gd name="connsiteY19" fmla="*/ 1833243 h 2298297"/>
                <a:gd name="connsiteX20" fmla="*/ 59709 w 9349772"/>
                <a:gd name="connsiteY20" fmla="*/ 1397815 h 2298297"/>
                <a:gd name="connsiteX0" fmla="*/ 24725 w 9314788"/>
                <a:gd name="connsiteY0" fmla="*/ 1405232 h 2305714"/>
                <a:gd name="connsiteX1" fmla="*/ 10211 w 9314788"/>
                <a:gd name="connsiteY1" fmla="*/ 418260 h 2305714"/>
                <a:gd name="connsiteX2" fmla="*/ 140839 w 9314788"/>
                <a:gd name="connsiteY2" fmla="*/ 40889 h 2305714"/>
                <a:gd name="connsiteX3" fmla="*/ 1331011 w 9314788"/>
                <a:gd name="connsiteY3" fmla="*/ 11860 h 2305714"/>
                <a:gd name="connsiteX4" fmla="*/ 3130782 w 9314788"/>
                <a:gd name="connsiteY4" fmla="*/ 55403 h 2305714"/>
                <a:gd name="connsiteX5" fmla="*/ 5482097 w 9314788"/>
                <a:gd name="connsiteY5" fmla="*/ 98946 h 2305714"/>
                <a:gd name="connsiteX6" fmla="*/ 7122211 w 9314788"/>
                <a:gd name="connsiteY6" fmla="*/ 84432 h 2305714"/>
                <a:gd name="connsiteX7" fmla="*/ 8355925 w 9314788"/>
                <a:gd name="connsiteY7" fmla="*/ 142489 h 2305714"/>
                <a:gd name="connsiteX8" fmla="*/ 9168725 w 9314788"/>
                <a:gd name="connsiteY8" fmla="*/ 186032 h 2305714"/>
                <a:gd name="connsiteX9" fmla="*/ 9299354 w 9314788"/>
                <a:gd name="connsiteY9" fmla="*/ 650489 h 2305714"/>
                <a:gd name="connsiteX10" fmla="*/ 9299354 w 9314788"/>
                <a:gd name="connsiteY10" fmla="*/ 1492318 h 2305714"/>
                <a:gd name="connsiteX11" fmla="*/ 9183239 w 9314788"/>
                <a:gd name="connsiteY11" fmla="*/ 1942260 h 2305714"/>
                <a:gd name="connsiteX12" fmla="*/ 8820382 w 9314788"/>
                <a:gd name="connsiteY12" fmla="*/ 2203518 h 2305714"/>
                <a:gd name="connsiteX13" fmla="*/ 7325411 w 9314788"/>
                <a:gd name="connsiteY13" fmla="*/ 2305118 h 2305714"/>
                <a:gd name="connsiteX14" fmla="*/ 6062668 w 9314788"/>
                <a:gd name="connsiteY14" fmla="*/ 2203518 h 2305714"/>
                <a:gd name="connsiteX15" fmla="*/ 4785411 w 9314788"/>
                <a:gd name="connsiteY15" fmla="*/ 2305118 h 2305714"/>
                <a:gd name="connsiteX16" fmla="*/ 2855011 w 9314788"/>
                <a:gd name="connsiteY16" fmla="*/ 2145460 h 2305714"/>
                <a:gd name="connsiteX17" fmla="*/ 1084268 w 9314788"/>
                <a:gd name="connsiteY17" fmla="*/ 2218032 h 2305714"/>
                <a:gd name="connsiteX18" fmla="*/ 169868 w 9314788"/>
                <a:gd name="connsiteY18" fmla="*/ 2203518 h 2305714"/>
                <a:gd name="connsiteX19" fmla="*/ 82782 w 9314788"/>
                <a:gd name="connsiteY19" fmla="*/ 1840660 h 2305714"/>
                <a:gd name="connsiteX20" fmla="*/ 24725 w 9314788"/>
                <a:gd name="connsiteY20" fmla="*/ 1405232 h 2305714"/>
                <a:gd name="connsiteX0" fmla="*/ 118449 w 9408512"/>
                <a:gd name="connsiteY0" fmla="*/ 1410096 h 2310578"/>
                <a:gd name="connsiteX1" fmla="*/ 2335 w 9408512"/>
                <a:gd name="connsiteY1" fmla="*/ 495695 h 2310578"/>
                <a:gd name="connsiteX2" fmla="*/ 234563 w 9408512"/>
                <a:gd name="connsiteY2" fmla="*/ 45753 h 2310578"/>
                <a:gd name="connsiteX3" fmla="*/ 1424735 w 9408512"/>
                <a:gd name="connsiteY3" fmla="*/ 16724 h 2310578"/>
                <a:gd name="connsiteX4" fmla="*/ 3224506 w 9408512"/>
                <a:gd name="connsiteY4" fmla="*/ 60267 h 2310578"/>
                <a:gd name="connsiteX5" fmla="*/ 5575821 w 9408512"/>
                <a:gd name="connsiteY5" fmla="*/ 103810 h 2310578"/>
                <a:gd name="connsiteX6" fmla="*/ 7215935 w 9408512"/>
                <a:gd name="connsiteY6" fmla="*/ 89296 h 2310578"/>
                <a:gd name="connsiteX7" fmla="*/ 8449649 w 9408512"/>
                <a:gd name="connsiteY7" fmla="*/ 147353 h 2310578"/>
                <a:gd name="connsiteX8" fmla="*/ 9262449 w 9408512"/>
                <a:gd name="connsiteY8" fmla="*/ 190896 h 2310578"/>
                <a:gd name="connsiteX9" fmla="*/ 9393078 w 9408512"/>
                <a:gd name="connsiteY9" fmla="*/ 655353 h 2310578"/>
                <a:gd name="connsiteX10" fmla="*/ 9393078 w 9408512"/>
                <a:gd name="connsiteY10" fmla="*/ 1497182 h 2310578"/>
                <a:gd name="connsiteX11" fmla="*/ 9276963 w 9408512"/>
                <a:gd name="connsiteY11" fmla="*/ 1947124 h 2310578"/>
                <a:gd name="connsiteX12" fmla="*/ 8914106 w 9408512"/>
                <a:gd name="connsiteY12" fmla="*/ 2208382 h 2310578"/>
                <a:gd name="connsiteX13" fmla="*/ 7419135 w 9408512"/>
                <a:gd name="connsiteY13" fmla="*/ 2309982 h 2310578"/>
                <a:gd name="connsiteX14" fmla="*/ 6156392 w 9408512"/>
                <a:gd name="connsiteY14" fmla="*/ 2208382 h 2310578"/>
                <a:gd name="connsiteX15" fmla="*/ 4879135 w 9408512"/>
                <a:gd name="connsiteY15" fmla="*/ 2309982 h 2310578"/>
                <a:gd name="connsiteX16" fmla="*/ 2948735 w 9408512"/>
                <a:gd name="connsiteY16" fmla="*/ 2150324 h 2310578"/>
                <a:gd name="connsiteX17" fmla="*/ 1177992 w 9408512"/>
                <a:gd name="connsiteY17" fmla="*/ 2222896 h 2310578"/>
                <a:gd name="connsiteX18" fmla="*/ 263592 w 9408512"/>
                <a:gd name="connsiteY18" fmla="*/ 2208382 h 2310578"/>
                <a:gd name="connsiteX19" fmla="*/ 176506 w 9408512"/>
                <a:gd name="connsiteY19" fmla="*/ 1845524 h 2310578"/>
                <a:gd name="connsiteX20" fmla="*/ 118449 w 9408512"/>
                <a:gd name="connsiteY20" fmla="*/ 1410096 h 2310578"/>
                <a:gd name="connsiteX0" fmla="*/ 118971 w 9409034"/>
                <a:gd name="connsiteY0" fmla="*/ 1393372 h 2293854"/>
                <a:gd name="connsiteX1" fmla="*/ 2857 w 9409034"/>
                <a:gd name="connsiteY1" fmla="*/ 478971 h 2293854"/>
                <a:gd name="connsiteX2" fmla="*/ 249600 w 9409034"/>
                <a:gd name="connsiteY2" fmla="*/ 130629 h 2293854"/>
                <a:gd name="connsiteX3" fmla="*/ 1425257 w 9409034"/>
                <a:gd name="connsiteY3" fmla="*/ 0 h 2293854"/>
                <a:gd name="connsiteX4" fmla="*/ 3225028 w 9409034"/>
                <a:gd name="connsiteY4" fmla="*/ 43543 h 2293854"/>
                <a:gd name="connsiteX5" fmla="*/ 5576343 w 9409034"/>
                <a:gd name="connsiteY5" fmla="*/ 87086 h 2293854"/>
                <a:gd name="connsiteX6" fmla="*/ 7216457 w 9409034"/>
                <a:gd name="connsiteY6" fmla="*/ 72572 h 2293854"/>
                <a:gd name="connsiteX7" fmla="*/ 8450171 w 9409034"/>
                <a:gd name="connsiteY7" fmla="*/ 130629 h 2293854"/>
                <a:gd name="connsiteX8" fmla="*/ 9262971 w 9409034"/>
                <a:gd name="connsiteY8" fmla="*/ 174172 h 2293854"/>
                <a:gd name="connsiteX9" fmla="*/ 9393600 w 9409034"/>
                <a:gd name="connsiteY9" fmla="*/ 638629 h 2293854"/>
                <a:gd name="connsiteX10" fmla="*/ 9393600 w 9409034"/>
                <a:gd name="connsiteY10" fmla="*/ 1480458 h 2293854"/>
                <a:gd name="connsiteX11" fmla="*/ 9277485 w 9409034"/>
                <a:gd name="connsiteY11" fmla="*/ 1930400 h 2293854"/>
                <a:gd name="connsiteX12" fmla="*/ 8914628 w 9409034"/>
                <a:gd name="connsiteY12" fmla="*/ 2191658 h 2293854"/>
                <a:gd name="connsiteX13" fmla="*/ 7419657 w 9409034"/>
                <a:gd name="connsiteY13" fmla="*/ 2293258 h 2293854"/>
                <a:gd name="connsiteX14" fmla="*/ 6156914 w 9409034"/>
                <a:gd name="connsiteY14" fmla="*/ 2191658 h 2293854"/>
                <a:gd name="connsiteX15" fmla="*/ 4879657 w 9409034"/>
                <a:gd name="connsiteY15" fmla="*/ 2293258 h 2293854"/>
                <a:gd name="connsiteX16" fmla="*/ 2949257 w 9409034"/>
                <a:gd name="connsiteY16" fmla="*/ 2133600 h 2293854"/>
                <a:gd name="connsiteX17" fmla="*/ 1178514 w 9409034"/>
                <a:gd name="connsiteY17" fmla="*/ 2206172 h 2293854"/>
                <a:gd name="connsiteX18" fmla="*/ 264114 w 9409034"/>
                <a:gd name="connsiteY18" fmla="*/ 2191658 h 2293854"/>
                <a:gd name="connsiteX19" fmla="*/ 177028 w 9409034"/>
                <a:gd name="connsiteY19" fmla="*/ 1828800 h 2293854"/>
                <a:gd name="connsiteX20" fmla="*/ 118971 w 9409034"/>
                <a:gd name="connsiteY20" fmla="*/ 1393372 h 2293854"/>
                <a:gd name="connsiteX0" fmla="*/ 104764 w 9394827"/>
                <a:gd name="connsiteY0" fmla="*/ 1393372 h 2293854"/>
                <a:gd name="connsiteX1" fmla="*/ 3165 w 9394827"/>
                <a:gd name="connsiteY1" fmla="*/ 624114 h 2293854"/>
                <a:gd name="connsiteX2" fmla="*/ 235393 w 9394827"/>
                <a:gd name="connsiteY2" fmla="*/ 130629 h 2293854"/>
                <a:gd name="connsiteX3" fmla="*/ 1411050 w 9394827"/>
                <a:gd name="connsiteY3" fmla="*/ 0 h 2293854"/>
                <a:gd name="connsiteX4" fmla="*/ 3210821 w 9394827"/>
                <a:gd name="connsiteY4" fmla="*/ 43543 h 2293854"/>
                <a:gd name="connsiteX5" fmla="*/ 5562136 w 9394827"/>
                <a:gd name="connsiteY5" fmla="*/ 87086 h 2293854"/>
                <a:gd name="connsiteX6" fmla="*/ 7202250 w 9394827"/>
                <a:gd name="connsiteY6" fmla="*/ 72572 h 2293854"/>
                <a:gd name="connsiteX7" fmla="*/ 8435964 w 9394827"/>
                <a:gd name="connsiteY7" fmla="*/ 130629 h 2293854"/>
                <a:gd name="connsiteX8" fmla="*/ 9248764 w 9394827"/>
                <a:gd name="connsiteY8" fmla="*/ 174172 h 2293854"/>
                <a:gd name="connsiteX9" fmla="*/ 9379393 w 9394827"/>
                <a:gd name="connsiteY9" fmla="*/ 638629 h 2293854"/>
                <a:gd name="connsiteX10" fmla="*/ 9379393 w 9394827"/>
                <a:gd name="connsiteY10" fmla="*/ 1480458 h 2293854"/>
                <a:gd name="connsiteX11" fmla="*/ 9263278 w 9394827"/>
                <a:gd name="connsiteY11" fmla="*/ 1930400 h 2293854"/>
                <a:gd name="connsiteX12" fmla="*/ 8900421 w 9394827"/>
                <a:gd name="connsiteY12" fmla="*/ 2191658 h 2293854"/>
                <a:gd name="connsiteX13" fmla="*/ 7405450 w 9394827"/>
                <a:gd name="connsiteY13" fmla="*/ 2293258 h 2293854"/>
                <a:gd name="connsiteX14" fmla="*/ 6142707 w 9394827"/>
                <a:gd name="connsiteY14" fmla="*/ 2191658 h 2293854"/>
                <a:gd name="connsiteX15" fmla="*/ 4865450 w 9394827"/>
                <a:gd name="connsiteY15" fmla="*/ 2293258 h 2293854"/>
                <a:gd name="connsiteX16" fmla="*/ 2935050 w 9394827"/>
                <a:gd name="connsiteY16" fmla="*/ 2133600 h 2293854"/>
                <a:gd name="connsiteX17" fmla="*/ 1164307 w 9394827"/>
                <a:gd name="connsiteY17" fmla="*/ 2206172 h 2293854"/>
                <a:gd name="connsiteX18" fmla="*/ 249907 w 9394827"/>
                <a:gd name="connsiteY18" fmla="*/ 2191658 h 2293854"/>
                <a:gd name="connsiteX19" fmla="*/ 162821 w 9394827"/>
                <a:gd name="connsiteY19" fmla="*/ 1828800 h 2293854"/>
                <a:gd name="connsiteX20" fmla="*/ 104764 w 9394827"/>
                <a:gd name="connsiteY20" fmla="*/ 1393372 h 2293854"/>
                <a:gd name="connsiteX0" fmla="*/ 104764 w 9394827"/>
                <a:gd name="connsiteY0" fmla="*/ 1407886 h 2308368"/>
                <a:gd name="connsiteX1" fmla="*/ 3165 w 9394827"/>
                <a:gd name="connsiteY1" fmla="*/ 638628 h 2308368"/>
                <a:gd name="connsiteX2" fmla="*/ 235393 w 9394827"/>
                <a:gd name="connsiteY2" fmla="*/ 145143 h 2308368"/>
                <a:gd name="connsiteX3" fmla="*/ 1411050 w 9394827"/>
                <a:gd name="connsiteY3" fmla="*/ 14514 h 2308368"/>
                <a:gd name="connsiteX4" fmla="*/ 3210821 w 9394827"/>
                <a:gd name="connsiteY4" fmla="*/ 58057 h 2308368"/>
                <a:gd name="connsiteX5" fmla="*/ 5591164 w 9394827"/>
                <a:gd name="connsiteY5" fmla="*/ 0 h 2308368"/>
                <a:gd name="connsiteX6" fmla="*/ 7202250 w 9394827"/>
                <a:gd name="connsiteY6" fmla="*/ 87086 h 2308368"/>
                <a:gd name="connsiteX7" fmla="*/ 8435964 w 9394827"/>
                <a:gd name="connsiteY7" fmla="*/ 145143 h 2308368"/>
                <a:gd name="connsiteX8" fmla="*/ 9248764 w 9394827"/>
                <a:gd name="connsiteY8" fmla="*/ 188686 h 2308368"/>
                <a:gd name="connsiteX9" fmla="*/ 9379393 w 9394827"/>
                <a:gd name="connsiteY9" fmla="*/ 653143 h 2308368"/>
                <a:gd name="connsiteX10" fmla="*/ 9379393 w 9394827"/>
                <a:gd name="connsiteY10" fmla="*/ 1494972 h 2308368"/>
                <a:gd name="connsiteX11" fmla="*/ 9263278 w 9394827"/>
                <a:gd name="connsiteY11" fmla="*/ 1944914 h 2308368"/>
                <a:gd name="connsiteX12" fmla="*/ 8900421 w 9394827"/>
                <a:gd name="connsiteY12" fmla="*/ 2206172 h 2308368"/>
                <a:gd name="connsiteX13" fmla="*/ 7405450 w 9394827"/>
                <a:gd name="connsiteY13" fmla="*/ 2307772 h 2308368"/>
                <a:gd name="connsiteX14" fmla="*/ 6142707 w 9394827"/>
                <a:gd name="connsiteY14" fmla="*/ 2206172 h 2308368"/>
                <a:gd name="connsiteX15" fmla="*/ 4865450 w 9394827"/>
                <a:gd name="connsiteY15" fmla="*/ 2307772 h 2308368"/>
                <a:gd name="connsiteX16" fmla="*/ 2935050 w 9394827"/>
                <a:gd name="connsiteY16" fmla="*/ 2148114 h 2308368"/>
                <a:gd name="connsiteX17" fmla="*/ 1164307 w 9394827"/>
                <a:gd name="connsiteY17" fmla="*/ 2220686 h 2308368"/>
                <a:gd name="connsiteX18" fmla="*/ 249907 w 9394827"/>
                <a:gd name="connsiteY18" fmla="*/ 2206172 h 2308368"/>
                <a:gd name="connsiteX19" fmla="*/ 162821 w 9394827"/>
                <a:gd name="connsiteY19" fmla="*/ 1843314 h 2308368"/>
                <a:gd name="connsiteX20" fmla="*/ 104764 w 9394827"/>
                <a:gd name="connsiteY20" fmla="*/ 1407886 h 2308368"/>
                <a:gd name="connsiteX0" fmla="*/ 104764 w 9394827"/>
                <a:gd name="connsiteY0" fmla="*/ 1422400 h 2322882"/>
                <a:gd name="connsiteX1" fmla="*/ 3165 w 9394827"/>
                <a:gd name="connsiteY1" fmla="*/ 653142 h 2322882"/>
                <a:gd name="connsiteX2" fmla="*/ 235393 w 9394827"/>
                <a:gd name="connsiteY2" fmla="*/ 159657 h 2322882"/>
                <a:gd name="connsiteX3" fmla="*/ 1411050 w 9394827"/>
                <a:gd name="connsiteY3" fmla="*/ 29028 h 2322882"/>
                <a:gd name="connsiteX4" fmla="*/ 3210821 w 9394827"/>
                <a:gd name="connsiteY4" fmla="*/ 72571 h 2322882"/>
                <a:gd name="connsiteX5" fmla="*/ 5591164 w 9394827"/>
                <a:gd name="connsiteY5" fmla="*/ 14514 h 2322882"/>
                <a:gd name="connsiteX6" fmla="*/ 7202250 w 9394827"/>
                <a:gd name="connsiteY6" fmla="*/ 101600 h 2322882"/>
                <a:gd name="connsiteX7" fmla="*/ 8508536 w 9394827"/>
                <a:gd name="connsiteY7" fmla="*/ 0 h 2322882"/>
                <a:gd name="connsiteX8" fmla="*/ 9248764 w 9394827"/>
                <a:gd name="connsiteY8" fmla="*/ 203200 h 2322882"/>
                <a:gd name="connsiteX9" fmla="*/ 9379393 w 9394827"/>
                <a:gd name="connsiteY9" fmla="*/ 667657 h 2322882"/>
                <a:gd name="connsiteX10" fmla="*/ 9379393 w 9394827"/>
                <a:gd name="connsiteY10" fmla="*/ 1509486 h 2322882"/>
                <a:gd name="connsiteX11" fmla="*/ 9263278 w 9394827"/>
                <a:gd name="connsiteY11" fmla="*/ 1959428 h 2322882"/>
                <a:gd name="connsiteX12" fmla="*/ 8900421 w 9394827"/>
                <a:gd name="connsiteY12" fmla="*/ 2220686 h 2322882"/>
                <a:gd name="connsiteX13" fmla="*/ 7405450 w 9394827"/>
                <a:gd name="connsiteY13" fmla="*/ 2322286 h 2322882"/>
                <a:gd name="connsiteX14" fmla="*/ 6142707 w 9394827"/>
                <a:gd name="connsiteY14" fmla="*/ 2220686 h 2322882"/>
                <a:gd name="connsiteX15" fmla="*/ 4865450 w 9394827"/>
                <a:gd name="connsiteY15" fmla="*/ 2322286 h 2322882"/>
                <a:gd name="connsiteX16" fmla="*/ 2935050 w 9394827"/>
                <a:gd name="connsiteY16" fmla="*/ 2162628 h 2322882"/>
                <a:gd name="connsiteX17" fmla="*/ 1164307 w 9394827"/>
                <a:gd name="connsiteY17" fmla="*/ 2235200 h 2322882"/>
                <a:gd name="connsiteX18" fmla="*/ 249907 w 9394827"/>
                <a:gd name="connsiteY18" fmla="*/ 2220686 h 2322882"/>
                <a:gd name="connsiteX19" fmla="*/ 162821 w 9394827"/>
                <a:gd name="connsiteY19" fmla="*/ 1857828 h 2322882"/>
                <a:gd name="connsiteX20" fmla="*/ 104764 w 9394827"/>
                <a:gd name="connsiteY20" fmla="*/ 1422400 h 232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394827" h="2322882">
                  <a:moveTo>
                    <a:pt x="104764" y="1422400"/>
                  </a:moveTo>
                  <a:cubicBezTo>
                    <a:pt x="78155" y="1221619"/>
                    <a:pt x="-18607" y="863599"/>
                    <a:pt x="3165" y="653142"/>
                  </a:cubicBezTo>
                  <a:cubicBezTo>
                    <a:pt x="24937" y="442685"/>
                    <a:pt x="746" y="263676"/>
                    <a:pt x="235393" y="159657"/>
                  </a:cubicBezTo>
                  <a:cubicBezTo>
                    <a:pt x="470041" y="55638"/>
                    <a:pt x="915145" y="43542"/>
                    <a:pt x="1411050" y="29028"/>
                  </a:cubicBezTo>
                  <a:cubicBezTo>
                    <a:pt x="2010974" y="43542"/>
                    <a:pt x="2514135" y="74990"/>
                    <a:pt x="3210821" y="72571"/>
                  </a:cubicBezTo>
                  <a:cubicBezTo>
                    <a:pt x="3907507" y="70152"/>
                    <a:pt x="4797716" y="33866"/>
                    <a:pt x="5591164" y="14514"/>
                  </a:cubicBezTo>
                  <a:cubicBezTo>
                    <a:pt x="6128193" y="43543"/>
                    <a:pt x="6716021" y="104019"/>
                    <a:pt x="7202250" y="101600"/>
                  </a:cubicBezTo>
                  <a:cubicBezTo>
                    <a:pt x="7688479" y="99181"/>
                    <a:pt x="8073107" y="33867"/>
                    <a:pt x="8508536" y="0"/>
                  </a:cubicBezTo>
                  <a:cubicBezTo>
                    <a:pt x="8755279" y="67733"/>
                    <a:pt x="9103621" y="91924"/>
                    <a:pt x="9248764" y="203200"/>
                  </a:cubicBezTo>
                  <a:cubicBezTo>
                    <a:pt x="9393907" y="314476"/>
                    <a:pt x="9357622" y="449943"/>
                    <a:pt x="9379393" y="667657"/>
                  </a:cubicBezTo>
                  <a:cubicBezTo>
                    <a:pt x="9401164" y="885371"/>
                    <a:pt x="9398745" y="1294191"/>
                    <a:pt x="9379393" y="1509486"/>
                  </a:cubicBezTo>
                  <a:cubicBezTo>
                    <a:pt x="9360041" y="1724781"/>
                    <a:pt x="9343107" y="1840895"/>
                    <a:pt x="9263278" y="1959428"/>
                  </a:cubicBezTo>
                  <a:cubicBezTo>
                    <a:pt x="9183449" y="2077961"/>
                    <a:pt x="9210059" y="2160210"/>
                    <a:pt x="8900421" y="2220686"/>
                  </a:cubicBezTo>
                  <a:cubicBezTo>
                    <a:pt x="8590783" y="2281162"/>
                    <a:pt x="7865069" y="2322286"/>
                    <a:pt x="7405450" y="2322286"/>
                  </a:cubicBezTo>
                  <a:cubicBezTo>
                    <a:pt x="6945831" y="2322286"/>
                    <a:pt x="6566040" y="2220686"/>
                    <a:pt x="6142707" y="2220686"/>
                  </a:cubicBezTo>
                  <a:cubicBezTo>
                    <a:pt x="5719374" y="2220686"/>
                    <a:pt x="5400059" y="2331962"/>
                    <a:pt x="4865450" y="2322286"/>
                  </a:cubicBezTo>
                  <a:cubicBezTo>
                    <a:pt x="4330841" y="2312610"/>
                    <a:pt x="3551907" y="2177142"/>
                    <a:pt x="2935050" y="2162628"/>
                  </a:cubicBezTo>
                  <a:cubicBezTo>
                    <a:pt x="2318193" y="2148114"/>
                    <a:pt x="1611831" y="2225524"/>
                    <a:pt x="1164307" y="2235200"/>
                  </a:cubicBezTo>
                  <a:cubicBezTo>
                    <a:pt x="716783" y="2244876"/>
                    <a:pt x="416821" y="2283581"/>
                    <a:pt x="249907" y="2220686"/>
                  </a:cubicBezTo>
                  <a:cubicBezTo>
                    <a:pt x="82993" y="2157791"/>
                    <a:pt x="187011" y="1990876"/>
                    <a:pt x="162821" y="1857828"/>
                  </a:cubicBezTo>
                  <a:cubicBezTo>
                    <a:pt x="138630" y="1724780"/>
                    <a:pt x="131373" y="1623181"/>
                    <a:pt x="104764" y="142240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</p:grpSp>
      <p:sp>
        <p:nvSpPr>
          <p:cNvPr id="23" name="文本框 22">
            <a:extLst>
              <a:ext uri="{FF2B5EF4-FFF2-40B4-BE49-F238E27FC236}">
                <a16:creationId xmlns="" xmlns:a16="http://schemas.microsoft.com/office/drawing/2014/main" id="{C35B6AC6-6899-4B15-B724-C092C553A752}"/>
              </a:ext>
            </a:extLst>
          </p:cNvPr>
          <p:cNvSpPr txBox="1"/>
          <p:nvPr/>
        </p:nvSpPr>
        <p:spPr>
          <a:xfrm>
            <a:off x="4497493" y="1704404"/>
            <a:ext cx="2933457" cy="565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800" b="1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Dặn dò</a:t>
            </a:r>
            <a:endParaRPr lang="zh-CN" altLang="en-US" sz="2800" b="1" dirty="0">
              <a:solidFill>
                <a:schemeClr val="bg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="" xmlns:a16="http://schemas.microsoft.com/office/drawing/2014/main" id="{8391C5DD-97BE-48D3-8F72-3B0FCB2189A2}"/>
              </a:ext>
            </a:extLst>
          </p:cNvPr>
          <p:cNvSpPr txBox="1"/>
          <p:nvPr/>
        </p:nvSpPr>
        <p:spPr>
          <a:xfrm>
            <a:off x="2490127" y="3285133"/>
            <a:ext cx="74957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3000" b="1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Hoàn thành bài 1 vào vở, bài 2,3 vào SGK</a:t>
            </a:r>
          </a:p>
          <a:p>
            <a:pPr algn="ctr">
              <a:lnSpc>
                <a:spcPct val="120000"/>
              </a:lnSpc>
            </a:pPr>
            <a:r>
              <a:rPr lang="en-US" altLang="zh-CN" sz="3000" b="1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Hoàn thành VBT Tiếng </a:t>
            </a:r>
            <a:r>
              <a:rPr lang="en-US" altLang="zh-CN" sz="3000" b="1" dirty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Việt</a:t>
            </a:r>
            <a:endParaRPr lang="zh-CN" altLang="en-US" sz="3000" b="1" dirty="0">
              <a:solidFill>
                <a:srgbClr val="FF0000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pic>
        <p:nvPicPr>
          <p:cNvPr id="25" name="图片 24">
            <a:extLst>
              <a:ext uri="{FF2B5EF4-FFF2-40B4-BE49-F238E27FC236}">
                <a16:creationId xmlns="" xmlns:a16="http://schemas.microsoft.com/office/drawing/2014/main" id="{C836BA51-9ECA-4AA8-A03A-F112A18C5F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1927" y="4153063"/>
            <a:ext cx="8092359" cy="2697906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="" xmlns:a16="http://schemas.microsoft.com/office/drawing/2014/main" id="{E283B23B-0707-48B7-8293-4B745115DF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58965" y="3905778"/>
            <a:ext cx="2201380" cy="2938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06509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3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035ACA0B-E628-4B15-8A55-828593AAB3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02"/>
            <a:ext cx="12192000" cy="6856595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="" xmlns:a16="http://schemas.microsoft.com/office/drawing/2014/main" id="{1E3DAE56-8A25-44F6-8FBE-C11592B1310F}"/>
              </a:ext>
            </a:extLst>
          </p:cNvPr>
          <p:cNvGrpSpPr/>
          <p:nvPr/>
        </p:nvGrpSpPr>
        <p:grpSpPr>
          <a:xfrm>
            <a:off x="276726" y="216568"/>
            <a:ext cx="11670632" cy="4475748"/>
            <a:chOff x="276726" y="216568"/>
            <a:chExt cx="11562348" cy="4475748"/>
          </a:xfrm>
        </p:grpSpPr>
        <p:cxnSp>
          <p:nvCxnSpPr>
            <p:cNvPr id="8" name="直接连接符 7">
              <a:extLst>
                <a:ext uri="{FF2B5EF4-FFF2-40B4-BE49-F238E27FC236}">
                  <a16:creationId xmlns="" xmlns:a16="http://schemas.microsoft.com/office/drawing/2014/main" id="{7E8F8A07-C03E-4202-9187-4DB3270F6E93}"/>
                </a:ext>
              </a:extLst>
            </p:cNvPr>
            <p:cNvCxnSpPr/>
            <p:nvPr/>
          </p:nvCxnSpPr>
          <p:spPr>
            <a:xfrm>
              <a:off x="276726" y="216568"/>
              <a:ext cx="11562348" cy="0"/>
            </a:xfrm>
            <a:prstGeom prst="line">
              <a:avLst/>
            </a:prstGeom>
            <a:ln>
              <a:solidFill>
                <a:schemeClr val="bg1"/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>
              <a:extLst>
                <a:ext uri="{FF2B5EF4-FFF2-40B4-BE49-F238E27FC236}">
                  <a16:creationId xmlns="" xmlns:a16="http://schemas.microsoft.com/office/drawing/2014/main" id="{F02EDB80-0E22-4655-9087-8E98877CCB86}"/>
                </a:ext>
              </a:extLst>
            </p:cNvPr>
            <p:cNvCxnSpPr/>
            <p:nvPr/>
          </p:nvCxnSpPr>
          <p:spPr>
            <a:xfrm>
              <a:off x="276726" y="216568"/>
              <a:ext cx="0" cy="4475748"/>
            </a:xfrm>
            <a:prstGeom prst="line">
              <a:avLst/>
            </a:prstGeom>
            <a:ln>
              <a:solidFill>
                <a:schemeClr val="bg1"/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>
              <a:extLst>
                <a:ext uri="{FF2B5EF4-FFF2-40B4-BE49-F238E27FC236}">
                  <a16:creationId xmlns="" xmlns:a16="http://schemas.microsoft.com/office/drawing/2014/main" id="{805B3CB2-C07D-4E0F-991E-125A603BF331}"/>
                </a:ext>
              </a:extLst>
            </p:cNvPr>
            <p:cNvCxnSpPr/>
            <p:nvPr/>
          </p:nvCxnSpPr>
          <p:spPr>
            <a:xfrm>
              <a:off x="11823032" y="216568"/>
              <a:ext cx="0" cy="4475748"/>
            </a:xfrm>
            <a:prstGeom prst="line">
              <a:avLst/>
            </a:prstGeom>
            <a:ln>
              <a:solidFill>
                <a:schemeClr val="bg1"/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A41ACFD3-8527-4B71-B7A4-F572CD412A8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2599" b="5842"/>
          <a:stretch/>
        </p:blipFill>
        <p:spPr>
          <a:xfrm>
            <a:off x="0" y="5116155"/>
            <a:ext cx="4559966" cy="174184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1DC1219E-C086-4D28-8116-1A43592BC68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2896" r="1250" b="5842"/>
          <a:stretch/>
        </p:blipFill>
        <p:spPr>
          <a:xfrm>
            <a:off x="7820526" y="5268555"/>
            <a:ext cx="4371473" cy="1741845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="" xmlns:a16="http://schemas.microsoft.com/office/drawing/2014/main" id="{A1A55B46-B5A8-49BE-8852-1FC835CDBFD8}"/>
              </a:ext>
            </a:extLst>
          </p:cNvPr>
          <p:cNvSpPr txBox="1"/>
          <p:nvPr/>
        </p:nvSpPr>
        <p:spPr>
          <a:xfrm>
            <a:off x="2279983" y="222444"/>
            <a:ext cx="7444298" cy="20260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THANK</a:t>
            </a:r>
            <a:endParaRPr kumimoji="0" lang="zh-CN" altLang="en-US" sz="115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="" xmlns:a16="http://schemas.microsoft.com/office/drawing/2014/main" id="{63B0D36F-D310-49A9-8216-C055E846B135}"/>
              </a:ext>
            </a:extLst>
          </p:cNvPr>
          <p:cNvSpPr txBox="1"/>
          <p:nvPr/>
        </p:nvSpPr>
        <p:spPr>
          <a:xfrm>
            <a:off x="2312067" y="1580066"/>
            <a:ext cx="7444298" cy="20260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YOU</a:t>
            </a:r>
            <a:endParaRPr kumimoji="0" lang="zh-CN" altLang="en-US" sz="115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77583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4394218" y="1209691"/>
            <a:ext cx="6372393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Câu</a:t>
            </a:r>
            <a:r>
              <a:rPr kumimoji="0" lang="en-US" altLang="zh-CN" sz="3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1: 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 mấy cách nhân hóa, đó là những cách nhân hóa nào?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148" y="392123"/>
            <a:ext cx="11945852" cy="1436506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50E4FC83-1F42-4DFD-B9B6-354FE62D9A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1320" y="2060926"/>
            <a:ext cx="4797074" cy="4797074"/>
          </a:xfrm>
          <a:prstGeom prst="rect">
            <a:avLst/>
          </a:prstGeom>
        </p:spPr>
      </p:pic>
      <p:grpSp>
        <p:nvGrpSpPr>
          <p:cNvPr id="9" name="组合 8">
            <a:extLst>
              <a:ext uri="{FF2B5EF4-FFF2-40B4-BE49-F238E27FC236}">
                <a16:creationId xmlns="" xmlns:a16="http://schemas.microsoft.com/office/drawing/2014/main" id="{6302B8D0-6D34-477A-B99D-916E0C367953}"/>
              </a:ext>
            </a:extLst>
          </p:cNvPr>
          <p:cNvGrpSpPr/>
          <p:nvPr/>
        </p:nvGrpSpPr>
        <p:grpSpPr>
          <a:xfrm>
            <a:off x="3790340" y="412818"/>
            <a:ext cx="3876453" cy="802209"/>
            <a:chOff x="-80691" y="-640399"/>
            <a:chExt cx="4556933" cy="907919"/>
          </a:xfrm>
        </p:grpSpPr>
        <p:grpSp>
          <p:nvGrpSpPr>
            <p:cNvPr id="12" name="组合 11">
              <a:extLst>
                <a:ext uri="{FF2B5EF4-FFF2-40B4-BE49-F238E27FC236}">
                  <a16:creationId xmlns="" xmlns:a16="http://schemas.microsoft.com/office/drawing/2014/main" id="{3A71CA42-C3F6-4DBD-9471-14452D6E6AFE}"/>
                </a:ext>
              </a:extLst>
            </p:cNvPr>
            <p:cNvGrpSpPr/>
            <p:nvPr/>
          </p:nvGrpSpPr>
          <p:grpSpPr>
            <a:xfrm rot="406819" flipH="1">
              <a:off x="-80691" y="-640399"/>
              <a:ext cx="1030666" cy="703956"/>
              <a:chOff x="9015984" y="2528554"/>
              <a:chExt cx="2157344" cy="1473489"/>
            </a:xfrm>
          </p:grpSpPr>
          <p:sp>
            <p:nvSpPr>
              <p:cNvPr id="26" name="Freeform 166">
                <a:extLst>
                  <a:ext uri="{FF2B5EF4-FFF2-40B4-BE49-F238E27FC236}">
                    <a16:creationId xmlns="" xmlns:a16="http://schemas.microsoft.com/office/drawing/2014/main" id="{415FA7D5-43D4-454E-8ABB-8606F406F8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32784" y="3116474"/>
                <a:ext cx="831450" cy="526422"/>
              </a:xfrm>
              <a:custGeom>
                <a:avLst/>
                <a:gdLst>
                  <a:gd name="T0" fmla="*/ 10 w 143"/>
                  <a:gd name="T1" fmla="*/ 90 h 90"/>
                  <a:gd name="T2" fmla="*/ 10 w 143"/>
                  <a:gd name="T3" fmla="*/ 90 h 90"/>
                  <a:gd name="T4" fmla="*/ 143 w 143"/>
                  <a:gd name="T5" fmla="*/ 18 h 90"/>
                  <a:gd name="T6" fmla="*/ 130 w 143"/>
                  <a:gd name="T7" fmla="*/ 0 h 90"/>
                  <a:gd name="T8" fmla="*/ 0 w 143"/>
                  <a:gd name="T9" fmla="*/ 77 h 90"/>
                  <a:gd name="T10" fmla="*/ 10 w 143"/>
                  <a:gd name="T11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90">
                    <a:moveTo>
                      <a:pt x="10" y="90"/>
                    </a:moveTo>
                    <a:cubicBezTo>
                      <a:pt x="10" y="90"/>
                      <a:pt x="10" y="90"/>
                      <a:pt x="10" y="90"/>
                    </a:cubicBezTo>
                    <a:cubicBezTo>
                      <a:pt x="52" y="61"/>
                      <a:pt x="98" y="41"/>
                      <a:pt x="143" y="18"/>
                    </a:cubicBezTo>
                    <a:cubicBezTo>
                      <a:pt x="138" y="12"/>
                      <a:pt x="134" y="7"/>
                      <a:pt x="130" y="0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4" y="79"/>
                      <a:pt x="8" y="83"/>
                      <a:pt x="10" y="90"/>
                    </a:cubicBezTo>
                  </a:path>
                </a:pathLst>
              </a:custGeom>
              <a:solidFill>
                <a:srgbClr val="F8E5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" name="Freeform 167">
                <a:extLst>
                  <a:ext uri="{FF2B5EF4-FFF2-40B4-BE49-F238E27FC236}">
                    <a16:creationId xmlns="" xmlns:a16="http://schemas.microsoft.com/office/drawing/2014/main" id="{63C8DB47-E02E-424B-BA72-E473D87B96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33530" y="2779466"/>
                <a:ext cx="954446" cy="787173"/>
              </a:xfrm>
              <a:custGeom>
                <a:avLst/>
                <a:gdLst>
                  <a:gd name="T0" fmla="*/ 164 w 164"/>
                  <a:gd name="T1" fmla="*/ 58 h 135"/>
                  <a:gd name="T2" fmla="*/ 140 w 164"/>
                  <a:gd name="T3" fmla="*/ 0 h 135"/>
                  <a:gd name="T4" fmla="*/ 9 w 164"/>
                  <a:gd name="T5" fmla="*/ 77 h 135"/>
                  <a:gd name="T6" fmla="*/ 5 w 164"/>
                  <a:gd name="T7" fmla="*/ 120 h 135"/>
                  <a:gd name="T8" fmla="*/ 34 w 164"/>
                  <a:gd name="T9" fmla="*/ 135 h 135"/>
                  <a:gd name="T10" fmla="*/ 164 w 164"/>
                  <a:gd name="T11" fmla="*/ 58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135">
                    <a:moveTo>
                      <a:pt x="164" y="58"/>
                    </a:moveTo>
                    <a:cubicBezTo>
                      <a:pt x="154" y="40"/>
                      <a:pt x="146" y="20"/>
                      <a:pt x="140" y="0"/>
                    </a:cubicBezTo>
                    <a:cubicBezTo>
                      <a:pt x="9" y="77"/>
                      <a:pt x="9" y="77"/>
                      <a:pt x="9" y="77"/>
                    </a:cubicBezTo>
                    <a:cubicBezTo>
                      <a:pt x="13" y="92"/>
                      <a:pt x="0" y="109"/>
                      <a:pt x="5" y="120"/>
                    </a:cubicBezTo>
                    <a:cubicBezTo>
                      <a:pt x="10" y="129"/>
                      <a:pt x="24" y="128"/>
                      <a:pt x="34" y="135"/>
                    </a:cubicBezTo>
                    <a:cubicBezTo>
                      <a:pt x="164" y="58"/>
                      <a:pt x="164" y="58"/>
                      <a:pt x="164" y="58"/>
                    </a:cubicBezTo>
                  </a:path>
                </a:pathLst>
              </a:custGeom>
              <a:solidFill>
                <a:srgbClr val="ECC6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" name="Freeform 168">
                <a:extLst>
                  <a:ext uri="{FF2B5EF4-FFF2-40B4-BE49-F238E27FC236}">
                    <a16:creationId xmlns="" xmlns:a16="http://schemas.microsoft.com/office/drawing/2014/main" id="{C098A7CA-6584-4A27-8A28-8D98C41E27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18662" y="2570374"/>
                <a:ext cx="1129101" cy="656798"/>
              </a:xfrm>
              <a:custGeom>
                <a:avLst/>
                <a:gdLst>
                  <a:gd name="T0" fmla="*/ 185 w 194"/>
                  <a:gd name="T1" fmla="*/ 0 h 113"/>
                  <a:gd name="T2" fmla="*/ 0 w 194"/>
                  <a:gd name="T3" fmla="*/ 110 h 113"/>
                  <a:gd name="T4" fmla="*/ 59 w 194"/>
                  <a:gd name="T5" fmla="*/ 105 h 113"/>
                  <a:gd name="T6" fmla="*/ 63 w 194"/>
                  <a:gd name="T7" fmla="*/ 113 h 113"/>
                  <a:gd name="T8" fmla="*/ 194 w 194"/>
                  <a:gd name="T9" fmla="*/ 36 h 113"/>
                  <a:gd name="T10" fmla="*/ 185 w 194"/>
                  <a:gd name="T11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4" h="113">
                    <a:moveTo>
                      <a:pt x="185" y="0"/>
                    </a:moveTo>
                    <a:cubicBezTo>
                      <a:pt x="0" y="110"/>
                      <a:pt x="0" y="110"/>
                      <a:pt x="0" y="110"/>
                    </a:cubicBezTo>
                    <a:cubicBezTo>
                      <a:pt x="4" y="108"/>
                      <a:pt x="47" y="90"/>
                      <a:pt x="59" y="105"/>
                    </a:cubicBezTo>
                    <a:cubicBezTo>
                      <a:pt x="61" y="108"/>
                      <a:pt x="63" y="110"/>
                      <a:pt x="63" y="113"/>
                    </a:cubicBezTo>
                    <a:cubicBezTo>
                      <a:pt x="194" y="36"/>
                      <a:pt x="194" y="36"/>
                      <a:pt x="194" y="36"/>
                    </a:cubicBezTo>
                    <a:cubicBezTo>
                      <a:pt x="191" y="24"/>
                      <a:pt x="188" y="12"/>
                      <a:pt x="185" y="0"/>
                    </a:cubicBezTo>
                  </a:path>
                </a:pathLst>
              </a:custGeom>
              <a:solidFill>
                <a:srgbClr val="F8E5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" name="Freeform 169">
                <a:extLst>
                  <a:ext uri="{FF2B5EF4-FFF2-40B4-BE49-F238E27FC236}">
                    <a16:creationId xmlns="" xmlns:a16="http://schemas.microsoft.com/office/drawing/2014/main" id="{86674878-6A4E-4D43-BC13-A9DB162EAE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00477" y="3094334"/>
                <a:ext cx="996266" cy="797012"/>
              </a:xfrm>
              <a:custGeom>
                <a:avLst/>
                <a:gdLst>
                  <a:gd name="T0" fmla="*/ 170 w 171"/>
                  <a:gd name="T1" fmla="*/ 94 h 137"/>
                  <a:gd name="T2" fmla="*/ 159 w 171"/>
                  <a:gd name="T3" fmla="*/ 102 h 137"/>
                  <a:gd name="T4" fmla="*/ 170 w 171"/>
                  <a:gd name="T5" fmla="*/ 94 h 137"/>
                  <a:gd name="T6" fmla="*/ 170 w 171"/>
                  <a:gd name="T7" fmla="*/ 94 h 137"/>
                  <a:gd name="T8" fmla="*/ 160 w 171"/>
                  <a:gd name="T9" fmla="*/ 81 h 137"/>
                  <a:gd name="T10" fmla="*/ 131 w 171"/>
                  <a:gd name="T11" fmla="*/ 66 h 137"/>
                  <a:gd name="T12" fmla="*/ 135 w 171"/>
                  <a:gd name="T13" fmla="*/ 23 h 137"/>
                  <a:gd name="T14" fmla="*/ 131 w 171"/>
                  <a:gd name="T15" fmla="*/ 15 h 137"/>
                  <a:gd name="T16" fmla="*/ 72 w 171"/>
                  <a:gd name="T17" fmla="*/ 20 h 137"/>
                  <a:gd name="T18" fmla="*/ 72 w 171"/>
                  <a:gd name="T19" fmla="*/ 20 h 137"/>
                  <a:gd name="T20" fmla="*/ 0 w 171"/>
                  <a:gd name="T21" fmla="*/ 114 h 137"/>
                  <a:gd name="T22" fmla="*/ 17 w 171"/>
                  <a:gd name="T23" fmla="*/ 137 h 137"/>
                  <a:gd name="T24" fmla="*/ 171 w 171"/>
                  <a:gd name="T25" fmla="*/ 97 h 137"/>
                  <a:gd name="T26" fmla="*/ 170 w 171"/>
                  <a:gd name="T27" fmla="*/ 94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1" h="137">
                    <a:moveTo>
                      <a:pt x="170" y="94"/>
                    </a:moveTo>
                    <a:cubicBezTo>
                      <a:pt x="166" y="97"/>
                      <a:pt x="163" y="99"/>
                      <a:pt x="159" y="102"/>
                    </a:cubicBezTo>
                    <a:cubicBezTo>
                      <a:pt x="163" y="99"/>
                      <a:pt x="166" y="97"/>
                      <a:pt x="170" y="94"/>
                    </a:cubicBezTo>
                    <a:cubicBezTo>
                      <a:pt x="170" y="94"/>
                      <a:pt x="170" y="94"/>
                      <a:pt x="170" y="94"/>
                    </a:cubicBezTo>
                    <a:cubicBezTo>
                      <a:pt x="168" y="87"/>
                      <a:pt x="164" y="83"/>
                      <a:pt x="160" y="81"/>
                    </a:cubicBezTo>
                    <a:cubicBezTo>
                      <a:pt x="150" y="74"/>
                      <a:pt x="136" y="75"/>
                      <a:pt x="131" y="66"/>
                    </a:cubicBezTo>
                    <a:cubicBezTo>
                      <a:pt x="126" y="55"/>
                      <a:pt x="139" y="38"/>
                      <a:pt x="135" y="23"/>
                    </a:cubicBezTo>
                    <a:cubicBezTo>
                      <a:pt x="135" y="20"/>
                      <a:pt x="133" y="18"/>
                      <a:pt x="131" y="15"/>
                    </a:cubicBezTo>
                    <a:cubicBezTo>
                      <a:pt x="119" y="0"/>
                      <a:pt x="76" y="18"/>
                      <a:pt x="72" y="20"/>
                    </a:cubicBezTo>
                    <a:cubicBezTo>
                      <a:pt x="72" y="20"/>
                      <a:pt x="72" y="20"/>
                      <a:pt x="72" y="2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0" y="114"/>
                      <a:pt x="12" y="121"/>
                      <a:pt x="17" y="137"/>
                    </a:cubicBezTo>
                    <a:cubicBezTo>
                      <a:pt x="69" y="125"/>
                      <a:pt x="126" y="124"/>
                      <a:pt x="171" y="97"/>
                    </a:cubicBezTo>
                    <a:cubicBezTo>
                      <a:pt x="171" y="96"/>
                      <a:pt x="171" y="95"/>
                      <a:pt x="170" y="94"/>
                    </a:cubicBezTo>
                  </a:path>
                </a:pathLst>
              </a:custGeom>
              <a:solidFill>
                <a:srgbClr val="EACE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" name="Freeform 170">
                <a:extLst>
                  <a:ext uri="{FF2B5EF4-FFF2-40B4-BE49-F238E27FC236}">
                    <a16:creationId xmlns="" xmlns:a16="http://schemas.microsoft.com/office/drawing/2014/main" id="{1F647240-BFDC-4F35-8DAD-04895720C0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33203" y="3758510"/>
                <a:ext cx="265671" cy="221392"/>
              </a:xfrm>
              <a:custGeom>
                <a:avLst/>
                <a:gdLst>
                  <a:gd name="T0" fmla="*/ 29 w 46"/>
                  <a:gd name="T1" fmla="*/ 0 h 38"/>
                  <a:gd name="T2" fmla="*/ 0 w 46"/>
                  <a:gd name="T3" fmla="*/ 38 h 38"/>
                  <a:gd name="T4" fmla="*/ 46 w 46"/>
                  <a:gd name="T5" fmla="*/ 23 h 38"/>
                  <a:gd name="T6" fmla="*/ 29 w 46"/>
                  <a:gd name="T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" h="38">
                    <a:moveTo>
                      <a:pt x="29" y="0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15" y="31"/>
                      <a:pt x="30" y="27"/>
                      <a:pt x="46" y="23"/>
                    </a:cubicBezTo>
                    <a:cubicBezTo>
                      <a:pt x="41" y="7"/>
                      <a:pt x="29" y="0"/>
                      <a:pt x="29" y="0"/>
                    </a:cubicBezTo>
                  </a:path>
                </a:pathLst>
              </a:custGeom>
              <a:solidFill>
                <a:srgbClr val="1F1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" name="Freeform 175">
                <a:extLst>
                  <a:ext uri="{FF2B5EF4-FFF2-40B4-BE49-F238E27FC236}">
                    <a16:creationId xmlns="" xmlns:a16="http://schemas.microsoft.com/office/drawing/2014/main" id="{D6CD4BA1-CB29-44BA-8D49-968B7A0E0C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45831" y="3030377"/>
                <a:ext cx="1227497" cy="890489"/>
              </a:xfrm>
              <a:custGeom>
                <a:avLst/>
                <a:gdLst>
                  <a:gd name="T0" fmla="*/ 189 w 211"/>
                  <a:gd name="T1" fmla="*/ 0 h 153"/>
                  <a:gd name="T2" fmla="*/ 189 w 211"/>
                  <a:gd name="T3" fmla="*/ 0 h 153"/>
                  <a:gd name="T4" fmla="*/ 162 w 211"/>
                  <a:gd name="T5" fmla="*/ 15 h 153"/>
                  <a:gd name="T6" fmla="*/ 175 w 211"/>
                  <a:gd name="T7" fmla="*/ 33 h 153"/>
                  <a:gd name="T8" fmla="*/ 175 w 211"/>
                  <a:gd name="T9" fmla="*/ 33 h 153"/>
                  <a:gd name="T10" fmla="*/ 175 w 211"/>
                  <a:gd name="T11" fmla="*/ 33 h 153"/>
                  <a:gd name="T12" fmla="*/ 42 w 211"/>
                  <a:gd name="T13" fmla="*/ 105 h 153"/>
                  <a:gd name="T14" fmla="*/ 43 w 211"/>
                  <a:gd name="T15" fmla="*/ 108 h 153"/>
                  <a:gd name="T16" fmla="*/ 0 w 211"/>
                  <a:gd name="T17" fmla="*/ 153 h 153"/>
                  <a:gd name="T18" fmla="*/ 185 w 211"/>
                  <a:gd name="T19" fmla="*/ 45 h 153"/>
                  <a:gd name="T20" fmla="*/ 211 w 211"/>
                  <a:gd name="T21" fmla="*/ 30 h 153"/>
                  <a:gd name="T22" fmla="*/ 211 w 211"/>
                  <a:gd name="T23" fmla="*/ 30 h 153"/>
                  <a:gd name="T24" fmla="*/ 211 w 211"/>
                  <a:gd name="T25" fmla="*/ 29 h 153"/>
                  <a:gd name="T26" fmla="*/ 190 w 211"/>
                  <a:gd name="T27" fmla="*/ 0 h 153"/>
                  <a:gd name="T28" fmla="*/ 189 w 211"/>
                  <a:gd name="T29" fmla="*/ 0 h 153"/>
                  <a:gd name="T30" fmla="*/ 189 w 211"/>
                  <a:gd name="T31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11" h="153">
                    <a:moveTo>
                      <a:pt x="189" y="0"/>
                    </a:moveTo>
                    <a:cubicBezTo>
                      <a:pt x="189" y="0"/>
                      <a:pt x="189" y="0"/>
                      <a:pt x="189" y="0"/>
                    </a:cubicBezTo>
                    <a:cubicBezTo>
                      <a:pt x="162" y="15"/>
                      <a:pt x="162" y="15"/>
                      <a:pt x="162" y="15"/>
                    </a:cubicBezTo>
                    <a:cubicBezTo>
                      <a:pt x="166" y="22"/>
                      <a:pt x="170" y="27"/>
                      <a:pt x="175" y="33"/>
                    </a:cubicBezTo>
                    <a:cubicBezTo>
                      <a:pt x="175" y="33"/>
                      <a:pt x="175" y="33"/>
                      <a:pt x="175" y="33"/>
                    </a:cubicBezTo>
                    <a:cubicBezTo>
                      <a:pt x="175" y="33"/>
                      <a:pt x="175" y="33"/>
                      <a:pt x="175" y="33"/>
                    </a:cubicBezTo>
                    <a:cubicBezTo>
                      <a:pt x="130" y="56"/>
                      <a:pt x="84" y="76"/>
                      <a:pt x="42" y="105"/>
                    </a:cubicBezTo>
                    <a:cubicBezTo>
                      <a:pt x="43" y="106"/>
                      <a:pt x="43" y="107"/>
                      <a:pt x="43" y="108"/>
                    </a:cubicBezTo>
                    <a:cubicBezTo>
                      <a:pt x="43" y="125"/>
                      <a:pt x="6" y="149"/>
                      <a:pt x="0" y="153"/>
                    </a:cubicBezTo>
                    <a:cubicBezTo>
                      <a:pt x="185" y="45"/>
                      <a:pt x="185" y="45"/>
                      <a:pt x="185" y="45"/>
                    </a:cubicBezTo>
                    <a:cubicBezTo>
                      <a:pt x="211" y="30"/>
                      <a:pt x="211" y="30"/>
                      <a:pt x="211" y="30"/>
                    </a:cubicBezTo>
                    <a:cubicBezTo>
                      <a:pt x="211" y="30"/>
                      <a:pt x="211" y="30"/>
                      <a:pt x="211" y="30"/>
                    </a:cubicBezTo>
                    <a:cubicBezTo>
                      <a:pt x="211" y="29"/>
                      <a:pt x="211" y="29"/>
                      <a:pt x="211" y="29"/>
                    </a:cubicBezTo>
                    <a:cubicBezTo>
                      <a:pt x="204" y="20"/>
                      <a:pt x="196" y="10"/>
                      <a:pt x="190" y="0"/>
                    </a:cubicBezTo>
                    <a:cubicBezTo>
                      <a:pt x="189" y="0"/>
                      <a:pt x="189" y="0"/>
                      <a:pt x="189" y="0"/>
                    </a:cubicBezTo>
                    <a:cubicBezTo>
                      <a:pt x="189" y="0"/>
                      <a:pt x="189" y="0"/>
                      <a:pt x="189" y="0"/>
                    </a:cubicBezTo>
                  </a:path>
                </a:pathLst>
              </a:custGeom>
              <a:solidFill>
                <a:srgbClr val="E7D0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" name="Freeform 176">
                <a:extLst>
                  <a:ext uri="{FF2B5EF4-FFF2-40B4-BE49-F238E27FC236}">
                    <a16:creationId xmlns="" xmlns:a16="http://schemas.microsoft.com/office/drawing/2014/main" id="{1F33FE5F-C8D9-494E-9E53-49BAC4735C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47762" y="2720427"/>
                <a:ext cx="297650" cy="396047"/>
              </a:xfrm>
              <a:custGeom>
                <a:avLst/>
                <a:gdLst>
                  <a:gd name="T0" fmla="*/ 18 w 51"/>
                  <a:gd name="T1" fmla="*/ 0 h 68"/>
                  <a:gd name="T2" fmla="*/ 18 w 51"/>
                  <a:gd name="T3" fmla="*/ 0 h 68"/>
                  <a:gd name="T4" fmla="*/ 0 w 51"/>
                  <a:gd name="T5" fmla="*/ 10 h 68"/>
                  <a:gd name="T6" fmla="*/ 0 w 51"/>
                  <a:gd name="T7" fmla="*/ 10 h 68"/>
                  <a:gd name="T8" fmla="*/ 24 w 51"/>
                  <a:gd name="T9" fmla="*/ 68 h 68"/>
                  <a:gd name="T10" fmla="*/ 24 w 51"/>
                  <a:gd name="T11" fmla="*/ 68 h 68"/>
                  <a:gd name="T12" fmla="*/ 51 w 51"/>
                  <a:gd name="T13" fmla="*/ 53 h 68"/>
                  <a:gd name="T14" fmla="*/ 18 w 51"/>
                  <a:gd name="T15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1" h="68">
                    <a:moveTo>
                      <a:pt x="18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6" y="30"/>
                      <a:pt x="14" y="50"/>
                      <a:pt x="24" y="68"/>
                    </a:cubicBezTo>
                    <a:cubicBezTo>
                      <a:pt x="24" y="68"/>
                      <a:pt x="24" y="68"/>
                      <a:pt x="24" y="68"/>
                    </a:cubicBezTo>
                    <a:cubicBezTo>
                      <a:pt x="51" y="53"/>
                      <a:pt x="51" y="53"/>
                      <a:pt x="51" y="53"/>
                    </a:cubicBezTo>
                    <a:cubicBezTo>
                      <a:pt x="38" y="35"/>
                      <a:pt x="27" y="17"/>
                      <a:pt x="18" y="0"/>
                    </a:cubicBezTo>
                  </a:path>
                </a:pathLst>
              </a:custGeom>
              <a:solidFill>
                <a:srgbClr val="DCB4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" name="Freeform 177">
                <a:extLst>
                  <a:ext uri="{FF2B5EF4-FFF2-40B4-BE49-F238E27FC236}">
                    <a16:creationId xmlns="" xmlns:a16="http://schemas.microsoft.com/office/drawing/2014/main" id="{8675BEAB-2916-44E4-A3D7-D5C30F2DE5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96104" y="2528554"/>
                <a:ext cx="157435" cy="250912"/>
              </a:xfrm>
              <a:custGeom>
                <a:avLst/>
                <a:gdLst>
                  <a:gd name="T0" fmla="*/ 11 w 27"/>
                  <a:gd name="T1" fmla="*/ 0 h 43"/>
                  <a:gd name="T2" fmla="*/ 11 w 27"/>
                  <a:gd name="T3" fmla="*/ 0 h 43"/>
                  <a:gd name="T4" fmla="*/ 0 w 27"/>
                  <a:gd name="T5" fmla="*/ 7 h 43"/>
                  <a:gd name="T6" fmla="*/ 9 w 27"/>
                  <a:gd name="T7" fmla="*/ 43 h 43"/>
                  <a:gd name="T8" fmla="*/ 27 w 27"/>
                  <a:gd name="T9" fmla="*/ 33 h 43"/>
                  <a:gd name="T10" fmla="*/ 11 w 27"/>
                  <a:gd name="T11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43">
                    <a:moveTo>
                      <a:pt x="11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3" y="19"/>
                      <a:pt x="6" y="31"/>
                      <a:pt x="9" y="43"/>
                    </a:cubicBezTo>
                    <a:cubicBezTo>
                      <a:pt x="27" y="33"/>
                      <a:pt x="27" y="33"/>
                      <a:pt x="27" y="33"/>
                    </a:cubicBezTo>
                    <a:cubicBezTo>
                      <a:pt x="21" y="22"/>
                      <a:pt x="15" y="11"/>
                      <a:pt x="11" y="0"/>
                    </a:cubicBezTo>
                  </a:path>
                </a:pathLst>
              </a:custGeom>
              <a:solidFill>
                <a:srgbClr val="E7D0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" name="Freeform 178">
                <a:extLst>
                  <a:ext uri="{FF2B5EF4-FFF2-40B4-BE49-F238E27FC236}">
                    <a16:creationId xmlns="" xmlns:a16="http://schemas.microsoft.com/office/drawing/2014/main" id="{CD26C6C5-9408-4131-8C4A-10ED6FCD0A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98873" y="3642896"/>
                <a:ext cx="897869" cy="337009"/>
              </a:xfrm>
              <a:custGeom>
                <a:avLst/>
                <a:gdLst>
                  <a:gd name="T0" fmla="*/ 153 w 154"/>
                  <a:gd name="T1" fmla="*/ 0 h 58"/>
                  <a:gd name="T2" fmla="*/ 153 w 154"/>
                  <a:gd name="T3" fmla="*/ 0 h 58"/>
                  <a:gd name="T4" fmla="*/ 154 w 154"/>
                  <a:gd name="T5" fmla="*/ 3 h 58"/>
                  <a:gd name="T6" fmla="*/ 154 w 154"/>
                  <a:gd name="T7" fmla="*/ 3 h 58"/>
                  <a:gd name="T8" fmla="*/ 154 w 154"/>
                  <a:gd name="T9" fmla="*/ 3 h 58"/>
                  <a:gd name="T10" fmla="*/ 0 w 154"/>
                  <a:gd name="T11" fmla="*/ 43 h 58"/>
                  <a:gd name="T12" fmla="*/ 3 w 154"/>
                  <a:gd name="T13" fmla="*/ 58 h 58"/>
                  <a:gd name="T14" fmla="*/ 3 w 154"/>
                  <a:gd name="T15" fmla="*/ 58 h 58"/>
                  <a:gd name="T16" fmla="*/ 110 w 154"/>
                  <a:gd name="T17" fmla="*/ 49 h 58"/>
                  <a:gd name="T18" fmla="*/ 111 w 154"/>
                  <a:gd name="T19" fmla="*/ 48 h 58"/>
                  <a:gd name="T20" fmla="*/ 111 w 154"/>
                  <a:gd name="T21" fmla="*/ 48 h 58"/>
                  <a:gd name="T22" fmla="*/ 154 w 154"/>
                  <a:gd name="T23" fmla="*/ 3 h 58"/>
                  <a:gd name="T24" fmla="*/ 153 w 154"/>
                  <a:gd name="T25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4" h="58">
                    <a:moveTo>
                      <a:pt x="153" y="0"/>
                    </a:moveTo>
                    <a:cubicBezTo>
                      <a:pt x="153" y="0"/>
                      <a:pt x="153" y="0"/>
                      <a:pt x="153" y="0"/>
                    </a:cubicBezTo>
                    <a:cubicBezTo>
                      <a:pt x="154" y="1"/>
                      <a:pt x="154" y="2"/>
                      <a:pt x="154" y="3"/>
                    </a:cubicBezTo>
                    <a:cubicBezTo>
                      <a:pt x="154" y="3"/>
                      <a:pt x="154" y="3"/>
                      <a:pt x="154" y="3"/>
                    </a:cubicBezTo>
                    <a:cubicBezTo>
                      <a:pt x="154" y="3"/>
                      <a:pt x="154" y="3"/>
                      <a:pt x="154" y="3"/>
                    </a:cubicBezTo>
                    <a:cubicBezTo>
                      <a:pt x="109" y="30"/>
                      <a:pt x="53" y="31"/>
                      <a:pt x="0" y="43"/>
                    </a:cubicBezTo>
                    <a:cubicBezTo>
                      <a:pt x="2" y="47"/>
                      <a:pt x="3" y="52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110" y="49"/>
                      <a:pt x="110" y="49"/>
                      <a:pt x="110" y="49"/>
                    </a:cubicBezTo>
                    <a:cubicBezTo>
                      <a:pt x="110" y="49"/>
                      <a:pt x="110" y="49"/>
                      <a:pt x="111" y="48"/>
                    </a:cubicBezTo>
                    <a:cubicBezTo>
                      <a:pt x="111" y="48"/>
                      <a:pt x="111" y="48"/>
                      <a:pt x="111" y="48"/>
                    </a:cubicBezTo>
                    <a:cubicBezTo>
                      <a:pt x="117" y="44"/>
                      <a:pt x="154" y="20"/>
                      <a:pt x="154" y="3"/>
                    </a:cubicBezTo>
                    <a:cubicBezTo>
                      <a:pt x="154" y="2"/>
                      <a:pt x="154" y="1"/>
                      <a:pt x="153" y="0"/>
                    </a:cubicBezTo>
                  </a:path>
                </a:pathLst>
              </a:custGeom>
              <a:solidFill>
                <a:srgbClr val="DABB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" name="Freeform 179">
                <a:extLst>
                  <a:ext uri="{FF2B5EF4-FFF2-40B4-BE49-F238E27FC236}">
                    <a16:creationId xmlns="" xmlns:a16="http://schemas.microsoft.com/office/drawing/2014/main" id="{3A1154BA-7230-46CA-A97B-A34937FA65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15984" y="3891346"/>
                <a:ext cx="302571" cy="110697"/>
              </a:xfrm>
              <a:custGeom>
                <a:avLst/>
                <a:gdLst>
                  <a:gd name="T0" fmla="*/ 49 w 52"/>
                  <a:gd name="T1" fmla="*/ 0 h 19"/>
                  <a:gd name="T2" fmla="*/ 49 w 52"/>
                  <a:gd name="T3" fmla="*/ 0 h 19"/>
                  <a:gd name="T4" fmla="*/ 49 w 52"/>
                  <a:gd name="T5" fmla="*/ 0 h 19"/>
                  <a:gd name="T6" fmla="*/ 3 w 52"/>
                  <a:gd name="T7" fmla="*/ 15 h 19"/>
                  <a:gd name="T8" fmla="*/ 0 w 52"/>
                  <a:gd name="T9" fmla="*/ 19 h 19"/>
                  <a:gd name="T10" fmla="*/ 52 w 52"/>
                  <a:gd name="T11" fmla="*/ 15 h 19"/>
                  <a:gd name="T12" fmla="*/ 49 w 52"/>
                  <a:gd name="T1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19">
                    <a:moveTo>
                      <a:pt x="49" y="0"/>
                    </a:moveTo>
                    <a:cubicBezTo>
                      <a:pt x="49" y="0"/>
                      <a:pt x="49" y="0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33" y="4"/>
                      <a:pt x="18" y="8"/>
                      <a:pt x="3" y="15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52" y="15"/>
                      <a:pt x="52" y="15"/>
                      <a:pt x="52" y="15"/>
                    </a:cubicBezTo>
                    <a:cubicBezTo>
                      <a:pt x="52" y="9"/>
                      <a:pt x="51" y="4"/>
                      <a:pt x="49" y="0"/>
                    </a:cubicBezTo>
                  </a:path>
                </a:pathLst>
              </a:custGeom>
              <a:solidFill>
                <a:srgbClr val="1D1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4" name="组合 13">
              <a:extLst>
                <a:ext uri="{FF2B5EF4-FFF2-40B4-BE49-F238E27FC236}">
                  <a16:creationId xmlns="" xmlns:a16="http://schemas.microsoft.com/office/drawing/2014/main" id="{B00BFEC4-85A9-4E2B-81BA-D529CF2C94DC}"/>
                </a:ext>
              </a:extLst>
            </p:cNvPr>
            <p:cNvGrpSpPr/>
            <p:nvPr/>
          </p:nvGrpSpPr>
          <p:grpSpPr>
            <a:xfrm>
              <a:off x="1201576" y="61145"/>
              <a:ext cx="3274666" cy="206375"/>
              <a:chOff x="4531763" y="904319"/>
              <a:chExt cx="3274666" cy="206375"/>
            </a:xfrm>
            <a:solidFill>
              <a:schemeClr val="bg1"/>
            </a:solidFill>
          </p:grpSpPr>
          <p:sp>
            <p:nvSpPr>
              <p:cNvPr id="15" name="Freeform 139">
                <a:extLst>
                  <a:ext uri="{FF2B5EF4-FFF2-40B4-BE49-F238E27FC236}">
                    <a16:creationId xmlns="" xmlns:a16="http://schemas.microsoft.com/office/drawing/2014/main" id="{AE06CD35-8A17-42F6-AEB6-88884F7516AF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4548432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Freeform 139">
                <a:extLst>
                  <a:ext uri="{FF2B5EF4-FFF2-40B4-BE49-F238E27FC236}">
                    <a16:creationId xmlns="" xmlns:a16="http://schemas.microsoft.com/office/drawing/2014/main" id="{763F5506-C453-4A1D-9B96-77DCD3A5D327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4885649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" name="Freeform 139">
                <a:extLst>
                  <a:ext uri="{FF2B5EF4-FFF2-40B4-BE49-F238E27FC236}">
                    <a16:creationId xmlns="" xmlns:a16="http://schemas.microsoft.com/office/drawing/2014/main" id="{567EB1D0-A1C3-47A8-97E7-8D26E7B4168B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5222866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Freeform 139">
                <a:extLst>
                  <a:ext uri="{FF2B5EF4-FFF2-40B4-BE49-F238E27FC236}">
                    <a16:creationId xmlns="" xmlns:a16="http://schemas.microsoft.com/office/drawing/2014/main" id="{1C3ECD3E-F6AD-4EC0-BEC2-A64DF6705CCC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5560083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Freeform 139">
                <a:extLst>
                  <a:ext uri="{FF2B5EF4-FFF2-40B4-BE49-F238E27FC236}">
                    <a16:creationId xmlns="" xmlns:a16="http://schemas.microsoft.com/office/drawing/2014/main" id="{C728FDCB-3CB6-4DDB-8E4B-62C3EEE4C99F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5897300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Freeform 139">
                <a:extLst>
                  <a:ext uri="{FF2B5EF4-FFF2-40B4-BE49-F238E27FC236}">
                    <a16:creationId xmlns="" xmlns:a16="http://schemas.microsoft.com/office/drawing/2014/main" id="{FB1AD6C8-643A-4A97-A2B1-84F55837378E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6234517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Freeform 139">
                <a:extLst>
                  <a:ext uri="{FF2B5EF4-FFF2-40B4-BE49-F238E27FC236}">
                    <a16:creationId xmlns="" xmlns:a16="http://schemas.microsoft.com/office/drawing/2014/main" id="{DBB97150-223F-4D8B-A1D2-5AE0C75657CD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6571734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Freeform 139">
                <a:extLst>
                  <a:ext uri="{FF2B5EF4-FFF2-40B4-BE49-F238E27FC236}">
                    <a16:creationId xmlns="" xmlns:a16="http://schemas.microsoft.com/office/drawing/2014/main" id="{89249758-EED0-4303-9285-91A0EF4B4235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6908951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" name="Freeform 139">
                <a:extLst>
                  <a:ext uri="{FF2B5EF4-FFF2-40B4-BE49-F238E27FC236}">
                    <a16:creationId xmlns="" xmlns:a16="http://schemas.microsoft.com/office/drawing/2014/main" id="{CC45B505-16DD-4C62-9570-1D3553A31FF8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7246168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" name="Freeform 139">
                <a:extLst>
                  <a:ext uri="{FF2B5EF4-FFF2-40B4-BE49-F238E27FC236}">
                    <a16:creationId xmlns="" xmlns:a16="http://schemas.microsoft.com/office/drawing/2014/main" id="{1C9EDAD3-BCB8-43C4-ACEE-5D5A7823E95C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7583385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36" name="文本框 35">
            <a:extLst>
              <a:ext uri="{FF2B5EF4-FFF2-40B4-BE49-F238E27FC236}">
                <a16:creationId xmlns="" xmlns:a16="http://schemas.microsoft.com/office/drawing/2014/main" id="{2720D835-672A-4D73-BA31-324175646F92}"/>
              </a:ext>
            </a:extLst>
          </p:cNvPr>
          <p:cNvSpPr txBox="1"/>
          <p:nvPr/>
        </p:nvSpPr>
        <p:spPr>
          <a:xfrm>
            <a:off x="3968136" y="360169"/>
            <a:ext cx="4563919" cy="697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Kiểm</a:t>
            </a:r>
            <a:r>
              <a:rPr kumimoji="0" lang="en-US" altLang="zh-CN" sz="36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 tra bài cũ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Cloud Callout 41"/>
          <p:cNvSpPr/>
          <p:nvPr/>
        </p:nvSpPr>
        <p:spPr>
          <a:xfrm>
            <a:off x="3492788" y="2687019"/>
            <a:ext cx="8875058" cy="3585881"/>
          </a:xfrm>
          <a:prstGeom prst="cloud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5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5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5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 3 cách nhân hóa:</a:t>
            </a:r>
          </a:p>
          <a:p>
            <a:pPr marL="342900" indent="-342900">
              <a:buAutoNum type="arabicPeriod"/>
            </a:pPr>
            <a:r>
              <a:rPr lang="en-US" sz="2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Gọi sự vật bằng từ dùng </a:t>
            </a:r>
            <a:r>
              <a:rPr lang="en-US" sz="25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để gọi </a:t>
            </a:r>
            <a:r>
              <a:rPr lang="en-US" sz="2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người.</a:t>
            </a:r>
          </a:p>
          <a:p>
            <a:pPr marL="342900" indent="-342900">
              <a:buFontTx/>
              <a:buAutoNum type="arabicPeriod"/>
            </a:pPr>
            <a:r>
              <a:rPr lang="en-US" sz="2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Tả sự vật bằng những từ dùng </a:t>
            </a:r>
            <a:r>
              <a:rPr lang="en-US" sz="25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để tả người</a:t>
            </a:r>
            <a:r>
              <a:rPr lang="en-US" sz="2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FontTx/>
              <a:buAutoNum type="arabicPeriod"/>
            </a:pPr>
            <a:r>
              <a:rPr lang="en-US" sz="2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Nói với sự vật thân mật như </a:t>
            </a:r>
            <a:r>
              <a:rPr lang="en-US" sz="25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nói với con người</a:t>
            </a:r>
            <a:r>
              <a:rPr lang="en-US" sz="2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FontTx/>
              <a:buAutoNum type="arabicPeriod"/>
            </a:pPr>
            <a:endParaRPr lang="en-US" sz="25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en-US" sz="25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82078558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6" grpId="0"/>
      <p:bldP spid="4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/>
          <a:srcRect r="1689"/>
          <a:stretch/>
        </p:blipFill>
        <p:spPr>
          <a:xfrm>
            <a:off x="66956" y="-174171"/>
            <a:ext cx="12192000" cy="638417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096" y="580271"/>
            <a:ext cx="10926554" cy="580390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933449"/>
            <a:ext cx="12325913" cy="592455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88137" y="1638300"/>
            <a:ext cx="840665" cy="707271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364038" y="1766566"/>
            <a:ext cx="2992254" cy="588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ADD TITLE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5FA080"/>
              </a:solidFill>
              <a:effectLst/>
              <a:uLnTx/>
              <a:uFillTx/>
              <a:latin typeface="Times New Roman" pitchFamily="18" charset="0"/>
              <a:ea typeface="方正少儿简体" panose="03000509000000000000" pitchFamily="65" charset="-122"/>
              <a:cs typeface="Times New Roman" pitchFamily="18" charset="0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20236" y="1080766"/>
            <a:ext cx="5217132" cy="685800"/>
          </a:xfrm>
          <a:prstGeom prst="rect">
            <a:avLst/>
          </a:prstGeom>
        </p:spPr>
      </p:pic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349624" y="932329"/>
            <a:ext cx="7718611" cy="403187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2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Tìm bộ phận câu trả lời cho câu hỏi “Ở đâu ?”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a/ Quê em ở huyện Đại Lộc, tỉnh Quảng Nam.</a:t>
            </a: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b/ Để tưởng nhớ công lao của Trần Quốc Khái, nhân dân lập đền thờ ở quê hương ông.</a:t>
            </a:r>
          </a:p>
          <a:p>
            <a:endParaRPr lang="en-US" sz="3200" dirty="0">
              <a:solidFill>
                <a:srgbClr val="3366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solidFill>
                <a:srgbClr val="3366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Line 5"/>
          <p:cNvSpPr>
            <a:spLocks noChangeShapeType="1"/>
          </p:cNvSpPr>
          <p:nvPr/>
        </p:nvSpPr>
        <p:spPr bwMode="auto">
          <a:xfrm flipV="1">
            <a:off x="2156013" y="2412986"/>
            <a:ext cx="578051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" name="Line 6"/>
          <p:cNvSpPr>
            <a:spLocks noChangeShapeType="1"/>
          </p:cNvSpPr>
          <p:nvPr/>
        </p:nvSpPr>
        <p:spPr bwMode="auto">
          <a:xfrm>
            <a:off x="5006788" y="3836894"/>
            <a:ext cx="2514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25574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Content Placeholder 4">
            <a:extLst>
              <a:ext uri="{FF2B5EF4-FFF2-40B4-BE49-F238E27FC236}">
                <a16:creationId xmlns="" xmlns:a16="http://schemas.microsoft.com/office/drawing/2014/main" id="{A1289047-DB42-405F-9C7F-60BCE9491D9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553200"/>
          </a:xfrm>
        </p:spPr>
      </p:pic>
      <p:sp>
        <p:nvSpPr>
          <p:cNvPr id="18435" name="TextBox 6">
            <a:extLst>
              <a:ext uri="{FF2B5EF4-FFF2-40B4-BE49-F238E27FC236}">
                <a16:creationId xmlns="" xmlns:a16="http://schemas.microsoft.com/office/drawing/2014/main" id="{0A17670A-CF98-4EE5-B70F-E9EF410578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691444"/>
            <a:ext cx="6934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vi-VN" altLang="en-US" sz="1800" b="1" dirty="0">
                <a:solidFill>
                  <a:prstClr val="white"/>
                </a:solidFill>
                <a:latin typeface="HP001"/>
                <a:ea typeface="HP001"/>
                <a:cs typeface="HP001"/>
              </a:rPr>
              <a:t>  </a:t>
            </a:r>
            <a:r>
              <a:rPr lang="en-US" altLang="en-US" sz="2800" b="1" dirty="0" err="1">
                <a:solidFill>
                  <a:prstClr val="white"/>
                </a:solidFill>
                <a:latin typeface="HP001 5 hàng 1 ô ly" panose="020B0603050302020204" pitchFamily="34" charset="0"/>
                <a:ea typeface="HP001"/>
                <a:cs typeface="HP001"/>
              </a:rPr>
              <a:t>Thứ</a:t>
            </a:r>
            <a:r>
              <a:rPr lang="en-US" altLang="en-US" sz="2800" b="1" dirty="0">
                <a:solidFill>
                  <a:prstClr val="white"/>
                </a:solidFill>
                <a:latin typeface="HP001 5 hàng 1 ô ly" panose="020B0603050302020204" pitchFamily="34" charset="0"/>
                <a:ea typeface="HP001"/>
                <a:cs typeface="HP001"/>
              </a:rPr>
              <a:t> </a:t>
            </a:r>
            <a:r>
              <a:rPr lang="en-US" altLang="en-US" sz="2800" b="1" dirty="0" err="1">
                <a:solidFill>
                  <a:prstClr val="white"/>
                </a:solidFill>
                <a:latin typeface="HP001 5 hàng 1 ô ly" panose="020B0603050302020204" pitchFamily="34" charset="0"/>
                <a:ea typeface="HP001"/>
                <a:cs typeface="HP001"/>
              </a:rPr>
              <a:t>năm</a:t>
            </a:r>
            <a:r>
              <a:rPr lang="en-US" altLang="en-US" sz="2800" b="1" dirty="0">
                <a:solidFill>
                  <a:prstClr val="white"/>
                </a:solidFill>
                <a:latin typeface="HP001 5 hàng 1 ô ly" panose="020B0603050302020204" pitchFamily="34" charset="0"/>
                <a:ea typeface="HP001"/>
                <a:cs typeface="HP001"/>
              </a:rPr>
              <a:t> </a:t>
            </a:r>
            <a:r>
              <a:rPr lang="en-US" altLang="en-US" sz="2800" b="1" dirty="0" err="1">
                <a:solidFill>
                  <a:prstClr val="white"/>
                </a:solidFill>
                <a:latin typeface="HP001 5 hàng 1 ô ly" panose="020B0603050302020204" pitchFamily="34" charset="0"/>
                <a:ea typeface="HP001"/>
                <a:cs typeface="HP001"/>
              </a:rPr>
              <a:t>ngày</a:t>
            </a:r>
            <a:r>
              <a:rPr lang="en-US" altLang="en-US" sz="2800" b="1" dirty="0">
                <a:solidFill>
                  <a:prstClr val="white"/>
                </a:solidFill>
                <a:latin typeface="HP001 5 hàng 1 ô ly" panose="020B0603050302020204" pitchFamily="34" charset="0"/>
                <a:ea typeface="HP001"/>
                <a:cs typeface="HP001"/>
              </a:rPr>
              <a:t> 17 </a:t>
            </a:r>
            <a:r>
              <a:rPr lang="en-US" altLang="en-US" sz="2800" b="1" dirty="0" err="1">
                <a:solidFill>
                  <a:prstClr val="white"/>
                </a:solidFill>
                <a:latin typeface="HP001 5 hàng 1 ô ly" panose="020B0603050302020204" pitchFamily="34" charset="0"/>
                <a:ea typeface="HP001"/>
                <a:cs typeface="HP001"/>
              </a:rPr>
              <a:t>tháng</a:t>
            </a:r>
            <a:r>
              <a:rPr lang="en-US" altLang="en-US" sz="2800" b="1" dirty="0">
                <a:solidFill>
                  <a:prstClr val="white"/>
                </a:solidFill>
                <a:latin typeface="HP001 5 hàng 1 ô ly" panose="020B0603050302020204" pitchFamily="34" charset="0"/>
                <a:ea typeface="HP001"/>
                <a:cs typeface="HP001"/>
              </a:rPr>
              <a:t> 2 </a:t>
            </a:r>
            <a:r>
              <a:rPr lang="en-US" altLang="en-US" sz="2800" b="1" dirty="0" err="1">
                <a:solidFill>
                  <a:prstClr val="white"/>
                </a:solidFill>
                <a:latin typeface="HP001 5 hàng 1 ô ly" panose="020B0603050302020204" pitchFamily="34" charset="0"/>
                <a:ea typeface="HP001"/>
                <a:cs typeface="HP001"/>
              </a:rPr>
              <a:t>năm</a:t>
            </a:r>
            <a:r>
              <a:rPr lang="en-US" altLang="en-US" sz="2800" b="1" dirty="0">
                <a:solidFill>
                  <a:prstClr val="white"/>
                </a:solidFill>
                <a:latin typeface="HP001 5 hàng 1 ô ly" panose="020B0603050302020204" pitchFamily="34" charset="0"/>
                <a:ea typeface="HP001"/>
                <a:cs typeface="HP001"/>
              </a:rPr>
              <a:t> 2022.</a:t>
            </a:r>
            <a:endParaRPr lang="vi-VN" altLang="en-US" sz="2800" b="1" dirty="0">
              <a:solidFill>
                <a:prstClr val="white"/>
              </a:solidFill>
              <a:latin typeface="HP001 5 hàng 1 ô ly" panose="020B0603050302020204" pitchFamily="34" charset="0"/>
              <a:ea typeface="HP001"/>
              <a:cs typeface="HP001"/>
            </a:endParaRPr>
          </a:p>
        </p:txBody>
      </p:sp>
      <p:sp>
        <p:nvSpPr>
          <p:cNvPr id="18436" name="TextBox 7">
            <a:extLst>
              <a:ext uri="{FF2B5EF4-FFF2-40B4-BE49-F238E27FC236}">
                <a16:creationId xmlns="" xmlns:a16="http://schemas.microsoft.com/office/drawing/2014/main" id="{96AB4A8B-6765-4068-8723-BE37EDAEFF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4088" y="1301043"/>
            <a:ext cx="3581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b="1" u="sng" dirty="0" err="1">
                <a:solidFill>
                  <a:prstClr val="white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Luyện</a:t>
            </a:r>
            <a:r>
              <a:rPr lang="en-US" altLang="en-US" sz="2800" b="1" u="sng" dirty="0">
                <a:solidFill>
                  <a:prstClr val="white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prstClr val="white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u="sng" dirty="0">
                <a:solidFill>
                  <a:prstClr val="white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prstClr val="white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u="sng" dirty="0">
                <a:solidFill>
                  <a:prstClr val="white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prstClr val="white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câu</a:t>
            </a:r>
            <a:endParaRPr lang="en-US" altLang="en-US" sz="2800" b="1" u="sng" dirty="0">
              <a:solidFill>
                <a:prstClr val="white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437" name="TextBox 1">
            <a:extLst>
              <a:ext uri="{FF2B5EF4-FFF2-40B4-BE49-F238E27FC236}">
                <a16:creationId xmlns="" xmlns:a16="http://schemas.microsoft.com/office/drawing/2014/main" id="{3898DE8E-9152-41CC-8639-4DE433EDDC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6800" y="1910644"/>
            <a:ext cx="783448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ctr">
              <a:spcBef>
                <a:spcPts val="0"/>
              </a:spcBef>
              <a:buNone/>
            </a:pPr>
            <a:r>
              <a:rPr lang="en-US" sz="3000" b="1" dirty="0" err="1">
                <a:solidFill>
                  <a:schemeClr val="bg1"/>
                </a:solidFill>
                <a:latin typeface="HP001 4 hang 1 ô ly" panose="020B0603050302020204" pitchFamily="34" charset="0"/>
                <a:ea typeface="微软雅黑"/>
                <a:cs typeface="Times New Roman" pitchFamily="18" charset="0"/>
              </a:rPr>
              <a:t>Mở</a:t>
            </a:r>
            <a:r>
              <a:rPr lang="en-US" sz="3000" b="1" dirty="0">
                <a:solidFill>
                  <a:schemeClr val="bg1"/>
                </a:solidFill>
                <a:latin typeface="HP001 4 hang 1 ô ly" panose="020B0603050302020204" pitchFamily="34" charset="0"/>
                <a:ea typeface="微软雅黑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HP001 4 hang 1 ô ly" panose="020B0603050302020204" pitchFamily="34" charset="0"/>
                <a:ea typeface="微软雅黑"/>
                <a:cs typeface="Times New Roman" pitchFamily="18" charset="0"/>
              </a:rPr>
              <a:t>rộng</a:t>
            </a:r>
            <a:r>
              <a:rPr lang="en-US" sz="3000" b="1" dirty="0">
                <a:solidFill>
                  <a:schemeClr val="bg1"/>
                </a:solidFill>
                <a:latin typeface="HP001 4 hang 1 ô ly" panose="020B0603050302020204" pitchFamily="34" charset="0"/>
                <a:ea typeface="微软雅黑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HP001 4 hang 1 ô ly" panose="020B0603050302020204" pitchFamily="34" charset="0"/>
                <a:ea typeface="微软雅黑"/>
                <a:cs typeface="Times New Roman" pitchFamily="18" charset="0"/>
              </a:rPr>
              <a:t>vốn</a:t>
            </a:r>
            <a:r>
              <a:rPr lang="en-US" sz="3000" b="1" dirty="0">
                <a:solidFill>
                  <a:schemeClr val="bg1"/>
                </a:solidFill>
                <a:latin typeface="HP001 4 hang 1 ô ly" panose="020B0603050302020204" pitchFamily="34" charset="0"/>
                <a:ea typeface="微软雅黑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HP001 4 hang 1 ô ly" panose="020B0603050302020204" pitchFamily="34" charset="0"/>
                <a:ea typeface="微软雅黑"/>
                <a:cs typeface="Times New Roman" pitchFamily="18" charset="0"/>
              </a:rPr>
              <a:t>từ</a:t>
            </a:r>
            <a:r>
              <a:rPr lang="en-US" sz="3000" b="1" dirty="0">
                <a:solidFill>
                  <a:schemeClr val="bg1"/>
                </a:solidFill>
                <a:latin typeface="HP001 4 hang 1 ô ly" panose="020B0603050302020204" pitchFamily="34" charset="0"/>
                <a:ea typeface="微软雅黑"/>
                <a:cs typeface="Times New Roman" pitchFamily="18" charset="0"/>
              </a:rPr>
              <a:t>: </a:t>
            </a:r>
            <a:r>
              <a:rPr lang="en-US" sz="3000" b="1" dirty="0" err="1">
                <a:solidFill>
                  <a:schemeClr val="bg1"/>
                </a:solidFill>
                <a:latin typeface="HP001 4 hang 1 ô ly" panose="020B0603050302020204" pitchFamily="34" charset="0"/>
                <a:ea typeface="微软雅黑"/>
                <a:cs typeface="Times New Roman" pitchFamily="18" charset="0"/>
              </a:rPr>
              <a:t>Sáng</a:t>
            </a:r>
            <a:r>
              <a:rPr lang="en-US" sz="3000" b="1" dirty="0">
                <a:solidFill>
                  <a:schemeClr val="bg1"/>
                </a:solidFill>
                <a:latin typeface="HP001 4 hang 1 ô ly" panose="020B0603050302020204" pitchFamily="34" charset="0"/>
                <a:ea typeface="微软雅黑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HP001 4 hang 1 ô ly" panose="020B0603050302020204" pitchFamily="34" charset="0"/>
                <a:ea typeface="微软雅黑"/>
                <a:cs typeface="Times New Roman" pitchFamily="18" charset="0"/>
              </a:rPr>
              <a:t>tạo</a:t>
            </a:r>
            <a:r>
              <a:rPr lang="en-US" sz="3000" b="1" dirty="0">
                <a:solidFill>
                  <a:schemeClr val="bg1"/>
                </a:solidFill>
                <a:latin typeface="HP001 4 hang 1 ô ly" panose="020B0603050302020204" pitchFamily="34" charset="0"/>
                <a:ea typeface="微软雅黑"/>
                <a:cs typeface="Times New Roman" pitchFamily="18" charset="0"/>
              </a:rPr>
              <a:t>. </a:t>
            </a:r>
            <a:r>
              <a:rPr lang="en-US" sz="3000" b="1" dirty="0" err="1">
                <a:solidFill>
                  <a:schemeClr val="bg1"/>
                </a:solidFill>
                <a:latin typeface="HP001 4 hang 1 ô ly" panose="020B0603050302020204" pitchFamily="34" charset="0"/>
                <a:ea typeface="微软雅黑"/>
                <a:cs typeface="Times New Roman" pitchFamily="18" charset="0"/>
              </a:rPr>
              <a:t>Dấu</a:t>
            </a:r>
            <a:r>
              <a:rPr lang="en-US" sz="3000" b="1" dirty="0">
                <a:solidFill>
                  <a:schemeClr val="bg1"/>
                </a:solidFill>
                <a:latin typeface="HP001 4 hang 1 ô ly" panose="020B0603050302020204" pitchFamily="34" charset="0"/>
                <a:ea typeface="微软雅黑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HP001 4 hang 1 ô ly" panose="020B0603050302020204" pitchFamily="34" charset="0"/>
                <a:ea typeface="微软雅黑"/>
                <a:cs typeface="Times New Roman" pitchFamily="18" charset="0"/>
              </a:rPr>
              <a:t>phẩy</a:t>
            </a:r>
            <a:r>
              <a:rPr lang="en-US" sz="3000" b="1" dirty="0">
                <a:solidFill>
                  <a:srgbClr val="FF0000"/>
                </a:solidFill>
                <a:latin typeface="HP001 4 hang 1 ô ly" panose="020B0603050302020204" pitchFamily="34" charset="0"/>
                <a:ea typeface="微软雅黑"/>
                <a:cs typeface="Times New Roman" pitchFamily="18" charset="0"/>
              </a:rPr>
              <a:t>,</a:t>
            </a:r>
          </a:p>
          <a:p>
            <a:pPr lvl="0" algn="ctr">
              <a:spcBef>
                <a:spcPts val="0"/>
              </a:spcBef>
              <a:buNone/>
            </a:pPr>
            <a:r>
              <a:rPr lang="en-US" sz="3000" b="1" dirty="0">
                <a:solidFill>
                  <a:srgbClr val="FF0000"/>
                </a:solidFill>
                <a:latin typeface="HP001 4 hang 1 ô ly" panose="020B0603050302020204" pitchFamily="34" charset="0"/>
                <a:ea typeface="微软雅黑"/>
                <a:cs typeface="Times New Roman" pitchFamily="18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A8151F3-7F06-4698-96E5-E661EAF8B486}"/>
              </a:ext>
            </a:extLst>
          </p:cNvPr>
          <p:cNvSpPr txBox="1"/>
          <p:nvPr/>
        </p:nvSpPr>
        <p:spPr>
          <a:xfrm>
            <a:off x="3702756" y="2461495"/>
            <a:ext cx="66152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solidFill>
                  <a:schemeClr val="bg1"/>
                </a:solidFill>
                <a:latin typeface="HP001 4 hang 1 ô ly" panose="020B0603050302020204" pitchFamily="34" charset="0"/>
                <a:ea typeface="微软雅黑"/>
                <a:cs typeface="Times New Roman" pitchFamily="18" charset="0"/>
              </a:rPr>
              <a:t>Dấu</a:t>
            </a:r>
            <a:r>
              <a:rPr lang="en-US" sz="3000" b="1" dirty="0">
                <a:solidFill>
                  <a:schemeClr val="bg1"/>
                </a:solidFill>
                <a:latin typeface="HP001 4 hang 1 ô ly" panose="020B0603050302020204" pitchFamily="34" charset="0"/>
                <a:ea typeface="微软雅黑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HP001 4 hang 1 ô ly" panose="020B0603050302020204" pitchFamily="34" charset="0"/>
                <a:ea typeface="微软雅黑"/>
                <a:cs typeface="Times New Roman" pitchFamily="18" charset="0"/>
              </a:rPr>
              <a:t>chấm</a:t>
            </a:r>
            <a:r>
              <a:rPr lang="en-US" sz="3000" b="1" dirty="0">
                <a:solidFill>
                  <a:schemeClr val="bg1"/>
                </a:solidFill>
                <a:latin typeface="HP001 4 hang 1 ô ly" panose="020B0603050302020204" pitchFamily="34" charset="0"/>
                <a:ea typeface="微软雅黑"/>
                <a:cs typeface="Times New Roman" pitchFamily="18" charset="0"/>
              </a:rPr>
              <a:t>, </a:t>
            </a:r>
            <a:r>
              <a:rPr lang="en-US" sz="3000" b="1" dirty="0" err="1">
                <a:solidFill>
                  <a:schemeClr val="bg1"/>
                </a:solidFill>
                <a:latin typeface="HP001 4 hang 1 ô ly" panose="020B0603050302020204" pitchFamily="34" charset="0"/>
                <a:ea typeface="微软雅黑"/>
                <a:cs typeface="Times New Roman" pitchFamily="18" charset="0"/>
              </a:rPr>
              <a:t>dấu</a:t>
            </a:r>
            <a:r>
              <a:rPr lang="en-US" sz="3000" b="1" dirty="0">
                <a:solidFill>
                  <a:schemeClr val="bg1"/>
                </a:solidFill>
                <a:latin typeface="HP001 4 hang 1 ô ly" panose="020B0603050302020204" pitchFamily="34" charset="0"/>
                <a:ea typeface="微软雅黑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HP001 4 hang 1 ô ly" panose="020B0603050302020204" pitchFamily="34" charset="0"/>
                <a:ea typeface="微软雅黑"/>
                <a:cs typeface="Times New Roman" pitchFamily="18" charset="0"/>
              </a:rPr>
              <a:t>hỏi</a:t>
            </a:r>
            <a:r>
              <a:rPr lang="en-US" sz="3000" b="1" dirty="0">
                <a:solidFill>
                  <a:schemeClr val="bg1"/>
                </a:solidFill>
                <a:latin typeface="HP001 4 hang 1 ô ly" panose="020B0603050302020204" pitchFamily="34" charset="0"/>
                <a:ea typeface="微软雅黑"/>
                <a:cs typeface="Times New Roman" pitchFamily="18" charset="0"/>
              </a:rPr>
              <a:t>( trang35)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9854FC87-64A4-4A69-AFB4-39764C7435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23851"/>
            <a:ext cx="12192000" cy="9534283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2CB05791-0FE1-4ED7-B149-2A2E95EF93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799" y="869949"/>
            <a:ext cx="10590001" cy="5308601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43F65BFD-9DF4-4310-B8F7-07CEBC710D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841" y="184150"/>
            <a:ext cx="2548038" cy="275014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818286E7-631D-4EEF-A839-04333EBD8A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69404" y="64868"/>
            <a:ext cx="1976659" cy="244114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641F1DFB-6F27-41B0-89C2-70757A2460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37619" y="3840583"/>
            <a:ext cx="8202470" cy="2651561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="" xmlns:a16="http://schemas.microsoft.com/office/drawing/2014/main" id="{FE81F354-E4AE-4EB4-8AED-8EDE23CC41B6}"/>
              </a:ext>
            </a:extLst>
          </p:cNvPr>
          <p:cNvGrpSpPr/>
          <p:nvPr/>
        </p:nvGrpSpPr>
        <p:grpSpPr>
          <a:xfrm>
            <a:off x="3902132" y="3380383"/>
            <a:ext cx="3941237" cy="338354"/>
            <a:chOff x="4531763" y="904319"/>
            <a:chExt cx="3274666" cy="206375"/>
          </a:xfrm>
          <a:solidFill>
            <a:srgbClr val="5FA080"/>
          </a:solidFill>
        </p:grpSpPr>
        <p:sp>
          <p:nvSpPr>
            <p:cNvPr id="13" name="Freeform 139">
              <a:extLst>
                <a:ext uri="{FF2B5EF4-FFF2-40B4-BE49-F238E27FC236}">
                  <a16:creationId xmlns="" xmlns:a16="http://schemas.microsoft.com/office/drawing/2014/main" id="{19E7A61C-481F-40CC-A555-92F3B50179E8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4548432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" name="Freeform 139">
              <a:extLst>
                <a:ext uri="{FF2B5EF4-FFF2-40B4-BE49-F238E27FC236}">
                  <a16:creationId xmlns="" xmlns:a16="http://schemas.microsoft.com/office/drawing/2014/main" id="{3D57C85E-BED2-46C1-A02D-72A3DC4B8CC2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4885649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" name="Freeform 139">
              <a:extLst>
                <a:ext uri="{FF2B5EF4-FFF2-40B4-BE49-F238E27FC236}">
                  <a16:creationId xmlns="" xmlns:a16="http://schemas.microsoft.com/office/drawing/2014/main" id="{1DFE864B-F9B9-4A2D-AAD8-BAB1B00CC92F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5222866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" name="Freeform 139">
              <a:extLst>
                <a:ext uri="{FF2B5EF4-FFF2-40B4-BE49-F238E27FC236}">
                  <a16:creationId xmlns="" xmlns:a16="http://schemas.microsoft.com/office/drawing/2014/main" id="{76D7A8C4-BAB0-47B8-8F18-54DAFD840263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5560083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" name="Freeform 139">
              <a:extLst>
                <a:ext uri="{FF2B5EF4-FFF2-40B4-BE49-F238E27FC236}">
                  <a16:creationId xmlns="" xmlns:a16="http://schemas.microsoft.com/office/drawing/2014/main" id="{E4DACE45-5861-4AC9-AC04-7F46C72B9CC3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5897300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" name="Freeform 139">
              <a:extLst>
                <a:ext uri="{FF2B5EF4-FFF2-40B4-BE49-F238E27FC236}">
                  <a16:creationId xmlns="" xmlns:a16="http://schemas.microsoft.com/office/drawing/2014/main" id="{3432E466-2F2E-4FE3-BF51-50C6E8460E07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6234517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" name="Freeform 139">
              <a:extLst>
                <a:ext uri="{FF2B5EF4-FFF2-40B4-BE49-F238E27FC236}">
                  <a16:creationId xmlns="" xmlns:a16="http://schemas.microsoft.com/office/drawing/2014/main" id="{BD503B01-31FF-4831-8D47-F8AF2BAD24D0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6571734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" name="Freeform 139">
              <a:extLst>
                <a:ext uri="{FF2B5EF4-FFF2-40B4-BE49-F238E27FC236}">
                  <a16:creationId xmlns="" xmlns:a16="http://schemas.microsoft.com/office/drawing/2014/main" id="{E36E0CA2-6722-463E-82A6-7AAC0C4F5E8E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6908951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Freeform 139">
              <a:extLst>
                <a:ext uri="{FF2B5EF4-FFF2-40B4-BE49-F238E27FC236}">
                  <a16:creationId xmlns="" xmlns:a16="http://schemas.microsoft.com/office/drawing/2014/main" id="{703810E8-72E6-40C7-B318-8D86E29E441C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7246168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" name="Freeform 139">
              <a:extLst>
                <a:ext uri="{FF2B5EF4-FFF2-40B4-BE49-F238E27FC236}">
                  <a16:creationId xmlns="" xmlns:a16="http://schemas.microsoft.com/office/drawing/2014/main" id="{A2643807-BC22-4F6C-A01B-E0590FFBC1A7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7583385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44" name="Rectangle 43"/>
          <p:cNvSpPr/>
          <p:nvPr/>
        </p:nvSpPr>
        <p:spPr>
          <a:xfrm>
            <a:off x="2891348" y="1216584"/>
            <a:ext cx="6526306" cy="24832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 năm ngày 10 tháng 2 năm 2021</a:t>
            </a:r>
          </a:p>
          <a:p>
            <a:pPr algn="ctr"/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Luyện từ và câu</a:t>
            </a:r>
          </a:p>
          <a:p>
            <a:pPr algn="ctr"/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Mở rộng vốn từ: Sáng tạo. Dấu phẩy, dấu chấm, chấm hỏi</a:t>
            </a:r>
          </a:p>
        </p:txBody>
      </p:sp>
    </p:spTree>
    <p:extLst>
      <p:ext uri="{BB962C8B-B14F-4D97-AF65-F5344CB8AC3E}">
        <p14:creationId xmlns:p14="http://schemas.microsoft.com/office/powerpoint/2010/main" val="1939822732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/>
          <a:srcRect b="16747"/>
          <a:stretch/>
        </p:blipFill>
        <p:spPr>
          <a:xfrm>
            <a:off x="205170" y="1"/>
            <a:ext cx="11834429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755" y="552449"/>
            <a:ext cx="11097995" cy="521970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/>
          <a:srcRect t="8861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2563906" y="2081668"/>
            <a:ext cx="7637929" cy="12464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lphaLcParenR"/>
              <a:defRPr/>
            </a:pPr>
            <a:r>
              <a:rPr lang="en-US" sz="25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Chỉ trí thức.                           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M: bác sĩ</a:t>
            </a:r>
          </a:p>
          <a:p>
            <a:pPr marL="342900" indent="-342900">
              <a:lnSpc>
                <a:spcPct val="150000"/>
              </a:lnSpc>
              <a:defRPr/>
            </a:pPr>
            <a:r>
              <a:rPr lang="en-US" sz="25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b) Chỉ hoạt động của trí thức.  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M: nghiên cứu</a:t>
            </a:r>
            <a:endParaRPr lang="en-US" sz="25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545976" y="950259"/>
            <a:ext cx="7628965" cy="11430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2400" b="1" u="sng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Bài 1</a:t>
            </a:r>
            <a:r>
              <a:rPr lang="en-US" sz="2400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. Dựa vào những bài tập đọc và chính tả đã học ở các tuần 21, 22, em hãy tìm các từ ngữ: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64809" y="1156703"/>
            <a:ext cx="774591" cy="112924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76168" y="3603813"/>
            <a:ext cx="7982963" cy="3357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85730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35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953000" y="1447800"/>
            <a:ext cx="41910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0" hangingPunct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Tiến sĩ Trần Quốc Khái </a:t>
            </a:r>
          </a:p>
          <a:p>
            <a:pPr marL="342900" indent="-342900" eaLnBrk="0" hangingPunct="0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Cô giáo </a:t>
            </a:r>
          </a:p>
          <a:p>
            <a:pPr marL="342900" indent="-342900" eaLnBrk="0" hangingPunct="0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Bác sĩ Đặng Văn Ngữ </a:t>
            </a:r>
          </a:p>
          <a:p>
            <a:pPr marL="342900" indent="-342900" eaLnBrk="0" hangingPunct="0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Nhà bác học Ê - đi - xơn </a:t>
            </a:r>
          </a:p>
          <a:p>
            <a:pPr marL="342900" indent="-342900" eaLnBrk="0" hangingPunct="0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/>
            <a:r>
              <a:rPr lang="en-US" sz="2400">
                <a:latin typeface="Times New Roman" pitchFamily="18" charset="0"/>
                <a:cs typeface="Times New Roman" pitchFamily="18" charset="0"/>
              </a:rPr>
              <a:t>Kỹ sư xây dựng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Nhà bác học Ác - si – mét</a:t>
            </a:r>
          </a:p>
          <a:p>
            <a:pPr marL="342900" indent="-342900" eaLnBrk="0" hangingPunct="0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Nhà thông thái Trương Vĩnh Ký 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28600" y="304800"/>
            <a:ext cx="8915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Hãy kể tên các bài tập đọc và chính tả tuần 21, 22 và những bài đó nói đến những người nào ?</a:t>
            </a:r>
            <a:endParaRPr lang="en-US" sz="2800" i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28600" y="1524000"/>
            <a:ext cx="42672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Ông tổ nghề thêu </a:t>
            </a:r>
          </a:p>
          <a:p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Bàn tay cô giáo </a:t>
            </a:r>
          </a:p>
          <a:p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 trí thức yêu nước </a:t>
            </a:r>
          </a:p>
          <a:p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 bác học và bà cụ;Ê- đi – xơn</a:t>
            </a:r>
          </a:p>
          <a:p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Cái cầu </a:t>
            </a:r>
          </a:p>
          <a:p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Chiếc máy bơm.</a:t>
            </a:r>
          </a:p>
          <a:p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 nhà thông thái</a:t>
            </a:r>
          </a:p>
        </p:txBody>
      </p:sp>
      <p:sp>
        <p:nvSpPr>
          <p:cNvPr id="7" name="Line 14"/>
          <p:cNvSpPr>
            <a:spLocks noChangeShapeType="1"/>
          </p:cNvSpPr>
          <p:nvPr/>
        </p:nvSpPr>
        <p:spPr bwMode="auto">
          <a:xfrm>
            <a:off x="4343400" y="1752600"/>
            <a:ext cx="4572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Line 15"/>
          <p:cNvSpPr>
            <a:spLocks noChangeShapeType="1"/>
          </p:cNvSpPr>
          <p:nvPr/>
        </p:nvSpPr>
        <p:spPr bwMode="auto">
          <a:xfrm>
            <a:off x="4343400" y="2819400"/>
            <a:ext cx="4572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Line 16"/>
          <p:cNvSpPr>
            <a:spLocks noChangeShapeType="1"/>
          </p:cNvSpPr>
          <p:nvPr/>
        </p:nvSpPr>
        <p:spPr bwMode="auto">
          <a:xfrm>
            <a:off x="4343400" y="3500021"/>
            <a:ext cx="4572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Line 17"/>
          <p:cNvSpPr>
            <a:spLocks noChangeShapeType="1"/>
          </p:cNvSpPr>
          <p:nvPr/>
        </p:nvSpPr>
        <p:spPr bwMode="auto">
          <a:xfrm>
            <a:off x="4428478" y="6483659"/>
            <a:ext cx="4572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Line 18"/>
          <p:cNvSpPr>
            <a:spLocks noChangeShapeType="1"/>
          </p:cNvSpPr>
          <p:nvPr/>
        </p:nvSpPr>
        <p:spPr bwMode="auto">
          <a:xfrm>
            <a:off x="4428477" y="4309369"/>
            <a:ext cx="4572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Line 19"/>
          <p:cNvSpPr>
            <a:spLocks noChangeShapeType="1"/>
          </p:cNvSpPr>
          <p:nvPr/>
        </p:nvSpPr>
        <p:spPr bwMode="auto">
          <a:xfrm>
            <a:off x="4419600" y="5029200"/>
            <a:ext cx="4572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Line 20"/>
          <p:cNvSpPr>
            <a:spLocks noChangeShapeType="1"/>
          </p:cNvSpPr>
          <p:nvPr/>
        </p:nvSpPr>
        <p:spPr bwMode="auto">
          <a:xfrm>
            <a:off x="4437355" y="5700944"/>
            <a:ext cx="4572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图片 10">
            <a:extLst>
              <a:ext uri="{FF2B5EF4-FFF2-40B4-BE49-F238E27FC236}">
                <a16:creationId xmlns="" xmlns:a16="http://schemas.microsoft.com/office/drawing/2014/main" id="{7AC4F999-2DEC-4015-AF9C-FB099D2478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1495" y="4421079"/>
            <a:ext cx="2050296" cy="2206705"/>
          </a:xfrm>
          <a:prstGeom prst="rect">
            <a:avLst/>
          </a:prstGeom>
        </p:spPr>
      </p:pic>
      <p:pic>
        <p:nvPicPr>
          <p:cNvPr id="16" name="图片 11">
            <a:extLst>
              <a:ext uri="{FF2B5EF4-FFF2-40B4-BE49-F238E27FC236}">
                <a16:creationId xmlns="" xmlns:a16="http://schemas.microsoft.com/office/drawing/2014/main" id="{C8B751ED-8511-4A6C-95C5-B33D4F001F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9186" y="2350468"/>
            <a:ext cx="1851398" cy="2083848"/>
          </a:xfrm>
          <a:prstGeom prst="rect">
            <a:avLst/>
          </a:prstGeom>
        </p:spPr>
      </p:pic>
      <p:pic>
        <p:nvPicPr>
          <p:cNvPr id="17" name="图片 12">
            <a:extLst>
              <a:ext uri="{FF2B5EF4-FFF2-40B4-BE49-F238E27FC236}">
                <a16:creationId xmlns="" xmlns:a16="http://schemas.microsoft.com/office/drawing/2014/main" id="{A67700F0-D770-41D9-8825-CC7BBFE768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18019" y="-118976"/>
            <a:ext cx="2156072" cy="22457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1278385" y="341790"/>
            <a:ext cx="8915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Bài 1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Dựa vào những bài tập đọc và chính tả đã học ở các tuần 21, 22, em hãy tìm các từ ngữ:</a:t>
            </a:r>
          </a:p>
        </p:txBody>
      </p: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4675573" y="2109896"/>
            <a:ext cx="2286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z="28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6" name="Group 50"/>
          <p:cNvGraphicFramePr>
            <a:graphicFrameLocks/>
          </p:cNvGraphicFramePr>
          <p:nvPr/>
        </p:nvGraphicFramePr>
        <p:xfrm>
          <a:off x="1398973" y="1555859"/>
          <a:ext cx="8915400" cy="4665155"/>
        </p:xfrm>
        <a:graphic>
          <a:graphicData uri="http://schemas.openxmlformats.org/drawingml/2006/table">
            <a:tbl>
              <a:tblPr/>
              <a:tblGrid>
                <a:gridCol w="4191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7244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38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09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370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7" name="Text Box 29"/>
          <p:cNvSpPr txBox="1">
            <a:spLocks noChangeArrowheads="1"/>
          </p:cNvSpPr>
          <p:nvPr/>
        </p:nvSpPr>
        <p:spPr bwMode="auto">
          <a:xfrm>
            <a:off x="2505723" y="1630533"/>
            <a:ext cx="2743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 trí thức </a:t>
            </a:r>
          </a:p>
        </p:txBody>
      </p:sp>
      <p:sp>
        <p:nvSpPr>
          <p:cNvPr id="28" name="Text Box 30"/>
          <p:cNvSpPr txBox="1">
            <a:spLocks noChangeArrowheads="1"/>
          </p:cNvSpPr>
          <p:nvPr/>
        </p:nvSpPr>
        <p:spPr bwMode="auto">
          <a:xfrm>
            <a:off x="5710562" y="1648288"/>
            <a:ext cx="457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 hoạt động của trí thức</a:t>
            </a:r>
          </a:p>
        </p:txBody>
      </p:sp>
      <p:sp>
        <p:nvSpPr>
          <p:cNvPr id="29" name="Text Box 31"/>
          <p:cNvSpPr txBox="1">
            <a:spLocks noChangeArrowheads="1"/>
          </p:cNvSpPr>
          <p:nvPr/>
        </p:nvSpPr>
        <p:spPr bwMode="auto">
          <a:xfrm>
            <a:off x="1398972" y="4646721"/>
            <a:ext cx="269363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Bác sĩ, </a:t>
            </a:r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dược sĩ…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 Box 33"/>
          <p:cNvSpPr txBox="1">
            <a:spLocks noChangeArrowheads="1"/>
          </p:cNvSpPr>
          <p:nvPr/>
        </p:nvSpPr>
        <p:spPr bwMode="auto">
          <a:xfrm>
            <a:off x="1322773" y="5180121"/>
            <a:ext cx="33385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thầy giáo, </a:t>
            </a:r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 giáo…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 Box 34"/>
          <p:cNvSpPr txBox="1">
            <a:spLocks noChangeArrowheads="1"/>
          </p:cNvSpPr>
          <p:nvPr/>
        </p:nvSpPr>
        <p:spPr bwMode="auto">
          <a:xfrm>
            <a:off x="1407850" y="5823983"/>
            <a:ext cx="312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nhà văn, </a:t>
            </a:r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 thơ…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 Box 35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1398973" y="3503721"/>
            <a:ext cx="2895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nhà phát minh, kĩ sư,...</a:t>
            </a:r>
          </a:p>
        </p:txBody>
      </p:sp>
      <p:sp>
        <p:nvSpPr>
          <p:cNvPr id="35" name="Text Box 37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1464815" y="2153575"/>
            <a:ext cx="411924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nhà bác học , nhà thông thái, nhà nghiên cứu, tiến sĩ</a:t>
            </a:r>
          </a:p>
          <a:p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 Box 41"/>
          <p:cNvSpPr txBox="1">
            <a:spLocks noChangeArrowheads="1"/>
          </p:cNvSpPr>
          <p:nvPr/>
        </p:nvSpPr>
        <p:spPr bwMode="auto">
          <a:xfrm>
            <a:off x="5859262" y="2177989"/>
            <a:ext cx="3276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nghiên cứu khoa học</a:t>
            </a:r>
          </a:p>
        </p:txBody>
      </p:sp>
      <p:sp>
        <p:nvSpPr>
          <p:cNvPr id="40" name="Text Box 42"/>
          <p:cNvSpPr txBox="1">
            <a:spLocks noChangeArrowheads="1"/>
          </p:cNvSpPr>
          <p:nvPr/>
        </p:nvSpPr>
        <p:spPr bwMode="auto">
          <a:xfrm>
            <a:off x="5625484" y="3335786"/>
            <a:ext cx="46482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nghiên cứu khoa học, phát minh, chế tạo máy móc, thiết kế nhà cửa, </a:t>
            </a:r>
          </a:p>
        </p:txBody>
      </p:sp>
      <p:sp>
        <p:nvSpPr>
          <p:cNvPr id="41" name="Text Box 43"/>
          <p:cNvSpPr txBox="1">
            <a:spLocks noChangeArrowheads="1"/>
          </p:cNvSpPr>
          <p:nvPr/>
        </p:nvSpPr>
        <p:spPr bwMode="auto">
          <a:xfrm>
            <a:off x="5513773" y="4680059"/>
            <a:ext cx="4953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chữa bệnh, chế thuốc chữa bệnh.</a:t>
            </a:r>
          </a:p>
        </p:txBody>
      </p:sp>
      <p:sp>
        <p:nvSpPr>
          <p:cNvPr id="42" name="Text Box 44"/>
          <p:cNvSpPr txBox="1">
            <a:spLocks noChangeArrowheads="1"/>
          </p:cNvSpPr>
          <p:nvPr/>
        </p:nvSpPr>
        <p:spPr bwMode="auto">
          <a:xfrm>
            <a:off x="5589973" y="5180121"/>
            <a:ext cx="1600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dạy học</a:t>
            </a:r>
          </a:p>
        </p:txBody>
      </p:sp>
      <p:sp>
        <p:nvSpPr>
          <p:cNvPr id="43" name="Text Box 45"/>
          <p:cNvSpPr txBox="1">
            <a:spLocks noChangeArrowheads="1"/>
          </p:cNvSpPr>
          <p:nvPr/>
        </p:nvSpPr>
        <p:spPr bwMode="auto">
          <a:xfrm>
            <a:off x="5660994" y="5804055"/>
            <a:ext cx="1676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sáng tác</a:t>
            </a:r>
          </a:p>
        </p:txBody>
      </p:sp>
      <p:pic>
        <p:nvPicPr>
          <p:cNvPr id="45" name="图片 9">
            <a:extLst>
              <a:ext uri="{FF2B5EF4-FFF2-40B4-BE49-F238E27FC236}">
                <a16:creationId xmlns="" xmlns:a16="http://schemas.microsoft.com/office/drawing/2014/main" id="{8AE8AD87-C1DA-4C74-B560-9C24A866D7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6183"/>
            <a:ext cx="1855143" cy="916887"/>
          </a:xfrm>
          <a:prstGeom prst="rect">
            <a:avLst/>
          </a:prstGeom>
        </p:spPr>
      </p:pic>
      <p:pic>
        <p:nvPicPr>
          <p:cNvPr id="46" name="图片 14">
            <a:extLst>
              <a:ext uri="{FF2B5EF4-FFF2-40B4-BE49-F238E27FC236}">
                <a16:creationId xmlns="" xmlns:a16="http://schemas.microsoft.com/office/drawing/2014/main" id="{6EFAAF85-44DA-472B-BDEB-592FA2BD79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9284" y="4660778"/>
            <a:ext cx="1792716" cy="20615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1" grpId="0"/>
      <p:bldP spid="32" grpId="0"/>
      <p:bldP spid="33" grpId="0"/>
      <p:bldP spid="35" grpId="0"/>
      <p:bldP spid="39" grpId="0"/>
      <p:bldP spid="40" grpId="0"/>
      <p:bldP spid="41" grpId="0"/>
      <p:bldP spid="42" grpId="0"/>
      <p:bldP spid="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9854FC87-64A4-4A69-AFB4-39764C7435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23851"/>
            <a:ext cx="12192000" cy="9534283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2CB05791-0FE1-4ED7-B149-2A2E95EF93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799" y="869949"/>
            <a:ext cx="10590001" cy="5308601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43F65BFD-9DF4-4310-B8F7-07CEBC710D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841" y="184150"/>
            <a:ext cx="2548038" cy="275014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818286E7-631D-4EEF-A839-04333EBD8A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69404" y="64868"/>
            <a:ext cx="1976659" cy="244114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641F1DFB-6F27-41B0-89C2-70757A2460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37619" y="3840583"/>
            <a:ext cx="8202470" cy="2651561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="" xmlns:a16="http://schemas.microsoft.com/office/drawing/2014/main" id="{FE81F354-E4AE-4EB4-8AED-8EDE23CC41B6}"/>
              </a:ext>
            </a:extLst>
          </p:cNvPr>
          <p:cNvGrpSpPr/>
          <p:nvPr/>
        </p:nvGrpSpPr>
        <p:grpSpPr>
          <a:xfrm>
            <a:off x="3902132" y="3380383"/>
            <a:ext cx="3941237" cy="338354"/>
            <a:chOff x="4531763" y="904319"/>
            <a:chExt cx="3274666" cy="206375"/>
          </a:xfrm>
          <a:solidFill>
            <a:srgbClr val="5FA080"/>
          </a:solidFill>
        </p:grpSpPr>
        <p:sp>
          <p:nvSpPr>
            <p:cNvPr id="13" name="Freeform 139">
              <a:extLst>
                <a:ext uri="{FF2B5EF4-FFF2-40B4-BE49-F238E27FC236}">
                  <a16:creationId xmlns="" xmlns:a16="http://schemas.microsoft.com/office/drawing/2014/main" id="{19E7A61C-481F-40CC-A555-92F3B50179E8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4548432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" name="Freeform 139">
              <a:extLst>
                <a:ext uri="{FF2B5EF4-FFF2-40B4-BE49-F238E27FC236}">
                  <a16:creationId xmlns="" xmlns:a16="http://schemas.microsoft.com/office/drawing/2014/main" id="{3D57C85E-BED2-46C1-A02D-72A3DC4B8CC2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4885649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" name="Freeform 139">
              <a:extLst>
                <a:ext uri="{FF2B5EF4-FFF2-40B4-BE49-F238E27FC236}">
                  <a16:creationId xmlns="" xmlns:a16="http://schemas.microsoft.com/office/drawing/2014/main" id="{1DFE864B-F9B9-4A2D-AAD8-BAB1B00CC92F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5222866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" name="Freeform 139">
              <a:extLst>
                <a:ext uri="{FF2B5EF4-FFF2-40B4-BE49-F238E27FC236}">
                  <a16:creationId xmlns="" xmlns:a16="http://schemas.microsoft.com/office/drawing/2014/main" id="{76D7A8C4-BAB0-47B8-8F18-54DAFD840263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5560083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" name="Freeform 139">
              <a:extLst>
                <a:ext uri="{FF2B5EF4-FFF2-40B4-BE49-F238E27FC236}">
                  <a16:creationId xmlns="" xmlns:a16="http://schemas.microsoft.com/office/drawing/2014/main" id="{E4DACE45-5861-4AC9-AC04-7F46C72B9CC3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5897300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" name="Freeform 139">
              <a:extLst>
                <a:ext uri="{FF2B5EF4-FFF2-40B4-BE49-F238E27FC236}">
                  <a16:creationId xmlns="" xmlns:a16="http://schemas.microsoft.com/office/drawing/2014/main" id="{3432E466-2F2E-4FE3-BF51-50C6E8460E07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6234517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" name="Freeform 139">
              <a:extLst>
                <a:ext uri="{FF2B5EF4-FFF2-40B4-BE49-F238E27FC236}">
                  <a16:creationId xmlns="" xmlns:a16="http://schemas.microsoft.com/office/drawing/2014/main" id="{BD503B01-31FF-4831-8D47-F8AF2BAD24D0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6571734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" name="Freeform 139">
              <a:extLst>
                <a:ext uri="{FF2B5EF4-FFF2-40B4-BE49-F238E27FC236}">
                  <a16:creationId xmlns="" xmlns:a16="http://schemas.microsoft.com/office/drawing/2014/main" id="{E36E0CA2-6722-463E-82A6-7AAC0C4F5E8E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6908951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Freeform 139">
              <a:extLst>
                <a:ext uri="{FF2B5EF4-FFF2-40B4-BE49-F238E27FC236}">
                  <a16:creationId xmlns="" xmlns:a16="http://schemas.microsoft.com/office/drawing/2014/main" id="{703810E8-72E6-40C7-B318-8D86E29E441C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7246168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" name="Freeform 139">
              <a:extLst>
                <a:ext uri="{FF2B5EF4-FFF2-40B4-BE49-F238E27FC236}">
                  <a16:creationId xmlns="" xmlns:a16="http://schemas.microsoft.com/office/drawing/2014/main" id="{A2643807-BC22-4F6C-A01B-E0590FFBC1A7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7583385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44" name="Rectangle 43"/>
          <p:cNvSpPr/>
          <p:nvPr/>
        </p:nvSpPr>
        <p:spPr>
          <a:xfrm>
            <a:off x="2754923" y="1840601"/>
            <a:ext cx="7170684" cy="24617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4400">
                <a:solidFill>
                  <a:srgbClr val="FF0000"/>
                </a:solidFill>
                <a:latin typeface="Times New Roman" pitchFamily="18" charset="0"/>
              </a:rPr>
              <a:t> +</a:t>
            </a:r>
            <a:r>
              <a:rPr lang="en-US" altLang="en-US" sz="4400">
                <a:latin typeface="Times New Roman" pitchFamily="18" charset="0"/>
              </a:rPr>
              <a:t> </a:t>
            </a:r>
            <a:r>
              <a:rPr lang="en-US" altLang="en-US" sz="3200">
                <a:solidFill>
                  <a:srgbClr val="FF0000"/>
                </a:solidFill>
                <a:latin typeface="Times New Roman" pitchFamily="18" charset="0"/>
              </a:rPr>
              <a:t>Em có nhận xét gì về tinh thần, thái độ làm việc của những người trí thức?</a:t>
            </a:r>
          </a:p>
          <a:p>
            <a:pPr algn="ctr"/>
            <a:r>
              <a:rPr lang="en-US" altLang="en-US" sz="4400">
                <a:solidFill>
                  <a:srgbClr val="FF0000"/>
                </a:solidFill>
                <a:latin typeface="Times New Roman" pitchFamily="18" charset="0"/>
              </a:rPr>
              <a:t>+</a:t>
            </a:r>
            <a:r>
              <a:rPr lang="en-US" altLang="en-US" sz="3200">
                <a:solidFill>
                  <a:srgbClr val="FF0000"/>
                </a:solidFill>
                <a:latin typeface="Times New Roman" pitchFamily="18" charset="0"/>
              </a:rPr>
              <a:t> Em cần học tập những người trí thức điều gì?</a:t>
            </a:r>
          </a:p>
          <a:p>
            <a:pPr algn="ctr"/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663499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欢迎新同学视频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565</TotalTime>
  <Words>878</Words>
  <Application>Microsoft Office PowerPoint</Application>
  <PresentationFormat>Custom</PresentationFormat>
  <Paragraphs>134</Paragraphs>
  <Slides>16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主题​​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欢迎新同学视频</dc:title>
  <dc:creator>2</dc:creator>
  <cp:lastModifiedBy>BKV</cp:lastModifiedBy>
  <cp:revision>45</cp:revision>
  <dcterms:created xsi:type="dcterms:W3CDTF">2018-08-31T07:10:43Z</dcterms:created>
  <dcterms:modified xsi:type="dcterms:W3CDTF">2022-02-17T11:06:43Z</dcterms:modified>
</cp:coreProperties>
</file>