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57" r:id="rId2"/>
    <p:sldMasterId id="2147483836" r:id="rId3"/>
    <p:sldMasterId id="2147484310" r:id="rId4"/>
  </p:sldMasterIdLst>
  <p:notesMasterIdLst>
    <p:notesMasterId r:id="rId31"/>
  </p:notesMasterIdLst>
  <p:sldIdLst>
    <p:sldId id="405" r:id="rId5"/>
    <p:sldId id="371" r:id="rId6"/>
    <p:sldId id="398" r:id="rId7"/>
    <p:sldId id="269" r:id="rId8"/>
    <p:sldId id="279" r:id="rId9"/>
    <p:sldId id="403" r:id="rId10"/>
    <p:sldId id="410" r:id="rId11"/>
    <p:sldId id="363" r:id="rId12"/>
    <p:sldId id="382" r:id="rId13"/>
    <p:sldId id="407" r:id="rId14"/>
    <p:sldId id="350" r:id="rId15"/>
    <p:sldId id="365" r:id="rId16"/>
    <p:sldId id="341" r:id="rId17"/>
    <p:sldId id="384" r:id="rId18"/>
    <p:sldId id="381" r:id="rId19"/>
    <p:sldId id="346" r:id="rId20"/>
    <p:sldId id="385" r:id="rId21"/>
    <p:sldId id="356" r:id="rId22"/>
    <p:sldId id="409" r:id="rId23"/>
    <p:sldId id="396" r:id="rId24"/>
    <p:sldId id="386" r:id="rId25"/>
    <p:sldId id="402" r:id="rId26"/>
    <p:sldId id="388" r:id="rId27"/>
    <p:sldId id="411" r:id="rId28"/>
    <p:sldId id="389" r:id="rId29"/>
    <p:sldId id="390" r:id="rId30"/>
  </p:sldIdLst>
  <p:sldSz cx="9144000" cy="5143500" type="screen16x9"/>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7" autoAdjust="0"/>
    <p:restoredTop sz="93188" autoAdjust="0"/>
  </p:normalViewPr>
  <p:slideViewPr>
    <p:cSldViewPr>
      <p:cViewPr varScale="1">
        <p:scale>
          <a:sx n="106" d="100"/>
          <a:sy n="106" d="100"/>
        </p:scale>
        <p:origin x="288"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2/10/2022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25918D-028F-4040-B6B0-AA73B27F095A}" type="slidenum">
              <a:rPr lang="en-US" altLang="vi-VN">
                <a:solidFill>
                  <a:srgbClr val="000000"/>
                </a:solidFill>
                <a:latin typeface="Arial" charset="0"/>
              </a:rPr>
              <a:pPr/>
              <a:t>3</a:t>
            </a:fld>
            <a:endParaRPr lang="en-US" altLang="vi-VN">
              <a:solidFill>
                <a:srgbClr val="000000"/>
              </a:solidFill>
              <a:latin typeface="Arial" charset="0"/>
            </a:endParaRPr>
          </a:p>
        </p:txBody>
      </p:sp>
      <p:sp>
        <p:nvSpPr>
          <p:cNvPr id="880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baseline="0" dirty="0"/>
              <a:t> </a:t>
            </a:r>
            <a:r>
              <a:rPr lang="en-US" baseline="0" dirty="0" err="1"/>
              <a:t>hỏi</a:t>
            </a:r>
            <a:r>
              <a:rPr lang="en-US" baseline="0" dirty="0"/>
              <a:t> </a:t>
            </a:r>
            <a:r>
              <a:rPr lang="en-US" baseline="0" dirty="0" err="1"/>
              <a:t>bây</a:t>
            </a:r>
            <a:r>
              <a:rPr lang="en-US" baseline="0" dirty="0"/>
              <a:t> </a:t>
            </a:r>
            <a:r>
              <a:rPr lang="en-US" baseline="0" dirty="0" err="1"/>
              <a:t>lờn</a:t>
            </a:r>
            <a:r>
              <a:rPr lang="en-US" baseline="0" dirty="0"/>
              <a:t> </a:t>
            </a:r>
            <a:r>
              <a:rPr lang="en-US" baseline="0" dirty="0" err="1"/>
              <a:t>1,trả</a:t>
            </a:r>
            <a:r>
              <a:rPr lang="en-US" baseline="0" dirty="0"/>
              <a:t> </a:t>
            </a:r>
            <a:r>
              <a:rPr lang="en-US" baseline="0" dirty="0" err="1"/>
              <a:t>lời</a:t>
            </a:r>
            <a:r>
              <a:rPr lang="en-US" baseline="0" dirty="0"/>
              <a:t> </a:t>
            </a:r>
            <a:r>
              <a:rPr lang="en-US" baseline="0" dirty="0" err="1"/>
              <a:t>là</a:t>
            </a:r>
            <a:r>
              <a:rPr lang="en-US" baseline="0" dirty="0"/>
              <a:t> </a:t>
            </a:r>
            <a:r>
              <a:rPr lang="en-US" baseline="0" dirty="0" err="1"/>
              <a:t>lần</a:t>
            </a:r>
            <a:r>
              <a:rPr lang="en-US" baseline="0" dirty="0"/>
              <a:t> 2, </a:t>
            </a:r>
            <a:r>
              <a:rPr lang="en-US" baseline="0" dirty="0" err="1"/>
              <a:t>giải</a:t>
            </a:r>
            <a:r>
              <a:rPr lang="en-US" baseline="0" dirty="0"/>
              <a:t> </a:t>
            </a:r>
            <a:r>
              <a:rPr lang="en-US" baseline="0" dirty="0" err="1"/>
              <a:t>nghĩa</a:t>
            </a:r>
            <a:r>
              <a:rPr lang="en-US" baseline="0" dirty="0"/>
              <a:t> </a:t>
            </a:r>
            <a:r>
              <a:rPr lang="en-US" baseline="0" dirty="0" err="1"/>
              <a:t>sông</a:t>
            </a:r>
            <a:r>
              <a:rPr lang="en-US" baseline="0" dirty="0"/>
              <a:t> </a:t>
            </a:r>
            <a:r>
              <a:rPr lang="en-US" baseline="0" dirty="0" err="1"/>
              <a:t>mã</a:t>
            </a:r>
            <a:r>
              <a:rPr lang="en-US" baseline="0" dirty="0"/>
              <a:t> </a:t>
            </a:r>
            <a:r>
              <a:rPr lang="en-US" baseline="0" dirty="0" err="1"/>
              <a:t>lần</a:t>
            </a:r>
            <a:r>
              <a:rPr lang="en-US" baseline="0" dirty="0"/>
              <a:t> 3</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9</a:t>
            </a:fld>
            <a:endParaRPr lang="en-US"/>
          </a:p>
        </p:txBody>
      </p:sp>
    </p:spTree>
    <p:extLst>
      <p:ext uri="{BB962C8B-B14F-4D97-AF65-F5344CB8AC3E}">
        <p14:creationId xmlns:p14="http://schemas.microsoft.com/office/powerpoint/2010/main" val="263616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13</a:t>
            </a:fld>
            <a:endParaRPr lang="en-US">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Hình</a:t>
            </a:r>
            <a:r>
              <a:rPr lang="en-US" baseline="0" dirty="0"/>
              <a:t> </a:t>
            </a:r>
            <a:r>
              <a:rPr lang="en-US" baseline="0" dirty="0" err="1"/>
              <a:t>ảnh</a:t>
            </a:r>
            <a:r>
              <a:rPr lang="en-US" baseline="0" dirty="0"/>
              <a:t> </a:t>
            </a:r>
            <a:r>
              <a:rPr lang="en-US" baseline="0" dirty="0" err="1"/>
              <a:t>mẹ</a:t>
            </a:r>
            <a:r>
              <a:rPr lang="en-US" baseline="0" dirty="0"/>
              <a:t> </a:t>
            </a:r>
            <a:r>
              <a:rPr lang="en-US" baseline="0" dirty="0" err="1"/>
              <a:t>ngồi</a:t>
            </a:r>
            <a:r>
              <a:rPr lang="en-US" baseline="0" dirty="0"/>
              <a:t> </a:t>
            </a:r>
            <a:r>
              <a:rPr lang="en-US" baseline="0" dirty="0" err="1"/>
              <a:t>đãi</a:t>
            </a:r>
            <a:r>
              <a:rPr lang="en-US" baseline="0" dirty="0"/>
              <a:t> </a:t>
            </a:r>
            <a:r>
              <a:rPr lang="en-US" baseline="0" dirty="0" err="1"/>
              <a:t>đỗ</a:t>
            </a:r>
            <a:r>
              <a:rPr lang="en-US" baseline="0" dirty="0"/>
              <a:t>, </a:t>
            </a:r>
            <a:r>
              <a:rPr lang="en-US" baseline="0" dirty="0" err="1"/>
              <a:t>giải</a:t>
            </a:r>
            <a:r>
              <a:rPr lang="en-US" baseline="0" dirty="0"/>
              <a:t> </a:t>
            </a:r>
            <a:r>
              <a:rPr lang="en-US" baseline="0" dirty="0" err="1"/>
              <a:t>nghĩa</a:t>
            </a:r>
            <a:r>
              <a:rPr lang="en-US" baseline="0" dirty="0"/>
              <a:t> </a:t>
            </a:r>
            <a:r>
              <a:rPr lang="en-US" baseline="0" dirty="0" err="1"/>
              <a:t>đc</a:t>
            </a:r>
            <a:r>
              <a:rPr lang="en-US" baseline="0" dirty="0"/>
              <a:t> </a:t>
            </a:r>
            <a:r>
              <a:rPr lang="en-US" baseline="0" dirty="0" err="1"/>
              <a:t>đãi</a:t>
            </a:r>
            <a:r>
              <a:rPr lang="en-US" baseline="0" dirty="0"/>
              <a:t> </a:t>
            </a:r>
            <a:r>
              <a:rPr lang="en-US" baseline="0" dirty="0" err="1"/>
              <a:t>đỗ</a:t>
            </a:r>
            <a:r>
              <a:rPr lang="en-US" baseline="0" dirty="0"/>
              <a:t> </a:t>
            </a:r>
            <a:r>
              <a:rPr lang="en-US" baseline="0" dirty="0" err="1"/>
              <a:t>thì</a:t>
            </a:r>
            <a:r>
              <a:rPr lang="en-US" baseline="0" dirty="0"/>
              <a:t> </a:t>
            </a:r>
            <a:r>
              <a:rPr lang="en-US" baseline="0" dirty="0" err="1"/>
              <a:t>càng</a:t>
            </a:r>
            <a:r>
              <a:rPr lang="en-US" baseline="0" dirty="0"/>
              <a:t> </a:t>
            </a:r>
            <a:r>
              <a:rPr lang="en-US" baseline="0" dirty="0" err="1"/>
              <a:t>tốt</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18</a:t>
            </a:fld>
            <a:endParaRPr lang="en-US"/>
          </a:p>
        </p:txBody>
      </p:sp>
    </p:spTree>
    <p:extLst>
      <p:ext uri="{BB962C8B-B14F-4D97-AF65-F5344CB8AC3E}">
        <p14:creationId xmlns:p14="http://schemas.microsoft.com/office/powerpoint/2010/main" val="123806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dirty="0"/>
              <a:t> </a:t>
            </a:r>
            <a:r>
              <a:rPr lang="en-US" dirty="0" err="1"/>
              <a:t>có</a:t>
            </a:r>
            <a:r>
              <a:rPr lang="en-US" baseline="0" dirty="0"/>
              <a:t> </a:t>
            </a:r>
            <a:r>
              <a:rPr lang="en-US" baseline="0" dirty="0" err="1"/>
              <a:t>trong</a:t>
            </a:r>
            <a:r>
              <a:rPr lang="en-US" baseline="0" dirty="0"/>
              <a:t> </a:t>
            </a:r>
            <a:r>
              <a:rPr lang="en-US" baseline="0" dirty="0" err="1"/>
              <a:t>sách</a:t>
            </a:r>
            <a:r>
              <a:rPr lang="en-US" baseline="0" dirty="0"/>
              <a:t> </a:t>
            </a:r>
            <a:r>
              <a:rPr lang="en-US" baseline="0" dirty="0" err="1"/>
              <a:t>giải</a:t>
            </a:r>
            <a:r>
              <a:rPr lang="en-US" baseline="0" dirty="0"/>
              <a:t>, </a:t>
            </a:r>
            <a:r>
              <a:rPr lang="en-US" baseline="0" dirty="0" err="1"/>
              <a:t>không</a:t>
            </a:r>
            <a:r>
              <a:rPr lang="en-US" baseline="0" dirty="0"/>
              <a:t> </a:t>
            </a:r>
            <a:r>
              <a:rPr lang="en-US" baseline="0" dirty="0" err="1"/>
              <a:t>có</a:t>
            </a:r>
            <a:r>
              <a:rPr lang="en-US" baseline="0" dirty="0"/>
              <a:t> </a:t>
            </a:r>
            <a:r>
              <a:rPr lang="en-US" baseline="0" dirty="0" err="1"/>
              <a:t>gợi</a:t>
            </a:r>
            <a:r>
              <a:rPr lang="en-US" baseline="0" dirty="0"/>
              <a:t> ý </a:t>
            </a:r>
            <a:r>
              <a:rPr lang="en-US" baseline="0" dirty="0" err="1"/>
              <a:t>thì</a:t>
            </a:r>
            <a:r>
              <a:rPr lang="en-US" baseline="0" dirty="0"/>
              <a:t> </a:t>
            </a:r>
            <a:r>
              <a:rPr lang="en-US" baseline="0" dirty="0" err="1"/>
              <a:t>thôi</a:t>
            </a:r>
            <a:r>
              <a:rPr lang="en-US" baseline="0" dirty="0"/>
              <a:t> </a:t>
            </a:r>
            <a:r>
              <a:rPr lang="en-US" baseline="0" dirty="0" err="1"/>
              <a:t>noi</a:t>
            </a:r>
            <a:r>
              <a:rPr lang="en-US" baseline="0" dirty="0"/>
              <a:t> </a:t>
            </a:r>
            <a:r>
              <a:rPr lang="en-US" baseline="0" dirty="0" err="1"/>
              <a:t>miệng</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21</a:t>
            </a:fld>
            <a:endParaRPr lang="en-US"/>
          </a:p>
        </p:txBody>
      </p:sp>
    </p:spTree>
    <p:extLst>
      <p:ext uri="{BB962C8B-B14F-4D97-AF65-F5344CB8AC3E}">
        <p14:creationId xmlns:p14="http://schemas.microsoft.com/office/powerpoint/2010/main" val="282795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baseline="0" dirty="0"/>
              <a:t> </a:t>
            </a:r>
            <a:r>
              <a:rPr lang="en-US" baseline="0" dirty="0" err="1"/>
              <a:t>trái</a:t>
            </a:r>
            <a:r>
              <a:rPr lang="en-US" baseline="0" dirty="0"/>
              <a:t> </a:t>
            </a:r>
            <a:r>
              <a:rPr lang="en-US" baseline="0" dirty="0" err="1"/>
              <a:t>từ</a:t>
            </a:r>
            <a:r>
              <a:rPr lang="en-US" baseline="0" dirty="0"/>
              <a:t> </a:t>
            </a:r>
            <a:r>
              <a:rPr lang="en-US" baseline="0" dirty="0" err="1"/>
              <a:t>khó</a:t>
            </a:r>
            <a:r>
              <a:rPr lang="en-US" baseline="0" dirty="0"/>
              <a:t>, </a:t>
            </a:r>
            <a:r>
              <a:rPr lang="en-US" baseline="0" dirty="0" err="1"/>
              <a:t>bên</a:t>
            </a:r>
            <a:r>
              <a:rPr lang="en-US" baseline="0" dirty="0"/>
              <a:t> </a:t>
            </a:r>
            <a:r>
              <a:rPr lang="en-US" baseline="0" dirty="0" err="1"/>
              <a:t>phải</a:t>
            </a:r>
            <a:r>
              <a:rPr lang="en-US" baseline="0" dirty="0"/>
              <a:t> </a:t>
            </a:r>
            <a:r>
              <a:rPr lang="en-US" baseline="0" dirty="0" err="1"/>
              <a:t>cần</a:t>
            </a:r>
            <a:r>
              <a:rPr lang="en-US" baseline="0" dirty="0"/>
              <a:t> </a:t>
            </a:r>
            <a:r>
              <a:rPr lang="en-US" baseline="0" dirty="0" err="1"/>
              <a:t>giải</a:t>
            </a:r>
            <a:r>
              <a:rPr lang="en-US" baseline="0" dirty="0"/>
              <a:t> </a:t>
            </a:r>
            <a:r>
              <a:rPr lang="en-US" baseline="0" dirty="0" err="1"/>
              <a:t>nghĩa</a:t>
            </a:r>
            <a:r>
              <a:rPr lang="en-US" baseline="0" dirty="0"/>
              <a:t>. </a:t>
            </a:r>
            <a:r>
              <a:rPr lang="en-US" baseline="0" dirty="0" err="1"/>
              <a:t>Làm</a:t>
            </a:r>
            <a:r>
              <a:rPr lang="en-US" baseline="0" dirty="0"/>
              <a:t> </a:t>
            </a:r>
            <a:r>
              <a:rPr lang="en-US" baseline="0" dirty="0" err="1"/>
              <a:t>giống</a:t>
            </a:r>
            <a:r>
              <a:rPr lang="en-US" baseline="0" dirty="0"/>
              <a:t> </a:t>
            </a:r>
            <a:r>
              <a:rPr lang="en-US" baseline="0" dirty="0" err="1"/>
              <a:t>nhà</a:t>
            </a:r>
            <a:r>
              <a:rPr lang="en-US" baseline="0" dirty="0"/>
              <a:t> </a:t>
            </a:r>
            <a:r>
              <a:rPr lang="en-US" baseline="0" dirty="0" err="1"/>
              <a:t>bà</a:t>
            </a:r>
            <a:r>
              <a:rPr lang="en-US" baseline="0" dirty="0"/>
              <a:t> </a:t>
            </a:r>
            <a:r>
              <a:rPr lang="en-US" baseline="0" dirty="0" err="1"/>
              <a:t>cụ</a:t>
            </a:r>
            <a:r>
              <a:rPr lang="en-US" baseline="0" dirty="0"/>
              <a:t>. </a:t>
            </a:r>
            <a:r>
              <a:rPr lang="en-US" baseline="0" dirty="0" err="1"/>
              <a:t>Nội</a:t>
            </a:r>
            <a:r>
              <a:rPr lang="en-US" baseline="0" dirty="0"/>
              <a:t> dung </a:t>
            </a:r>
            <a:r>
              <a:rPr lang="en-US" baseline="0" dirty="0" err="1"/>
              <a:t>giống</a:t>
            </a:r>
            <a:r>
              <a:rPr lang="en-US" baseline="0" dirty="0"/>
              <a:t> </a:t>
            </a:r>
            <a:r>
              <a:rPr lang="en-US" baseline="0" dirty="0" err="1"/>
              <a:t>nội</a:t>
            </a:r>
            <a:r>
              <a:rPr lang="en-US" baseline="0" dirty="0"/>
              <a:t> dung </a:t>
            </a:r>
            <a:r>
              <a:rPr lang="en-US" baseline="0" dirty="0" err="1"/>
              <a:t>cố</a:t>
            </a:r>
            <a:r>
              <a:rPr lang="en-US" baseline="0" dirty="0"/>
              <a:t> </a:t>
            </a:r>
            <a:r>
              <a:rPr lang="en-US" baseline="0" dirty="0" err="1"/>
              <a:t>thúy</a:t>
            </a:r>
            <a:r>
              <a:rPr lang="en-US" baseline="0" dirty="0"/>
              <a:t> </a:t>
            </a:r>
            <a:r>
              <a:rPr lang="en-US" baseline="0" dirty="0" err="1"/>
              <a:t>gửi</a:t>
            </a:r>
            <a:endParaRPr lang="en-US" dirty="0"/>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23</a:t>
            </a:fld>
            <a:endParaRPr lang="en-US"/>
          </a:p>
        </p:txBody>
      </p:sp>
    </p:spTree>
    <p:extLst>
      <p:ext uri="{BB962C8B-B14F-4D97-AF65-F5344CB8AC3E}">
        <p14:creationId xmlns:p14="http://schemas.microsoft.com/office/powerpoint/2010/main" val="406956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61738-FE30-4E55-B2E7-4E5A0D54B11F}" type="slidenum">
              <a:rPr lang="en-US"/>
              <a:pPr>
                <a:defRPr/>
              </a:pPr>
              <a:t>‹#›</a:t>
            </a:fld>
            <a:endParaRPr lang="en-US"/>
          </a:p>
        </p:txBody>
      </p:sp>
    </p:spTree>
    <p:extLst>
      <p:ext uri="{BB962C8B-B14F-4D97-AF65-F5344CB8AC3E}">
        <p14:creationId xmlns:p14="http://schemas.microsoft.com/office/powerpoint/2010/main" val="5137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19B3C-52BE-4FA2-859A-9871D270C519}" type="slidenum">
              <a:rPr lang="en-US"/>
              <a:pPr>
                <a:defRPr/>
              </a:pPr>
              <a:t>‹#›</a:t>
            </a:fld>
            <a:endParaRPr lang="en-US"/>
          </a:p>
        </p:txBody>
      </p:sp>
    </p:spTree>
    <p:extLst>
      <p:ext uri="{BB962C8B-B14F-4D97-AF65-F5344CB8AC3E}">
        <p14:creationId xmlns:p14="http://schemas.microsoft.com/office/powerpoint/2010/main" val="7701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E7A1C-7BD8-4E06-A44C-32F1C8531595}" type="slidenum">
              <a:rPr lang="en-US"/>
              <a:pPr>
                <a:defRPr/>
              </a:pPr>
              <a:t>‹#›</a:t>
            </a:fld>
            <a:endParaRPr lang="en-US"/>
          </a:p>
        </p:txBody>
      </p:sp>
    </p:spTree>
    <p:extLst>
      <p:ext uri="{BB962C8B-B14F-4D97-AF65-F5344CB8AC3E}">
        <p14:creationId xmlns:p14="http://schemas.microsoft.com/office/powerpoint/2010/main" val="59553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2557C51B-0458-4119-9F98-7DBC3A8830AC}" type="datetimeFigureOut">
              <a:rPr lang="en-US"/>
              <a:pPr>
                <a:defRPr/>
              </a:pPr>
              <a:t>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83D277F-9747-4DD1-95F2-4798C6E749EA}" type="slidenum">
              <a:rPr lang="en-US"/>
              <a:pPr>
                <a:defRPr/>
              </a:pPr>
              <a:t>‹#›</a:t>
            </a:fld>
            <a:endParaRPr lang="en-US"/>
          </a:p>
        </p:txBody>
      </p:sp>
    </p:spTree>
    <p:extLst>
      <p:ext uri="{BB962C8B-B14F-4D97-AF65-F5344CB8AC3E}">
        <p14:creationId xmlns:p14="http://schemas.microsoft.com/office/powerpoint/2010/main" val="377580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8EFA5969-778E-4169-B8B7-0E698BE8D7B6}" type="datetimeFigureOut">
              <a:rPr lang="en-US"/>
              <a:pPr>
                <a:defRPr/>
              </a:pPr>
              <a:t>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8D12F41-071B-445B-94A5-104E91F03563}" type="slidenum">
              <a:rPr lang="en-US"/>
              <a:pPr>
                <a:defRPr/>
              </a:pPr>
              <a:t>‹#›</a:t>
            </a:fld>
            <a:endParaRPr lang="en-US"/>
          </a:p>
        </p:txBody>
      </p:sp>
    </p:spTree>
    <p:extLst>
      <p:ext uri="{BB962C8B-B14F-4D97-AF65-F5344CB8AC3E}">
        <p14:creationId xmlns:p14="http://schemas.microsoft.com/office/powerpoint/2010/main" val="394522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D3FA1541-A9BA-42EB-B293-48FB9C2F9392}" type="datetimeFigureOut">
              <a:rPr lang="en-US"/>
              <a:pPr>
                <a:defRPr/>
              </a:pPr>
              <a:t>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484F89EA-C435-46A3-B4FA-2A92A95BC619}" type="slidenum">
              <a:rPr lang="en-US"/>
              <a:pPr>
                <a:defRPr/>
              </a:pPr>
              <a:t>‹#›</a:t>
            </a:fld>
            <a:endParaRPr lang="en-US"/>
          </a:p>
        </p:txBody>
      </p:sp>
    </p:spTree>
    <p:extLst>
      <p:ext uri="{BB962C8B-B14F-4D97-AF65-F5344CB8AC3E}">
        <p14:creationId xmlns:p14="http://schemas.microsoft.com/office/powerpoint/2010/main" val="36101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1C39E0AA-EB15-4F93-A0A3-98A5D21C8496}" type="datetimeFigureOut">
              <a:rPr lang="en-US"/>
              <a:pPr>
                <a:defRPr/>
              </a:pPr>
              <a:t>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2698964F-98BD-4053-886F-6E166EB26D15}" type="slidenum">
              <a:rPr lang="en-US"/>
              <a:pPr>
                <a:defRPr/>
              </a:pPr>
              <a:t>‹#›</a:t>
            </a:fld>
            <a:endParaRPr lang="en-US"/>
          </a:p>
        </p:txBody>
      </p:sp>
    </p:spTree>
    <p:extLst>
      <p:ext uri="{BB962C8B-B14F-4D97-AF65-F5344CB8AC3E}">
        <p14:creationId xmlns:p14="http://schemas.microsoft.com/office/powerpoint/2010/main" val="14582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CDD7B0F9-E7B6-47BA-A061-2D6F1E6366DD}" type="datetimeFigureOut">
              <a:rPr lang="en-US"/>
              <a:pPr>
                <a:defRPr/>
              </a:pPr>
              <a:t>2/10/2022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FB490E2-38AB-4A8A-A6BF-3B9FF3225AAB}" type="slidenum">
              <a:rPr lang="en-US"/>
              <a:pPr>
                <a:defRPr/>
              </a:pPr>
              <a:t>‹#›</a:t>
            </a:fld>
            <a:endParaRPr lang="en-US"/>
          </a:p>
        </p:txBody>
      </p:sp>
    </p:spTree>
    <p:extLst>
      <p:ext uri="{BB962C8B-B14F-4D97-AF65-F5344CB8AC3E}">
        <p14:creationId xmlns:p14="http://schemas.microsoft.com/office/powerpoint/2010/main" val="41384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E79E43F9-78D5-437D-B1B5-E78B0B34436C}" type="datetimeFigureOut">
              <a:rPr lang="en-US"/>
              <a:pPr>
                <a:defRPr/>
              </a:pPr>
              <a:t>2/10/2022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C984D90-043D-40A2-98C6-A93D968AB594}" type="slidenum">
              <a:rPr lang="en-US"/>
              <a:pPr>
                <a:defRPr/>
              </a:pPr>
              <a:t>‹#›</a:t>
            </a:fld>
            <a:endParaRPr lang="en-US"/>
          </a:p>
        </p:txBody>
      </p:sp>
    </p:spTree>
    <p:extLst>
      <p:ext uri="{BB962C8B-B14F-4D97-AF65-F5344CB8AC3E}">
        <p14:creationId xmlns:p14="http://schemas.microsoft.com/office/powerpoint/2010/main" val="218437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6BD9D866-0141-4790-A331-BEDC757DAD4B}" type="datetimeFigureOut">
              <a:rPr lang="en-US"/>
              <a:pPr>
                <a:defRPr/>
              </a:pPr>
              <a:t>2/10/2022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3B7F1C48-C3B7-4F71-B508-F650C236F4D8}" type="slidenum">
              <a:rPr lang="en-US"/>
              <a:pPr>
                <a:defRPr/>
              </a:pPr>
              <a:t>‹#›</a:t>
            </a:fld>
            <a:endParaRPr lang="en-US"/>
          </a:p>
        </p:txBody>
      </p:sp>
    </p:spTree>
    <p:extLst>
      <p:ext uri="{BB962C8B-B14F-4D97-AF65-F5344CB8AC3E}">
        <p14:creationId xmlns:p14="http://schemas.microsoft.com/office/powerpoint/2010/main" val="195962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5D720F9-0852-43F4-8526-D2E691D63379}" type="datetimeFigureOut">
              <a:rPr lang="en-US"/>
              <a:pPr>
                <a:defRPr/>
              </a:pPr>
              <a:t>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C6A41D9F-6F4D-47ED-A422-EEC9C4360C50}" type="slidenum">
              <a:rPr lang="en-US"/>
              <a:pPr>
                <a:defRPr/>
              </a:pPr>
              <a:t>‹#›</a:t>
            </a:fld>
            <a:endParaRPr lang="en-US"/>
          </a:p>
        </p:txBody>
      </p:sp>
    </p:spTree>
    <p:extLst>
      <p:ext uri="{BB962C8B-B14F-4D97-AF65-F5344CB8AC3E}">
        <p14:creationId xmlns:p14="http://schemas.microsoft.com/office/powerpoint/2010/main" val="5221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F257-112E-4A0F-AA58-234DB949E93A}" type="slidenum">
              <a:rPr lang="en-US"/>
              <a:pPr>
                <a:defRPr/>
              </a:pPr>
              <a:t>‹#›</a:t>
            </a:fld>
            <a:endParaRPr lang="en-US"/>
          </a:p>
        </p:txBody>
      </p:sp>
    </p:spTree>
    <p:extLst>
      <p:ext uri="{BB962C8B-B14F-4D97-AF65-F5344CB8AC3E}">
        <p14:creationId xmlns:p14="http://schemas.microsoft.com/office/powerpoint/2010/main" val="75540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BCFB1E94-0262-437B-BB02-A220D25D9480}" type="datetimeFigureOut">
              <a:rPr lang="en-US"/>
              <a:pPr>
                <a:defRPr/>
              </a:pPr>
              <a:t>2/10/2022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5EE065DD-B033-4CC4-98EF-A5B34AE67C99}" type="slidenum">
              <a:rPr lang="en-US"/>
              <a:pPr>
                <a:defRPr/>
              </a:pPr>
              <a:t>‹#›</a:t>
            </a:fld>
            <a:endParaRPr lang="en-US"/>
          </a:p>
        </p:txBody>
      </p:sp>
    </p:spTree>
    <p:extLst>
      <p:ext uri="{BB962C8B-B14F-4D97-AF65-F5344CB8AC3E}">
        <p14:creationId xmlns:p14="http://schemas.microsoft.com/office/powerpoint/2010/main" val="285843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5EAE754F-6C6B-42ED-9802-6BD1CCC81E94}" type="datetimeFigureOut">
              <a:rPr lang="en-US"/>
              <a:pPr>
                <a:defRPr/>
              </a:pPr>
              <a:t>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BC3E82EC-07BE-484E-A4DB-26C9DF0912AB}" type="slidenum">
              <a:rPr lang="en-US"/>
              <a:pPr>
                <a:defRPr/>
              </a:pPr>
              <a:t>‹#›</a:t>
            </a:fld>
            <a:endParaRPr lang="en-US"/>
          </a:p>
        </p:txBody>
      </p:sp>
    </p:spTree>
    <p:extLst>
      <p:ext uri="{BB962C8B-B14F-4D97-AF65-F5344CB8AC3E}">
        <p14:creationId xmlns:p14="http://schemas.microsoft.com/office/powerpoint/2010/main" val="180690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Garamond" pitchFamily="18" charset="0"/>
              </a:defRPr>
            </a:lvl1pPr>
          </a:lstStyle>
          <a:p>
            <a:pPr>
              <a:defRPr/>
            </a:pPr>
            <a:fld id="{32F7CF9A-28B7-422D-BA3E-D6F1587BE6D4}" type="datetimeFigureOut">
              <a:rPr lang="en-US"/>
              <a:pPr>
                <a:defRPr/>
              </a:pPr>
              <a:t>2/10/2022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Garamond"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Garamond" pitchFamily="18" charset="0"/>
              </a:defRPr>
            </a:lvl1pPr>
          </a:lstStyle>
          <a:p>
            <a:pPr>
              <a:defRPr/>
            </a:pPr>
            <a:fld id="{D4C2EC1D-346D-4B69-844A-5337A9E4B30C}" type="slidenum">
              <a:rPr lang="en-US"/>
              <a:pPr>
                <a:defRPr/>
              </a:pPr>
              <a:t>‹#›</a:t>
            </a:fld>
            <a:endParaRPr lang="en-US"/>
          </a:p>
        </p:txBody>
      </p:sp>
    </p:spTree>
    <p:extLst>
      <p:ext uri="{BB962C8B-B14F-4D97-AF65-F5344CB8AC3E}">
        <p14:creationId xmlns:p14="http://schemas.microsoft.com/office/powerpoint/2010/main" val="19198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9A44C1-7120-4034-B86F-F054C058DAAE}" type="slidenum">
              <a:rPr lang="en-US"/>
              <a:pPr>
                <a:defRPr/>
              </a:pPr>
              <a:t>‹#›</a:t>
            </a:fld>
            <a:endParaRPr lang="en-US"/>
          </a:p>
        </p:txBody>
      </p:sp>
    </p:spTree>
    <p:extLst>
      <p:ext uri="{BB962C8B-B14F-4D97-AF65-F5344CB8AC3E}">
        <p14:creationId xmlns:p14="http://schemas.microsoft.com/office/powerpoint/2010/main" val="256281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1C266-86DD-46D2-97DF-93F327A87DA3}" type="slidenum">
              <a:rPr lang="en-US"/>
              <a:pPr>
                <a:defRPr/>
              </a:pPr>
              <a:t>‹#›</a:t>
            </a:fld>
            <a:endParaRPr lang="en-US"/>
          </a:p>
        </p:txBody>
      </p:sp>
    </p:spTree>
    <p:extLst>
      <p:ext uri="{BB962C8B-B14F-4D97-AF65-F5344CB8AC3E}">
        <p14:creationId xmlns:p14="http://schemas.microsoft.com/office/powerpoint/2010/main" val="305368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0B824-9FEA-421E-B1DD-2B602405BF6A}" type="slidenum">
              <a:rPr lang="en-US"/>
              <a:pPr>
                <a:defRPr/>
              </a:pPr>
              <a:t>‹#›</a:t>
            </a:fld>
            <a:endParaRPr lang="en-US"/>
          </a:p>
        </p:txBody>
      </p:sp>
    </p:spTree>
    <p:extLst>
      <p:ext uri="{BB962C8B-B14F-4D97-AF65-F5344CB8AC3E}">
        <p14:creationId xmlns:p14="http://schemas.microsoft.com/office/powerpoint/2010/main" val="2079828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68D1-9C37-4D29-A0D8-3C774433D744}" type="slidenum">
              <a:rPr lang="en-US"/>
              <a:pPr>
                <a:defRPr/>
              </a:pPr>
              <a:t>‹#›</a:t>
            </a:fld>
            <a:endParaRPr lang="en-US"/>
          </a:p>
        </p:txBody>
      </p:sp>
    </p:spTree>
    <p:extLst>
      <p:ext uri="{BB962C8B-B14F-4D97-AF65-F5344CB8AC3E}">
        <p14:creationId xmlns:p14="http://schemas.microsoft.com/office/powerpoint/2010/main" val="309407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742B02-1599-441A-B041-D5CE3BF87953}" type="slidenum">
              <a:rPr lang="en-US"/>
              <a:pPr>
                <a:defRPr/>
              </a:pPr>
              <a:t>‹#›</a:t>
            </a:fld>
            <a:endParaRPr lang="en-US"/>
          </a:p>
        </p:txBody>
      </p:sp>
    </p:spTree>
    <p:extLst>
      <p:ext uri="{BB962C8B-B14F-4D97-AF65-F5344CB8AC3E}">
        <p14:creationId xmlns:p14="http://schemas.microsoft.com/office/powerpoint/2010/main" val="57568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7EC5B2-6EE4-4BD7-A83F-DE26480CA727}" type="slidenum">
              <a:rPr lang="en-US"/>
              <a:pPr>
                <a:defRPr/>
              </a:pPr>
              <a:t>‹#›</a:t>
            </a:fld>
            <a:endParaRPr lang="en-US"/>
          </a:p>
        </p:txBody>
      </p:sp>
    </p:spTree>
    <p:extLst>
      <p:ext uri="{BB962C8B-B14F-4D97-AF65-F5344CB8AC3E}">
        <p14:creationId xmlns:p14="http://schemas.microsoft.com/office/powerpoint/2010/main" val="313835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8A723A-EF9B-4102-B869-01D78EBBBAEE}" type="slidenum">
              <a:rPr lang="en-US"/>
              <a:pPr>
                <a:defRPr/>
              </a:pPr>
              <a:t>‹#›</a:t>
            </a:fld>
            <a:endParaRPr lang="en-US"/>
          </a:p>
        </p:txBody>
      </p:sp>
    </p:spTree>
    <p:extLst>
      <p:ext uri="{BB962C8B-B14F-4D97-AF65-F5344CB8AC3E}">
        <p14:creationId xmlns:p14="http://schemas.microsoft.com/office/powerpoint/2010/main" val="372931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B8D85-E21A-4A59-B5EE-A0855E15FE32}" type="slidenum">
              <a:rPr lang="en-US"/>
              <a:pPr>
                <a:defRPr/>
              </a:pPr>
              <a:t>‹#›</a:t>
            </a:fld>
            <a:endParaRPr lang="en-US"/>
          </a:p>
        </p:txBody>
      </p:sp>
    </p:spTree>
    <p:extLst>
      <p:ext uri="{BB962C8B-B14F-4D97-AF65-F5344CB8AC3E}">
        <p14:creationId xmlns:p14="http://schemas.microsoft.com/office/powerpoint/2010/main" val="119792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5DBF40-1C0F-45E6-BF29-61FB6BB90FCD}" type="slidenum">
              <a:rPr lang="en-US"/>
              <a:pPr>
                <a:defRPr/>
              </a:pPr>
              <a:t>‹#›</a:t>
            </a:fld>
            <a:endParaRPr lang="en-US"/>
          </a:p>
        </p:txBody>
      </p:sp>
    </p:spTree>
    <p:extLst>
      <p:ext uri="{BB962C8B-B14F-4D97-AF65-F5344CB8AC3E}">
        <p14:creationId xmlns:p14="http://schemas.microsoft.com/office/powerpoint/2010/main" val="3831052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831AD-B6B5-416B-A16D-AE0E662420C3}" type="slidenum">
              <a:rPr lang="en-US"/>
              <a:pPr>
                <a:defRPr/>
              </a:pPr>
              <a:t>‹#›</a:t>
            </a:fld>
            <a:endParaRPr lang="en-US"/>
          </a:p>
        </p:txBody>
      </p:sp>
    </p:spTree>
    <p:extLst>
      <p:ext uri="{BB962C8B-B14F-4D97-AF65-F5344CB8AC3E}">
        <p14:creationId xmlns:p14="http://schemas.microsoft.com/office/powerpoint/2010/main" val="419704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CBF71-429C-4B63-9521-235BA27ABD30}" type="slidenum">
              <a:rPr lang="en-US"/>
              <a:pPr>
                <a:defRPr/>
              </a:pPr>
              <a:t>‹#›</a:t>
            </a:fld>
            <a:endParaRPr lang="en-US"/>
          </a:p>
        </p:txBody>
      </p:sp>
    </p:spTree>
    <p:extLst>
      <p:ext uri="{BB962C8B-B14F-4D97-AF65-F5344CB8AC3E}">
        <p14:creationId xmlns:p14="http://schemas.microsoft.com/office/powerpoint/2010/main" val="2034054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044B5-1A04-49EB-9E0A-6F5198045D8F}" type="slidenum">
              <a:rPr lang="en-US"/>
              <a:pPr>
                <a:defRPr/>
              </a:pPr>
              <a:t>‹#›</a:t>
            </a:fld>
            <a:endParaRPr lang="en-US"/>
          </a:p>
        </p:txBody>
      </p:sp>
    </p:spTree>
    <p:extLst>
      <p:ext uri="{BB962C8B-B14F-4D97-AF65-F5344CB8AC3E}">
        <p14:creationId xmlns:p14="http://schemas.microsoft.com/office/powerpoint/2010/main" val="3837450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46C7407-2AD1-4854-9DA8-B495051EC0DD}" type="slidenum">
              <a:rPr lang="en-US"/>
              <a:pPr>
                <a:defRPr/>
              </a:pPr>
              <a:t>‹#›</a:t>
            </a:fld>
            <a:endParaRPr lang="en-US"/>
          </a:p>
        </p:txBody>
      </p:sp>
    </p:spTree>
    <p:extLst>
      <p:ext uri="{BB962C8B-B14F-4D97-AF65-F5344CB8AC3E}">
        <p14:creationId xmlns:p14="http://schemas.microsoft.com/office/powerpoint/2010/main" val="2912518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5403DEE-7854-4B71-AEC1-A46324FA52E7}" type="slidenum">
              <a:rPr lang="en-US"/>
              <a:pPr>
                <a:defRPr/>
              </a:pPr>
              <a:t>‹#›</a:t>
            </a:fld>
            <a:endParaRPr lang="en-US"/>
          </a:p>
        </p:txBody>
      </p:sp>
    </p:spTree>
    <p:extLst>
      <p:ext uri="{BB962C8B-B14F-4D97-AF65-F5344CB8AC3E}">
        <p14:creationId xmlns:p14="http://schemas.microsoft.com/office/powerpoint/2010/main" val="2562345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1C31422-BF7E-4D88-B6D2-FE8B1408FCED}" type="slidenum">
              <a:rPr lang="en-US"/>
              <a:pPr>
                <a:defRPr/>
              </a:pPr>
              <a:t>‹#›</a:t>
            </a:fld>
            <a:endParaRPr lang="en-US"/>
          </a:p>
        </p:txBody>
      </p:sp>
    </p:spTree>
    <p:extLst>
      <p:ext uri="{BB962C8B-B14F-4D97-AF65-F5344CB8AC3E}">
        <p14:creationId xmlns:p14="http://schemas.microsoft.com/office/powerpoint/2010/main" val="3887064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1161E8D-BA9F-4EF8-A619-C414D61C0D87}" type="slidenum">
              <a:rPr lang="en-US"/>
              <a:pPr>
                <a:defRPr/>
              </a:pPr>
              <a:t>‹#›</a:t>
            </a:fld>
            <a:endParaRPr lang="en-US"/>
          </a:p>
        </p:txBody>
      </p:sp>
    </p:spTree>
    <p:extLst>
      <p:ext uri="{BB962C8B-B14F-4D97-AF65-F5344CB8AC3E}">
        <p14:creationId xmlns:p14="http://schemas.microsoft.com/office/powerpoint/2010/main" val="352307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E6CBB47-45AB-4908-96AA-8E999E237D7C}" type="slidenum">
              <a:rPr lang="en-US"/>
              <a:pPr>
                <a:defRPr/>
              </a:pPr>
              <a:t>‹#›</a:t>
            </a:fld>
            <a:endParaRPr lang="en-US"/>
          </a:p>
        </p:txBody>
      </p:sp>
    </p:spTree>
    <p:extLst>
      <p:ext uri="{BB962C8B-B14F-4D97-AF65-F5344CB8AC3E}">
        <p14:creationId xmlns:p14="http://schemas.microsoft.com/office/powerpoint/2010/main" val="146699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FA1E8977-9AE9-4A8B-B311-F34604C79ACC}" type="slidenum">
              <a:rPr lang="en-US"/>
              <a:pPr>
                <a:defRPr/>
              </a:pPr>
              <a:t>‹#›</a:t>
            </a:fld>
            <a:endParaRPr lang="en-US"/>
          </a:p>
        </p:txBody>
      </p:sp>
    </p:spTree>
    <p:extLst>
      <p:ext uri="{BB962C8B-B14F-4D97-AF65-F5344CB8AC3E}">
        <p14:creationId xmlns:p14="http://schemas.microsoft.com/office/powerpoint/2010/main" val="2659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B35604-5B15-48C3-BB24-298B9C61C7B2}" type="slidenum">
              <a:rPr lang="en-US"/>
              <a:pPr>
                <a:defRPr/>
              </a:pPr>
              <a:t>‹#›</a:t>
            </a:fld>
            <a:endParaRPr lang="en-US"/>
          </a:p>
        </p:txBody>
      </p:sp>
    </p:spTree>
    <p:extLst>
      <p:ext uri="{BB962C8B-B14F-4D97-AF65-F5344CB8AC3E}">
        <p14:creationId xmlns:p14="http://schemas.microsoft.com/office/powerpoint/2010/main" val="2618073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8A5C078-4BB7-41BD-B77B-CAE0DCCB5F11}" type="slidenum">
              <a:rPr lang="en-US"/>
              <a:pPr>
                <a:defRPr/>
              </a:pPr>
              <a:t>‹#›</a:t>
            </a:fld>
            <a:endParaRPr lang="en-US"/>
          </a:p>
        </p:txBody>
      </p:sp>
    </p:spTree>
    <p:extLst>
      <p:ext uri="{BB962C8B-B14F-4D97-AF65-F5344CB8AC3E}">
        <p14:creationId xmlns:p14="http://schemas.microsoft.com/office/powerpoint/2010/main" val="2061553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F2B0513-8E93-42CA-8749-8E705B025679}" type="slidenum">
              <a:rPr lang="en-US"/>
              <a:pPr>
                <a:defRPr/>
              </a:pPr>
              <a:t>‹#›</a:t>
            </a:fld>
            <a:endParaRPr lang="en-US"/>
          </a:p>
        </p:txBody>
      </p:sp>
    </p:spTree>
    <p:extLst>
      <p:ext uri="{BB962C8B-B14F-4D97-AF65-F5344CB8AC3E}">
        <p14:creationId xmlns:p14="http://schemas.microsoft.com/office/powerpoint/2010/main" val="3291744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3379FA4-4FEA-4569-9269-9305BF01D829}" type="slidenum">
              <a:rPr lang="en-US"/>
              <a:pPr>
                <a:defRPr/>
              </a:pPr>
              <a:t>‹#›</a:t>
            </a:fld>
            <a:endParaRPr lang="en-US"/>
          </a:p>
        </p:txBody>
      </p:sp>
    </p:spTree>
    <p:extLst>
      <p:ext uri="{BB962C8B-B14F-4D97-AF65-F5344CB8AC3E}">
        <p14:creationId xmlns:p14="http://schemas.microsoft.com/office/powerpoint/2010/main" val="164813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6FE1B36-A449-405C-8F1A-8A1A145C5294}" type="slidenum">
              <a:rPr lang="en-US"/>
              <a:pPr>
                <a:defRPr/>
              </a:pPr>
              <a:t>‹#›</a:t>
            </a:fld>
            <a:endParaRPr lang="en-US"/>
          </a:p>
        </p:txBody>
      </p:sp>
    </p:spTree>
    <p:extLst>
      <p:ext uri="{BB962C8B-B14F-4D97-AF65-F5344CB8AC3E}">
        <p14:creationId xmlns:p14="http://schemas.microsoft.com/office/powerpoint/2010/main" val="33499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F50CE02-7C4C-4F30-8B65-E9CC4F29F162}" type="slidenum">
              <a:rPr lang="en-US"/>
              <a:pPr>
                <a:defRPr/>
              </a:pPr>
              <a:t>‹#›</a:t>
            </a:fld>
            <a:endParaRPr lang="en-US"/>
          </a:p>
        </p:txBody>
      </p:sp>
    </p:spTree>
    <p:extLst>
      <p:ext uri="{BB962C8B-B14F-4D97-AF65-F5344CB8AC3E}">
        <p14:creationId xmlns:p14="http://schemas.microsoft.com/office/powerpoint/2010/main" val="295973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EE2402-060C-4331-B957-0967048F5080}" type="slidenum">
              <a:rPr lang="en-US"/>
              <a:pPr>
                <a:defRPr/>
              </a:pPr>
              <a:t>‹#›</a:t>
            </a:fld>
            <a:endParaRPr lang="en-US"/>
          </a:p>
        </p:txBody>
      </p:sp>
    </p:spTree>
    <p:extLst>
      <p:ext uri="{BB962C8B-B14F-4D97-AF65-F5344CB8AC3E}">
        <p14:creationId xmlns:p14="http://schemas.microsoft.com/office/powerpoint/2010/main" val="16824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D327F2-B1EF-4F6E-B01D-A0968FFC3512}" type="slidenum">
              <a:rPr lang="en-US"/>
              <a:pPr>
                <a:defRPr/>
              </a:pPr>
              <a:t>‹#›</a:t>
            </a:fld>
            <a:endParaRPr lang="en-US"/>
          </a:p>
        </p:txBody>
      </p:sp>
    </p:spTree>
    <p:extLst>
      <p:ext uri="{BB962C8B-B14F-4D97-AF65-F5344CB8AC3E}">
        <p14:creationId xmlns:p14="http://schemas.microsoft.com/office/powerpoint/2010/main" val="27913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CD2C80-61C6-4EF1-B2C0-0B04DC6D5D66}" type="slidenum">
              <a:rPr lang="en-US"/>
              <a:pPr>
                <a:defRPr/>
              </a:pPr>
              <a:t>‹#›</a:t>
            </a:fld>
            <a:endParaRPr lang="en-US"/>
          </a:p>
        </p:txBody>
      </p:sp>
    </p:spTree>
    <p:extLst>
      <p:ext uri="{BB962C8B-B14F-4D97-AF65-F5344CB8AC3E}">
        <p14:creationId xmlns:p14="http://schemas.microsoft.com/office/powerpoint/2010/main" val="415000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5D7BF-D5ED-4CCF-9777-A63C39CC5528}" type="slidenum">
              <a:rPr lang="en-US"/>
              <a:pPr>
                <a:defRPr/>
              </a:pPr>
              <a:t>‹#›</a:t>
            </a:fld>
            <a:endParaRPr lang="en-US"/>
          </a:p>
        </p:txBody>
      </p:sp>
    </p:spTree>
    <p:extLst>
      <p:ext uri="{BB962C8B-B14F-4D97-AF65-F5344CB8AC3E}">
        <p14:creationId xmlns:p14="http://schemas.microsoft.com/office/powerpoint/2010/main" val="58410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56BA0-6321-406B-903C-0BAADD295A28}" type="slidenum">
              <a:rPr lang="en-US"/>
              <a:pPr>
                <a:defRPr/>
              </a:pPr>
              <a:t>‹#›</a:t>
            </a:fld>
            <a:endParaRPr lang="en-US"/>
          </a:p>
        </p:txBody>
      </p:sp>
    </p:spTree>
    <p:extLst>
      <p:ext uri="{BB962C8B-B14F-4D97-AF65-F5344CB8AC3E}">
        <p14:creationId xmlns:p14="http://schemas.microsoft.com/office/powerpoint/2010/main" val="113971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853C5F-FFC9-471C-91FA-E33E67FDC1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58DBB44-E3F3-4168-AF6C-C2CF65A69148}" type="datetimeFigureOut">
              <a:rPr lang="en-US"/>
              <a:pPr>
                <a:defRPr/>
              </a:pPr>
              <a:t>2/10/2022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0A8E115-10A4-4D3E-8FCE-6272E9F61F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5B86FF-398D-4F02-B800-4653626E0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4"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7"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grpSp>
      <p:sp>
        <p:nvSpPr>
          <p:cNvPr id="9255" name="Rectangle 39"/>
          <p:cNvSpPr>
            <a:spLocks noGrp="1" noChangeArrowheads="1"/>
          </p:cNvSpPr>
          <p:nvPr>
            <p:ph type="title"/>
          </p:nvPr>
        </p:nvSpPr>
        <p:spPr bwMode="auto">
          <a:xfrm>
            <a:off x="457200" y="208365"/>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7C319C32-A18B-47DC-81E5-E4E9B3514E95}"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9420278"/>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ordArt 8"/>
          <p:cNvSpPr>
            <a:spLocks noChangeArrowheads="1" noChangeShapeType="1" noTextEdit="1"/>
          </p:cNvSpPr>
          <p:nvPr/>
        </p:nvSpPr>
        <p:spPr bwMode="auto">
          <a:xfrm>
            <a:off x="1371600" y="742950"/>
            <a:ext cx="6172200" cy="820738"/>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ÁI MỘ A </a:t>
            </a:r>
            <a:endParaRPr lang="en-US" sz="36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5" name="WordArt 11"/>
          <p:cNvSpPr>
            <a:spLocks noChangeArrowheads="1" noChangeShapeType="1" noTextEdit="1"/>
          </p:cNvSpPr>
          <p:nvPr/>
        </p:nvSpPr>
        <p:spPr bwMode="auto">
          <a:xfrm>
            <a:off x="3124200" y="2143125"/>
            <a:ext cx="5791200" cy="1876425"/>
          </a:xfrm>
          <a:prstGeom prst="rect">
            <a:avLst/>
          </a:prstGeom>
        </p:spPr>
        <p:txBody>
          <a:bodyPr wrap="none" fromWordArt="1">
            <a:prstTxWarp prst="textPlain">
              <a:avLst>
                <a:gd name="adj" fmla="val 49732"/>
              </a:avLst>
            </a:prstTxWarp>
          </a:bodyPr>
          <a:lstStyle/>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giảng</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3</a:t>
            </a: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Phân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môn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đọc</a:t>
            </a:r>
            <a:endPar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Tuần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22</a:t>
            </a: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Cái</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cầu</a:t>
            </a:r>
            <a:endParaRPr lang="vi-VN"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r>
              <a:rPr lang="vi-VN"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 Thị Thường</a:t>
            </a:r>
            <a:endPar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aphicFrame>
        <p:nvGraphicFramePr>
          <p:cNvPr id="16" name="Object 13"/>
          <p:cNvGraphicFramePr>
            <a:graphicFrameLocks noChangeAspect="1"/>
          </p:cNvGraphicFramePr>
          <p:nvPr>
            <p:extLst>
              <p:ext uri="{D42A27DB-BD31-4B8C-83A1-F6EECF244321}">
                <p14:modId xmlns:p14="http://schemas.microsoft.com/office/powerpoint/2010/main" val="105663277"/>
              </p:ext>
            </p:extLst>
          </p:nvPr>
        </p:nvGraphicFramePr>
        <p:xfrm>
          <a:off x="152400" y="2552700"/>
          <a:ext cx="2438400" cy="2609850"/>
        </p:xfrm>
        <a:graphic>
          <a:graphicData uri="http://schemas.openxmlformats.org/presentationml/2006/ole">
            <mc:AlternateContent xmlns:mc="http://schemas.openxmlformats.org/markup-compatibility/2006">
              <mc:Choice xmlns:v="urn:schemas-microsoft-com:vml" Requires="v">
                <p:oleObj spid="_x0000_s1113" name="Photo Editor Photo" r:id="rId3" imgW="1314286" imgH="1171429" progId="MSPhotoEd.3">
                  <p:embed/>
                </p:oleObj>
              </mc:Choice>
              <mc:Fallback>
                <p:oleObj name="Photo Editor Photo" r:id="rId3" imgW="1314286" imgH="1171429" progId="MSPhotoEd.3">
                  <p:embed/>
                  <p:pic>
                    <p:nvPicPr>
                      <p:cNvPr id="2052"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52700"/>
                        <a:ext cx="24384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14"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2857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7150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857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333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80010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457200"/>
            <a:ext cx="76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81" y="199072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descr="BIRDF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710" y="439737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33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358"/>
            <a:ext cx="8991600" cy="3915392"/>
          </a:xfrm>
          <a:prstGeom prst="rect">
            <a:avLst/>
          </a:prstGeom>
        </p:spPr>
      </p:pic>
      <p:sp>
        <p:nvSpPr>
          <p:cNvPr id="7" name="TextBox 6"/>
          <p:cNvSpPr txBox="1"/>
          <p:nvPr/>
        </p:nvSpPr>
        <p:spPr>
          <a:xfrm>
            <a:off x="3352800" y="262379"/>
            <a:ext cx="2286000" cy="584775"/>
          </a:xfrm>
          <a:prstGeom prst="rect">
            <a:avLst/>
          </a:prstGeom>
          <a:noFill/>
        </p:spPr>
        <p:txBody>
          <a:bodyPr wrap="square" rtlCol="0">
            <a:spAutoFit/>
          </a:bodyPr>
          <a:lstStyle/>
          <a:p>
            <a:pPr algn="ctr"/>
            <a:r>
              <a:rPr lang="en-US" sz="3200" dirty="0" err="1">
                <a:solidFill>
                  <a:srgbClr val="002060"/>
                </a:solidFill>
                <a:latin typeface="Times New Roman" pitchFamily="18" charset="0"/>
                <a:cs typeface="Times New Roman" pitchFamily="18" charset="0"/>
              </a:rPr>
              <a:t>Sông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337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4750"/>
            <a:ext cx="9144000" cy="1754326"/>
          </a:xfrm>
          <a:prstGeom prst="rect">
            <a:avLst/>
          </a:prstGeom>
          <a:noFill/>
        </p:spPr>
        <p:txBody>
          <a:bodyPr wrap="square" rtlCol="0">
            <a:spAutoFit/>
          </a:bodyPr>
          <a:lstStyle/>
          <a:p>
            <a:r>
              <a:rPr lang="en-US" dirty="0" err="1">
                <a:solidFill>
                  <a:srgbClr val="002060"/>
                </a:solidFill>
                <a:latin typeface="Times New Roman" pitchFamily="18" charset="0"/>
                <a:cs typeface="Times New Roman" pitchFamily="18" charset="0"/>
              </a:rPr>
              <a:t>Cầu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Hàm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Rồng</a:t>
            </a:r>
            <a:r>
              <a:rPr lang="en-US" dirty="0">
                <a:solidFill>
                  <a:srgbClr val="002060"/>
                </a:solidFill>
                <a:latin typeface="Times New Roman" pitchFamily="18" charset="0"/>
                <a:cs typeface="Times New Roman" pitchFamily="18" charset="0"/>
              </a:rPr>
              <a:t>: </a:t>
            </a:r>
            <a:r>
              <a:rPr lang="en-US" b="1" dirty="0" err="1">
                <a:latin typeface="Times New Roman" pitchFamily="18" charset="0"/>
                <a:cs typeface="Times New Roman" pitchFamily="18" charset="0"/>
              </a:rPr>
              <a:t>Chiếu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bắc</a:t>
            </a:r>
            <a:r>
              <a:rPr lang="en-US" b="1" dirty="0">
                <a:latin typeface="Times New Roman" pitchFamily="18" charset="0"/>
                <a:cs typeface="Times New Roman" pitchFamily="18" charset="0"/>
              </a:rPr>
              <a:t> qua </a:t>
            </a:r>
            <a:r>
              <a:rPr lang="en-US" b="1" dirty="0" err="1">
                <a:latin typeface="Times New Roman" pitchFamily="18" charset="0"/>
                <a:cs typeface="Times New Roman" pitchFamily="18" charset="0"/>
              </a:rPr>
              <a: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nằm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Ngọc</a:t>
            </a:r>
            <a:r>
              <a:rPr lang="en-US" b="1" dirty="0">
                <a:latin typeface="Times New Roman" pitchFamily="18" charset="0"/>
                <a:cs typeface="Times New Roman" pitchFamily="18" charset="0"/>
              </a:rPr>
              <a:t>. </a:t>
            </a:r>
            <a:r>
              <a:rPr lang="vi-VN" b="1" dirty="0">
                <a:latin typeface="Times New Roman" panose="02020603050405020304" pitchFamily="18" charset="0"/>
                <a:cs typeface="Times New Roman" panose="02020603050405020304" pitchFamily="18" charset="0"/>
              </a:rPr>
              <a:t>Cầu Hàm Rồng</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 cây cầu huyết mạch của đất nước những năm chiến tranh ác liệt nhất đã đi vào lịch sử như những trang vàng chói lọi trong cuộc kháng chiến chống Mỹ cứu nước của dân tộc, là hình ảnh biểu trưng cho ý chí kiên cường của con người xứ Thanh.</a:t>
            </a:r>
          </a:p>
          <a:p>
            <a:endParaRPr lang="en-US"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38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87201" y="1504950"/>
            <a:ext cx="7202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a:solidFill>
                  <a:srgbClr val="0070C0"/>
                </a:solidFill>
                <a:latin typeface="Times New Roman" panose="02020603050405020304" pitchFamily="18" charset="0"/>
                <a:cs typeface="Times New Roman" pitchFamily="18" charset="0"/>
              </a:rPr>
              <a:t>Câu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2.Từ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cha </a:t>
            </a:r>
            <a:r>
              <a:rPr lang="en-US" sz="2400" dirty="0" err="1">
                <a:solidFill>
                  <a:srgbClr val="0070C0"/>
                </a:solidFill>
                <a:latin typeface="Times New Roman" pitchFamily="18" charset="0"/>
                <a:cs typeface="Times New Roman" pitchFamily="18" charset="0"/>
              </a:rPr>
              <a:t>làm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nghĩ</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những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gì</a:t>
            </a:r>
            <a:r>
              <a:rPr lang="en-US" sz="2400" dirty="0">
                <a:solidFill>
                  <a:srgbClr val="0070C0"/>
                </a:solidFill>
                <a:latin typeface="Times New Roman" pitchFamily="18" charset="0"/>
                <a:cs typeface="Times New Roman" pitchFamily="18" charset="0"/>
              </a:rPr>
              <a:t>?</a:t>
            </a:r>
          </a:p>
        </p:txBody>
      </p:sp>
      <p:sp>
        <p:nvSpPr>
          <p:cNvPr id="2" name="Cloud Callout 1"/>
          <p:cNvSpPr/>
          <p:nvPr/>
        </p:nvSpPr>
        <p:spPr>
          <a:xfrm>
            <a:off x="1143000" y="2647950"/>
            <a:ext cx="6858000" cy="213360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solidFill>
                  <a:srgbClr val="002060"/>
                </a:solidFill>
                <a:latin typeface="Times New Roman" panose="02020603050405020304" pitchFamily="18" charset="0"/>
                <a:cs typeface="Times New Roman" pitchFamily="18" charset="0"/>
              </a:rPr>
              <a:t>Bạn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nhỏ</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gũi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cuộc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xung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ấy</a:t>
            </a:r>
            <a:endParaRPr lang="en-US" sz="2400" dirty="0">
              <a:solidFill>
                <a:srgbClr val="002060"/>
              </a:solidFill>
              <a:latin typeface="Times New Roman" pitchFamily="18" charset="0"/>
              <a:cs typeface="Times New Roman" pitchFamily="18" charset="0"/>
            </a:endParaRPr>
          </a:p>
        </p:txBody>
      </p:sp>
      <p:sp>
        <p:nvSpPr>
          <p:cNvPr id="3" name="TextBox 2"/>
          <p:cNvSpPr txBox="1"/>
          <p:nvPr/>
        </p:nvSpPr>
        <p:spPr>
          <a:xfrm>
            <a:off x="387201" y="890885"/>
            <a:ext cx="7613799" cy="461665"/>
          </a:xfrm>
          <a:prstGeom prst="rect">
            <a:avLst/>
          </a:prstGeom>
          <a:noFill/>
          <a:ln>
            <a:noFill/>
          </a:ln>
        </p:spPr>
        <p:txBody>
          <a:bodyPr wrap="squar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thầm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khổ</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2,3,4</a:t>
            </a:r>
          </a:p>
        </p:txBody>
      </p:sp>
      <p:sp>
        <p:nvSpPr>
          <p:cNvPr id="9" name="TextBox 8"/>
          <p:cNvSpPr txBox="1"/>
          <p:nvPr/>
        </p:nvSpPr>
        <p:spPr>
          <a:xfrm>
            <a:off x="0" y="64246"/>
            <a:ext cx="9144000" cy="1077218"/>
          </a:xfrm>
          <a:prstGeom prst="rect">
            <a:avLst/>
          </a:prstGeom>
          <a:noFill/>
        </p:spPr>
        <p:txBody>
          <a:bodyPr wrap="square" rtlCol="0">
            <a:spAutoFit/>
          </a:bodyPr>
          <a:lstStyle/>
          <a:p>
            <a:pPr algn="ctr"/>
            <a:r>
              <a:rPr lang="en-US" sz="3200" i="1" dirty="0" err="1">
                <a:latin typeface="Times New Roman" panose="02020603050405020304" pitchFamily="18" charset="0"/>
                <a:cs typeface="Times New Roman" pitchFamily="18" charset="0"/>
              </a:rPr>
              <a:t>Tìm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hiểu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bài</a:t>
            </a:r>
            <a:endParaRPr lang="en-US" sz="3200" i="1"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cstate="print">
            <a:extLst>
              <a:ext uri="{28A0092B-C50C-407E-A947-70E740481C1C}">
                <a14:useLocalDpi xmlns:a14="http://schemas.microsoft.com/office/drawing/2010/main" val="0"/>
              </a:ext>
            </a:extLst>
          </a:blip>
          <a:srcRect b="68605"/>
          <a:stretch>
            <a:fillRect/>
          </a:stretch>
        </p:blipFill>
        <p:spPr bwMode="auto">
          <a:xfrm>
            <a:off x="4893129" y="962840"/>
            <a:ext cx="3793671" cy="29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230002"/>
            <a:ext cx="9144001" cy="584775"/>
          </a:xfrm>
          <a:prstGeom prst="rect">
            <a:avLst/>
          </a:prstGeom>
          <a:noFill/>
        </p:spPr>
        <p:txBody>
          <a:bodyPr wrap="square" rtlCol="0">
            <a:spAutoFit/>
          </a:bodyPr>
          <a:lstStyle/>
          <a:p>
            <a:pPr algn="ctr"/>
            <a:r>
              <a:rPr lang="en-US" sz="3200" dirty="0">
                <a:solidFill>
                  <a:srgbClr val="002060"/>
                </a:solidFill>
                <a:latin typeface="Times New Roman" pitchFamily="18" charset="0"/>
                <a:cs typeface="Times New Roman" pitchFamily="18" charset="0"/>
              </a:rPr>
              <a:t>Con </a:t>
            </a:r>
            <a:r>
              <a:rPr lang="en-US" sz="3200" dirty="0" err="1">
                <a:solidFill>
                  <a:srgbClr val="002060"/>
                </a:solidFill>
                <a:latin typeface="Times New Roman" pitchFamily="18" charset="0"/>
                <a:cs typeface="Times New Roman" pitchFamily="18" charset="0"/>
              </a:rPr>
              <a:t>nhện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chiếc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giúp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qua chum </a:t>
            </a:r>
            <a:r>
              <a:rPr lang="en-US" sz="3200" dirty="0" err="1">
                <a:solidFill>
                  <a:srgbClr val="002060"/>
                </a:solidFill>
                <a:latin typeface="Times New Roman" pitchFamily="18" charset="0"/>
                <a:cs typeface="Times New Roman" pitchFamily="18" charset="0"/>
              </a:rPr>
              <a:t>nước</a:t>
            </a:r>
            <a:r>
              <a:rPr lang="en-US" sz="3200" dirty="0">
                <a:solidFill>
                  <a:srgbClr val="002060"/>
                </a:solidFill>
                <a:latin typeface="Times New Roman" pitchFamily="18" charset="0"/>
                <a:cs typeface="Times New Roman" pitchFamily="18" charset="0"/>
              </a:rPr>
              <a:t>.</a:t>
            </a:r>
          </a:p>
        </p:txBody>
      </p:sp>
      <p:sp>
        <p:nvSpPr>
          <p:cNvPr id="4" name="TextBox 3"/>
          <p:cNvSpPr txBox="1"/>
          <p:nvPr/>
        </p:nvSpPr>
        <p:spPr>
          <a:xfrm>
            <a:off x="0" y="4105930"/>
            <a:ext cx="9144000" cy="954107"/>
          </a:xfrm>
          <a:prstGeom prst="rect">
            <a:avLst/>
          </a:prstGeom>
          <a:noFill/>
        </p:spPr>
        <p:txBody>
          <a:bodyPr wrap="square" rtlCol="0">
            <a:spAutoFit/>
          </a:bodyPr>
          <a:lstStyle/>
          <a:p>
            <a:pPr algn="ctr"/>
            <a:r>
              <a:rPr lang="en-US" sz="2800" b="1" i="1" dirty="0">
                <a:latin typeface="Times New Roman" pitchFamily="18" charset="0"/>
                <a:cs typeface="Times New Roman" pitchFamily="18" charset="0"/>
              </a:rPr>
              <a:t>Chum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62840"/>
            <a:ext cx="3963774" cy="290430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barn(inVertical)">
                                      <p:cBhvr>
                                        <p:cTn id="10" dur="5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6200" y="8001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solidFill>
                  <a:srgbClr val="002060"/>
                </a:solidFill>
                <a:latin typeface="Times New Roman" pitchFamily="18" charset="0"/>
                <a:cs typeface="Times New Roman" pitchFamily="18" charset="0"/>
              </a:rPr>
              <a:t>Con </a:t>
            </a:r>
            <a:r>
              <a:rPr lang="en-US" sz="3600" dirty="0" err="1">
                <a:solidFill>
                  <a:srgbClr val="002060"/>
                </a:solidFill>
                <a:latin typeface="Times New Roman" pitchFamily="18" charset="0"/>
                <a:cs typeface="Times New Roman" pitchFamily="18" charset="0"/>
              </a:rPr>
              <a:t>kiến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chiếc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cầu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tre</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nó</a:t>
            </a:r>
            <a:r>
              <a:rPr lang="en-US" sz="3600" dirty="0">
                <a:solidFill>
                  <a:srgbClr val="002060"/>
                </a:solidFill>
                <a:latin typeface="Times New Roman" pitchFamily="18" charset="0"/>
                <a:cs typeface="Times New Roman" pitchFamily="18" charset="0"/>
              </a:rPr>
              <a:t> qua </a:t>
            </a:r>
            <a:r>
              <a:rPr lang="en-US" sz="3600" dirty="0" err="1">
                <a:solidFill>
                  <a:srgbClr val="002060"/>
                </a:solidFill>
                <a:latin typeface="Times New Roman" pitchFamily="18" charset="0"/>
                <a:cs typeface="Times New Roman" pitchFamily="18" charset="0"/>
              </a:rPr>
              <a:t>ngòi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264" y="361950"/>
            <a:ext cx="5638800" cy="3733800"/>
          </a:xfrm>
          <a:prstGeom prst="rect">
            <a:avLst/>
          </a:prstGeom>
        </p:spPr>
      </p:pic>
      <p:sp>
        <p:nvSpPr>
          <p:cNvPr id="7" name="TextBox 6"/>
          <p:cNvSpPr txBox="1"/>
          <p:nvPr/>
        </p:nvSpPr>
        <p:spPr>
          <a:xfrm>
            <a:off x="20664" y="4137402"/>
            <a:ext cx="9144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b="1" i="1" dirty="0" err="1">
                <a:latin typeface="Times New Roman" pitchFamily="18" charset="0"/>
                <a:cs typeface="Times New Roman" pitchFamily="18" charset="0"/>
              </a:rPr>
              <a:t>Ngòi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649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152400" y="86923"/>
            <a:ext cx="88392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0" y="4552950"/>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spcBef>
                <a:spcPct val="50000"/>
              </a:spcBef>
            </a:pPr>
            <a:r>
              <a:rPr lang="en-US" sz="3000" b="1" dirty="0" err="1">
                <a:solidFill>
                  <a:srgbClr val="000099"/>
                </a:solidFill>
                <a:latin typeface="Times New Roman" panose="02020603050405020304" pitchFamily="18" charset="0"/>
                <a:cs typeface="Times New Roman" panose="02020603050405020304" pitchFamily="18" charset="0"/>
              </a:rPr>
              <a:t>Cầu</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treo</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đưa</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bạn</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nhỏ</a:t>
            </a:r>
            <a:r>
              <a:rPr lang="en-US" sz="3000" b="1" dirty="0">
                <a:solidFill>
                  <a:srgbClr val="000099"/>
                </a:solidFill>
                <a:latin typeface="Times New Roman" panose="02020603050405020304" pitchFamily="18" charset="0"/>
                <a:cs typeface="Times New Roman" panose="02020603050405020304" pitchFamily="18" charset="0"/>
              </a:rPr>
              <a:t> qua </a:t>
            </a:r>
            <a:r>
              <a:rPr lang="en-US" sz="3000" b="1" dirty="0" err="1">
                <a:solidFill>
                  <a:srgbClr val="000099"/>
                </a:solidFill>
                <a:latin typeface="Times New Roman" panose="02020603050405020304" pitchFamily="18" charset="0"/>
                <a:cs typeface="Times New Roman" panose="02020603050405020304" pitchFamily="18" charset="0"/>
              </a:rPr>
              <a:t>nhà</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bà</a:t>
            </a:r>
            <a:r>
              <a:rPr lang="en-US" sz="3000" b="1" dirty="0">
                <a:solidFill>
                  <a:srgbClr val="000099"/>
                </a:solidFill>
                <a:latin typeface="Times New Roman" panose="02020603050405020304" pitchFamily="18" charset="0"/>
                <a:cs typeface="Times New Roman" panose="02020603050405020304" pitchFamily="18" charset="0"/>
              </a:rPr>
              <a:t> </a:t>
            </a:r>
            <a:r>
              <a:rPr lang="en-US" sz="3000" b="1" dirty="0" err="1">
                <a:solidFill>
                  <a:srgbClr val="000099"/>
                </a:solidFill>
                <a:latin typeface="Times New Roman" panose="02020603050405020304" pitchFamily="18" charset="0"/>
                <a:cs typeface="Times New Roman" panose="02020603050405020304" pitchFamily="18" charset="0"/>
              </a:rPr>
              <a:t>ngoại</a:t>
            </a:r>
            <a:r>
              <a:rPr lang="en-US" sz="3000" b="1" dirty="0">
                <a:solidFill>
                  <a:srgbClr val="000099"/>
                </a:solidFill>
                <a:latin typeface="Times New Roman" panose="02020603050405020304" pitchFamily="18" charset="0"/>
                <a:cs typeface="Times New Roman" panose="02020603050405020304" pitchFamily="18" charset="0"/>
              </a:rPr>
              <a:t>.</a:t>
            </a:r>
            <a:endParaRPr lang="vi-VN" sz="3000" b="1"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rgbClr val="002060"/>
                </a:solidFill>
                <a:latin typeface="Times New Roman" pitchFamily="18" charset="0"/>
                <a:cs typeface="Times New Roman" pitchFamily="18" charset="0"/>
              </a:rPr>
              <a:t>Thuyền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buồm</a:t>
            </a:r>
            <a:endParaRPr lang="en-US" sz="4000" dirty="0">
              <a:solidFill>
                <a:srgbClr val="002060"/>
              </a:solidFill>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solidFill>
                  <a:srgbClr val="002060"/>
                </a:solidFill>
                <a:latin typeface="Times New Roman" pitchFamily="18" charset="0"/>
                <a:cs typeface="Times New Roman" pitchFamily="18" charset="0"/>
              </a:rPr>
              <a:t>Thuyền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thoi</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endParaRPr lang="en-US"/>
          </a:p>
        </p:txBody>
      </p:sp>
      <p:pic>
        <p:nvPicPr>
          <p:cNvPr id="33795" name="Picture 3" descr="cầu 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685800" y="4400556"/>
            <a:ext cx="9018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a:solidFill>
                  <a:srgbClr val="002060"/>
                </a:solidFill>
                <a:latin typeface="Times New Roman" pitchFamily="18" charset="0"/>
                <a:cs typeface="Times New Roman" pitchFamily="18" charset="0"/>
              </a:rPr>
              <a:t>Cầu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bằng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hoặc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tre</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bắc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từ</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endParaRPr lang="en-US" sz="2400" dirty="0">
              <a:solidFill>
                <a:srgbClr val="002060"/>
              </a:solidFill>
              <a:latin typeface="Times New Roman" pitchFamily="18" charset="0"/>
              <a:cs typeface="Times New Roman" pitchFamily="18" charset="0"/>
            </a:endParaRPr>
          </a:p>
          <a:p>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giặt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lấy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nước</a:t>
            </a:r>
            <a:r>
              <a:rPr lang="en-US" sz="2400" dirty="0">
                <a:solidFill>
                  <a:srgbClr val="002060"/>
                </a:solidFill>
                <a:latin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19550"/>
            <a:ext cx="9144000" cy="1077218"/>
          </a:xfrm>
          <a:prstGeom prst="rect">
            <a:avLst/>
          </a:prstGeom>
          <a:noFill/>
        </p:spPr>
        <p:txBody>
          <a:bodyPr wrap="square" rtlCol="0">
            <a:spAutoFit/>
          </a:bodyPr>
          <a:lstStyle/>
          <a:p>
            <a:pPr algn="ctr"/>
            <a:r>
              <a:rPr lang="en-US" sz="3200" b="1" i="1" dirty="0" err="1">
                <a:latin typeface="Times New Roman" pitchFamily="18" charset="0"/>
                <a:cs typeface="Times New Roman" pitchFamily="18" charset="0"/>
              </a:rPr>
              <a:t>Đãi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đỗ</a:t>
            </a:r>
            <a:r>
              <a:rPr lang="en-US" sz="3200" b="1" i="1" dirty="0">
                <a:latin typeface="Times New Roman" pitchFamily="18" charset="0"/>
                <a:cs typeface="Times New Roman" pitchFamily="18" charset="0"/>
              </a:rPr>
              <a:t>)</a:t>
            </a:r>
            <a:r>
              <a:rPr lang="en-US" sz="3200" dirty="0">
                <a:latin typeface="Times New Roman" pitchFamily="18" charset="0"/>
                <a:cs typeface="Times New Roman" pitchFamily="18" charset="0"/>
              </a:rPr>
              <a:t>:</a:t>
            </a:r>
            <a:r>
              <a:rPr lang="en-US" sz="3200" b="1" i="1"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3" y="308616"/>
            <a:ext cx="5295055" cy="3583693"/>
          </a:xfrm>
          <a:prstGeom prst="rect">
            <a:avLst/>
          </a:prstGeom>
        </p:spPr>
      </p:pic>
    </p:spTree>
    <p:extLst>
      <p:ext uri="{BB962C8B-B14F-4D97-AF65-F5344CB8AC3E}">
        <p14:creationId xmlns:p14="http://schemas.microsoft.com/office/powerpoint/2010/main" val="35351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71480" y="41017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grpSp>
        <p:nvGrpSpPr>
          <p:cNvPr id="7" name="Group 5"/>
          <p:cNvGrpSpPr>
            <a:grpSpLocks/>
          </p:cNvGrpSpPr>
          <p:nvPr/>
        </p:nvGrpSpPr>
        <p:grpSpPr bwMode="auto">
          <a:xfrm>
            <a:off x="0" y="-19050"/>
            <a:ext cx="9144000" cy="5143500"/>
            <a:chOff x="8" y="0"/>
            <a:chExt cx="5760" cy="4320"/>
          </a:xfrm>
        </p:grpSpPr>
        <p:pic>
          <p:nvPicPr>
            <p:cNvPr id="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p:nvGrpSpPr>
          <p:grpSpPr bwMode="auto">
            <a:xfrm>
              <a:off x="8" y="0"/>
              <a:ext cx="5760" cy="4320"/>
              <a:chOff x="672" y="0"/>
              <a:chExt cx="5760" cy="4320"/>
            </a:xfrm>
          </p:grpSpPr>
          <p:pic>
            <p:nvPicPr>
              <p:cNvPr id="1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6" name="Picture 64" descr="2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2449" y="133350"/>
            <a:ext cx="230215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2057400" y="1737896"/>
            <a:ext cx="739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buFontTx/>
              <a:buChar char="•"/>
            </a:pPr>
            <a:r>
              <a:rPr lang="en-US" altLang="vi-VN" sz="2500" b="1" dirty="0" err="1">
                <a:latin typeface="Times New Roman" panose="02020603050405020304" pitchFamily="18" charset="0"/>
                <a:cs typeface="Times New Roman" panose="02020603050405020304" pitchFamily="18" charset="0"/>
              </a:rPr>
              <a:t>HS1</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Đọc</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đoạn</a:t>
            </a:r>
            <a:r>
              <a:rPr lang="en-US" altLang="vi-VN" sz="2500" b="1" dirty="0">
                <a:latin typeface="Times New Roman" panose="02020603050405020304" pitchFamily="18" charset="0"/>
                <a:cs typeface="Times New Roman" panose="02020603050405020304" pitchFamily="18" charset="0"/>
              </a:rPr>
              <a:t> 3 </a:t>
            </a:r>
            <a:r>
              <a:rPr lang="en-US" altLang="vi-VN" sz="2500" b="1" dirty="0" err="1">
                <a:latin typeface="Times New Roman" panose="02020603050405020304" pitchFamily="18" charset="0"/>
                <a:cs typeface="Times New Roman" panose="02020603050405020304" pitchFamily="18" charset="0"/>
              </a:rPr>
              <a:t>bài</a:t>
            </a:r>
            <a:r>
              <a:rPr lang="en-US" altLang="vi-VN" sz="2500" b="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Nhà</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bác</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học</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và</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bà</a:t>
            </a:r>
            <a:r>
              <a:rPr lang="en-US" altLang="vi-VN" sz="2500" b="1" i="1" dirty="0">
                <a:latin typeface="Times New Roman" panose="02020603050405020304" pitchFamily="18" charset="0"/>
                <a:cs typeface="Times New Roman" panose="02020603050405020304" pitchFamily="18" charset="0"/>
              </a:rPr>
              <a:t> </a:t>
            </a:r>
            <a:r>
              <a:rPr lang="en-US" altLang="vi-VN" sz="2500" b="1" i="1" dirty="0" err="1">
                <a:latin typeface="Times New Roman" panose="02020603050405020304" pitchFamily="18" charset="0"/>
                <a:cs typeface="Times New Roman" panose="02020603050405020304" pitchFamily="18" charset="0"/>
              </a:rPr>
              <a:t>cụ</a:t>
            </a:r>
            <a:r>
              <a:rPr lang="en-US" altLang="vi-VN" sz="2500" b="1" i="1" dirty="0">
                <a:latin typeface="Times New Roman" panose="02020603050405020304" pitchFamily="18" charset="0"/>
                <a:cs typeface="Times New Roman" panose="02020603050405020304" pitchFamily="18" charset="0"/>
              </a:rPr>
              <a:t>.</a:t>
            </a:r>
          </a:p>
        </p:txBody>
      </p:sp>
      <p:sp>
        <p:nvSpPr>
          <p:cNvPr id="17" name="Text Box 12"/>
          <p:cNvSpPr txBox="1">
            <a:spLocks noChangeArrowheads="1"/>
          </p:cNvSpPr>
          <p:nvPr/>
        </p:nvSpPr>
        <p:spPr bwMode="auto">
          <a:xfrm>
            <a:off x="2057400" y="2266950"/>
            <a:ext cx="7772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500" b="1" dirty="0" err="1">
                <a:latin typeface="Times New Roman" panose="02020603050405020304" pitchFamily="18" charset="0"/>
                <a:cs typeface="Times New Roman" panose="02020603050405020304" pitchFamily="18" charset="0"/>
              </a:rPr>
              <a:t>Mong</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muốn</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của</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bà</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cụ</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gợi</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cho</a:t>
            </a:r>
            <a:r>
              <a:rPr lang="en-US" altLang="vi-VN" sz="2500" b="1" dirty="0">
                <a:latin typeface="Times New Roman" panose="02020603050405020304" pitchFamily="18" charset="0"/>
                <a:cs typeface="Times New Roman" panose="02020603050405020304" pitchFamily="18" charset="0"/>
              </a:rPr>
              <a:t> Ê-</a:t>
            </a:r>
            <a:r>
              <a:rPr lang="en-US" altLang="vi-VN" sz="2500" b="1" dirty="0" err="1">
                <a:latin typeface="Times New Roman" panose="02020603050405020304" pitchFamily="18" charset="0"/>
                <a:cs typeface="Times New Roman" panose="02020603050405020304" pitchFamily="18" charset="0"/>
              </a:rPr>
              <a:t>đi</a:t>
            </a:r>
            <a:r>
              <a:rPr lang="en-US" altLang="vi-VN" sz="2500" b="1" dirty="0">
                <a:latin typeface="Times New Roman" panose="02020603050405020304" pitchFamily="18" charset="0"/>
                <a:cs typeface="Times New Roman" panose="02020603050405020304" pitchFamily="18" charset="0"/>
              </a:rPr>
              <a:t>-</a:t>
            </a:r>
            <a:r>
              <a:rPr lang="en-US" altLang="vi-VN" sz="2500" b="1" dirty="0" err="1">
                <a:latin typeface="Times New Roman" panose="02020603050405020304" pitchFamily="18" charset="0"/>
                <a:cs typeface="Times New Roman" panose="02020603050405020304" pitchFamily="18" charset="0"/>
              </a:rPr>
              <a:t>xơn</a:t>
            </a:r>
            <a:r>
              <a:rPr lang="en-US" altLang="vi-VN" sz="2500" b="1" dirty="0">
                <a:latin typeface="Times New Roman" panose="02020603050405020304" pitchFamily="18" charset="0"/>
                <a:cs typeface="Times New Roman" panose="02020603050405020304" pitchFamily="18" charset="0"/>
              </a:rPr>
              <a:t> ý </a:t>
            </a:r>
            <a:r>
              <a:rPr lang="en-US" altLang="vi-VN" sz="2500" b="1" dirty="0" err="1">
                <a:latin typeface="Times New Roman" panose="02020603050405020304" pitchFamily="18" charset="0"/>
                <a:cs typeface="Times New Roman" panose="02020603050405020304" pitchFamily="18" charset="0"/>
              </a:rPr>
              <a:t>nghĩ</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gì</a:t>
            </a:r>
            <a:r>
              <a:rPr lang="en-US" altLang="vi-VN" sz="2500" b="1" dirty="0">
                <a:latin typeface="Times New Roman" panose="02020603050405020304" pitchFamily="18" charset="0"/>
                <a:cs typeface="Times New Roman" panose="02020603050405020304" pitchFamily="18" charset="0"/>
              </a:rPr>
              <a:t>?</a:t>
            </a:r>
          </a:p>
        </p:txBody>
      </p:sp>
      <p:sp>
        <p:nvSpPr>
          <p:cNvPr id="18" name="Rectangle 20"/>
          <p:cNvSpPr>
            <a:spLocks noChangeArrowheads="1"/>
          </p:cNvSpPr>
          <p:nvPr/>
        </p:nvSpPr>
        <p:spPr bwMode="auto">
          <a:xfrm>
            <a:off x="2667000" y="3067050"/>
            <a:ext cx="4800600" cy="1028700"/>
          </a:xfrm>
          <a:prstGeom prst="rect">
            <a:avLst/>
          </a:prstGeom>
          <a:solidFill>
            <a:srgbClr val="FFFF00"/>
          </a:solidFill>
          <a:ln w="9525" algn="ctr">
            <a:solidFill>
              <a:schemeClr val="tx1"/>
            </a:solidFill>
            <a:miter lim="800000"/>
            <a:headEnd/>
            <a:tailEnd/>
          </a:ln>
        </p:spPr>
        <p:txBody>
          <a:bodyPr wrap="none" anchor="ctr"/>
          <a:lstStyle/>
          <a:p>
            <a:pPr marL="63500" algn="ctr"/>
            <a:r>
              <a:rPr lang="en-US" altLang="vi-VN" sz="2500" b="1" dirty="0" err="1">
                <a:latin typeface="Times New Roman" panose="02020603050405020304" pitchFamily="18" charset="0"/>
                <a:cs typeface="Times New Roman" panose="02020603050405020304" pitchFamily="18" charset="0"/>
              </a:rPr>
              <a:t>Chế</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tạo</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một</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chiếc</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xe</a:t>
            </a:r>
            <a:r>
              <a:rPr lang="en-US" altLang="vi-VN" sz="2500" b="1" dirty="0">
                <a:latin typeface="Times New Roman" panose="02020603050405020304" pitchFamily="18" charset="0"/>
                <a:cs typeface="Times New Roman" panose="02020603050405020304" pitchFamily="18" charset="0"/>
              </a:rPr>
              <a:t> </a:t>
            </a:r>
          </a:p>
          <a:p>
            <a:pPr marL="63500" algn="ctr"/>
            <a:r>
              <a:rPr lang="en-US" altLang="vi-VN" sz="2500" b="1" dirty="0" err="1">
                <a:latin typeface="Times New Roman" panose="02020603050405020304" pitchFamily="18" charset="0"/>
                <a:cs typeface="Times New Roman" panose="02020603050405020304" pitchFamily="18" charset="0"/>
              </a:rPr>
              <a:t>chạy</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bằng</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dòng</a:t>
            </a:r>
            <a:r>
              <a:rPr lang="en-US" altLang="vi-VN" sz="2500" b="1" dirty="0">
                <a:latin typeface="Times New Roman" panose="02020603050405020304" pitchFamily="18" charset="0"/>
                <a:cs typeface="Times New Roman" panose="02020603050405020304" pitchFamily="18" charset="0"/>
              </a:rPr>
              <a:t> </a:t>
            </a:r>
            <a:r>
              <a:rPr lang="en-US" altLang="vi-VN" sz="2500" b="1" dirty="0" err="1">
                <a:latin typeface="Times New Roman" panose="02020603050405020304" pitchFamily="18" charset="0"/>
                <a:cs typeface="Times New Roman" panose="02020603050405020304" pitchFamily="18" charset="0"/>
              </a:rPr>
              <a:t>điện</a:t>
            </a:r>
            <a:endParaRPr lang="en-US" altLang="vi-VN" sz="25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685812" y="1352550"/>
            <a:ext cx="6324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dirty="0" err="1">
                <a:solidFill>
                  <a:srgbClr val="0070C0"/>
                </a:solidFill>
                <a:latin typeface="Times New Roman" panose="02020603050405020304" pitchFamily="18" charset="0"/>
                <a:cs typeface="Times New Roman" pitchFamily="18" charset="0"/>
              </a:rPr>
              <a:t>Câu</a:t>
            </a:r>
            <a:r>
              <a:rPr lang="en-US" sz="2400" dirty="0">
                <a:solidFill>
                  <a:srgbClr val="0070C0"/>
                </a:solidFill>
                <a:latin typeface="Times New Roman" panose="02020603050405020304" pitchFamily="18" charset="0"/>
                <a:cs typeface="Times New Roman" pitchFamily="18" charset="0"/>
              </a:rPr>
              <a:t> 3: </a:t>
            </a:r>
            <a:r>
              <a:rPr lang="en-US" sz="2400" dirty="0" err="1">
                <a:solidFill>
                  <a:srgbClr val="0070C0"/>
                </a:solidFill>
                <a:latin typeface="Times New Roman" pitchFamily="18" charset="0"/>
                <a:cs typeface="Times New Roman" pitchFamily="18" charset="0"/>
              </a:rPr>
              <a:t>Bạn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nhỏ</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yêu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nhất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chiếc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cầu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Vì</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sao</a:t>
            </a:r>
            <a:r>
              <a:rPr lang="en-US" sz="2400" dirty="0">
                <a:solidFill>
                  <a:srgbClr val="0070C0"/>
                </a:solidFill>
                <a:latin typeface="Times New Roman" pitchFamily="18" charset="0"/>
                <a:cs typeface="Times New Roman" pitchFamily="18" charset="0"/>
              </a:rPr>
              <a:t>?</a:t>
            </a:r>
          </a:p>
        </p:txBody>
      </p:sp>
      <p:sp>
        <p:nvSpPr>
          <p:cNvPr id="2" name="TextBox 1"/>
          <p:cNvSpPr txBox="1"/>
          <p:nvPr/>
        </p:nvSpPr>
        <p:spPr>
          <a:xfrm>
            <a:off x="685812" y="814685"/>
            <a:ext cx="59435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4</a:t>
            </a:r>
          </a:p>
        </p:txBody>
      </p:sp>
      <p:pic>
        <p:nvPicPr>
          <p:cNvPr id="8" name="Picture 20" descr="cauHR"/>
          <p:cNvPicPr>
            <a:picLocks noChangeAspect="1" noChangeArrowheads="1"/>
          </p:cNvPicPr>
          <p:nvPr/>
        </p:nvPicPr>
        <p:blipFill rotWithShape="1">
          <a:blip r:embed="rId2">
            <a:lum bright="20000"/>
            <a:extLst>
              <a:ext uri="{28A0092B-C50C-407E-A947-70E740481C1C}">
                <a14:useLocalDpi xmlns:a14="http://schemas.microsoft.com/office/drawing/2010/main" val="0"/>
              </a:ext>
            </a:extLst>
          </a:blip>
          <a:srcRect t="6881" b="6608"/>
          <a:stretch/>
        </p:blipFill>
        <p:spPr bwMode="auto">
          <a:xfrm>
            <a:off x="0" y="1733551"/>
            <a:ext cx="9144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64353"/>
            <a:ext cx="9144000" cy="1077218"/>
          </a:xfrm>
          <a:prstGeom prst="rect">
            <a:avLst/>
          </a:prstGeom>
          <a:noFill/>
        </p:spPr>
        <p:txBody>
          <a:bodyPr wrap="square" rtlCol="0">
            <a:spAutoFit/>
          </a:bodyPr>
          <a:lstStyle/>
          <a:p>
            <a:pPr algn="ctr"/>
            <a:r>
              <a:rPr lang="en-US" sz="3200" i="1" dirty="0" err="1">
                <a:solidFill>
                  <a:srgbClr val="002060"/>
                </a:solidFill>
                <a:latin typeface="Times New Roman" panose="02020603050405020304" pitchFamily="18" charset="0"/>
                <a:cs typeface="Times New Roman" pitchFamily="18" charset="0"/>
              </a:rPr>
              <a:t>Tìm</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hiểu</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bài</a:t>
            </a:r>
            <a:endParaRPr lang="en-US" sz="3200" i="1" dirty="0">
              <a:solidFill>
                <a:srgbClr val="002060"/>
              </a:solidFill>
              <a:latin typeface="Times New Roman" pitchFamily="18" charset="0"/>
              <a:cs typeface="Times New Roman" pitchFamily="18" charset="0"/>
            </a:endParaRPr>
          </a:p>
          <a:p>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iterate type="lt">
                                    <p:tmPct val="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295400" y="1276350"/>
            <a:ext cx="630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4.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thích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sao</a:t>
            </a:r>
            <a:r>
              <a:rPr lang="en-US" sz="2800" dirty="0">
                <a:solidFill>
                  <a:srgbClr val="0070C0"/>
                </a:solidFill>
                <a:latin typeface="Times New Roman" pitchFamily="18" charset="0"/>
                <a:cs typeface="Times New Roman" pitchFamily="18" charset="0"/>
              </a:rPr>
              <a:t>?</a:t>
            </a:r>
          </a:p>
        </p:txBody>
      </p:sp>
      <p:sp>
        <p:nvSpPr>
          <p:cNvPr id="7" name="TextBox 6"/>
          <p:cNvSpPr txBox="1"/>
          <p:nvPr/>
        </p:nvSpPr>
        <p:spPr>
          <a:xfrm>
            <a:off x="0" y="213777"/>
            <a:ext cx="9144000" cy="1138773"/>
          </a:xfrm>
          <a:prstGeom prst="rect">
            <a:avLst/>
          </a:prstGeom>
          <a:noFill/>
        </p:spPr>
        <p:txBody>
          <a:bodyPr wrap="square" rtlCol="0">
            <a:spAutoFit/>
          </a:bodyPr>
          <a:lstStyle/>
          <a:p>
            <a:pPr algn="ctr"/>
            <a:r>
              <a:rPr lang="en-US" sz="3200" i="1" dirty="0" err="1">
                <a:solidFill>
                  <a:srgbClr val="002060"/>
                </a:solidFill>
                <a:latin typeface="Times New Roman" pitchFamily="18" charset="0"/>
                <a:cs typeface="Times New Roman" pitchFamily="18" charset="0"/>
              </a:rPr>
              <a:t>Tìm</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hiểu</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bài</a:t>
            </a:r>
            <a:endParaRPr lang="en-US" sz="3200" i="1" dirty="0">
              <a:solidFill>
                <a:srgbClr val="00206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 </a:t>
            </a:r>
          </a:p>
        </p:txBody>
      </p:sp>
      <p:sp>
        <p:nvSpPr>
          <p:cNvPr id="8" name="TextBox 7"/>
          <p:cNvSpPr txBox="1">
            <a:spLocks noChangeArrowheads="1"/>
          </p:cNvSpPr>
          <p:nvPr/>
        </p:nvSpPr>
        <p:spPr bwMode="auto">
          <a:xfrm>
            <a:off x="1447800" y="2108497"/>
            <a:ext cx="74443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err="1">
                <a:solidFill>
                  <a:srgbClr val="002060"/>
                </a:solidFill>
                <a:latin typeface="Times New Roman" panose="02020603050405020304" pitchFamily="18" charset="0"/>
                <a:cs typeface="Times New Roman" pitchFamily="18" charset="0"/>
              </a:rPr>
              <a:t>Gợi</a:t>
            </a:r>
            <a:r>
              <a:rPr lang="en-US" sz="2800" dirty="0">
                <a:solidFill>
                  <a:srgbClr val="002060"/>
                </a:solidFill>
                <a:latin typeface="Times New Roman" pitchFamily="18" charset="0"/>
                <a:cs typeface="Times New Roman" pitchFamily="18" charset="0"/>
              </a:rPr>
              <a:t> ý:  </a:t>
            </a:r>
            <a:r>
              <a:rPr lang="en-US" altLang="en-US" sz="2800" dirty="0" err="1">
                <a:solidFill>
                  <a:srgbClr val="0000CC"/>
                </a:solidFill>
                <a:latin typeface="Times New Roman" panose="02020603050405020304" pitchFamily="18" charset="0"/>
                <a:cs typeface="Times New Roman" panose="02020603050405020304" pitchFamily="18" charset="0"/>
              </a:rPr>
              <a:t>Em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thích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hình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ảnh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tre</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p>
          <a:p>
            <a:r>
              <a:rPr lang="en-US" altLang="en-US" sz="2800" dirty="0" err="1">
                <a:solidFill>
                  <a:srgbClr val="0000CC"/>
                </a:solidFill>
                <a:latin typeface="Times New Roman" panose="02020603050405020304" pitchFamily="18" charset="0"/>
                <a:cs typeface="Times New Roman" panose="02020603050405020304" pitchFamily="18" charset="0"/>
              </a:rPr>
              <a:t>võng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mắc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người</a:t>
            </a:r>
            <a:r>
              <a:rPr lang="en-US" altLang="en-US" sz="2800" dirty="0">
                <a:solidFill>
                  <a:srgbClr val="0000CC"/>
                </a:solidFill>
                <a:latin typeface="Times New Roman" panose="02020603050405020304" pitchFamily="18" charset="0"/>
                <a:cs typeface="Times New Roman" panose="02020603050405020304" pitchFamily="18" charset="0"/>
              </a:rPr>
              <a:t> qua </a:t>
            </a:r>
            <a:r>
              <a:rPr lang="en-US" altLang="en-US" sz="2800" dirty="0" err="1">
                <a:solidFill>
                  <a:srgbClr val="0000CC"/>
                </a:solidFill>
                <a:latin typeface="Times New Roman" panose="02020603050405020304" pitchFamily="18" charset="0"/>
                <a:cs typeface="Times New Roman" panose="02020603050405020304" pitchFamily="18" charset="0"/>
              </a:rPr>
              <a:t>lại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trên</a:t>
            </a:r>
            <a:r>
              <a:rPr lang="en-US" altLang="en-US" sz="2800" dirty="0">
                <a:solidFill>
                  <a:srgbClr val="0000CC"/>
                </a:solidFill>
                <a:latin typeface="Times New Roman" panose="02020603050405020304" pitchFamily="18" charset="0"/>
                <a:cs typeface="Times New Roman" panose="02020603050405020304" pitchFamily="18" charset="0"/>
              </a:rPr>
              <a:t> </a:t>
            </a:r>
          </a:p>
          <a:p>
            <a:r>
              <a:rPr lang="en-US" altLang="en-US" sz="2800" dirty="0" err="1">
                <a:solidFill>
                  <a:srgbClr val="0000CC"/>
                </a:solidFill>
                <a:latin typeface="Times New Roman" panose="02020603050405020304" pitchFamily="18" charset="0"/>
                <a:cs typeface="Times New Roman" panose="02020603050405020304" pitchFamily="18" charset="0"/>
              </a:rPr>
              <a:t>một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chiếc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thật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thú</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vị</a:t>
            </a:r>
            <a:r>
              <a:rPr lang="en-US" altLang="en-US" sz="2800" dirty="0">
                <a:solidFill>
                  <a:srgbClr val="0000CC"/>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094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028"/>
            <a:ext cx="8229600" cy="3394472"/>
          </a:xfrm>
        </p:spPr>
        <p:txBody>
          <a:bodyPr/>
          <a:lstStyle/>
          <a:p>
            <a:pPr marL="0" indent="0">
              <a:buNone/>
            </a:pPr>
            <a:r>
              <a:rPr lang="en-US" dirty="0" err="1">
                <a:solidFill>
                  <a:srgbClr val="0070C0"/>
                </a:solidFill>
                <a:latin typeface="Times New Roman" panose="02020603050405020304" pitchFamily="18" charset="0"/>
                <a:cs typeface="Times New Roman" panose="02020603050405020304" pitchFamily="18" charset="0"/>
              </a:rPr>
              <a:t>Câu</a:t>
            </a:r>
            <a:r>
              <a:rPr lang="en-US" dirty="0">
                <a:solidFill>
                  <a:srgbClr val="0070C0"/>
                </a:solidFill>
                <a:latin typeface="Times New Roman" panose="02020603050405020304" pitchFamily="18" charset="0"/>
                <a:cs typeface="Times New Roman" panose="02020603050405020304" pitchFamily="18" charset="0"/>
              </a:rPr>
              <a:t> 5: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thuộc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lòng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khổ</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thơ</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em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thích</a:t>
            </a:r>
            <a:r>
              <a:rPr lang="en-US" dirty="0">
                <a:solidFill>
                  <a:srgbClr val="0070C0"/>
                </a:solidFill>
                <a:latin typeface="Times New Roman" panose="02020603050405020304" pitchFamily="18" charset="0"/>
                <a:cs typeface="Times New Roman" panose="02020603050405020304" pitchFamily="18" charset="0"/>
              </a:rPr>
              <a:t>.</a:t>
            </a:r>
          </a:p>
        </p:txBody>
      </p:sp>
      <p:sp>
        <p:nvSpPr>
          <p:cNvPr id="4" name="Title 3"/>
          <p:cNvSpPr txBox="1">
            <a:spLocks noGrp="1"/>
          </p:cNvSpPr>
          <p:nvPr>
            <p:ph type="title"/>
          </p:nvPr>
        </p:nvSpPr>
        <p:spPr>
          <a:xfrm>
            <a:off x="457200" y="213777"/>
            <a:ext cx="8229600" cy="1138773"/>
          </a:xfrm>
          <a:prstGeom prst="rect">
            <a:avLst/>
          </a:prstGeom>
          <a:noFill/>
        </p:spPr>
        <p:txBody>
          <a:bodyPr wrap="square" rtlCol="0">
            <a:spAutoFit/>
          </a:bodyPr>
          <a:lstStyle/>
          <a:p>
            <a:pPr algn="ctr"/>
            <a:r>
              <a:rPr lang="en-US" sz="3200" i="1" dirty="0" err="1">
                <a:solidFill>
                  <a:srgbClr val="002060"/>
                </a:solidFill>
                <a:latin typeface="Times New Roman" panose="02020603050405020304" pitchFamily="18" charset="0"/>
                <a:cs typeface="Times New Roman" pitchFamily="18" charset="0"/>
              </a:rPr>
              <a:t>Tìm</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hiểu</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bài</a:t>
            </a:r>
            <a:endParaRPr lang="en-US" sz="3200" i="1" dirty="0">
              <a:solidFill>
                <a:srgbClr val="00206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6969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7000" r="-6000" b="-3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952500" y="1345109"/>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a:solidFill>
                  <a:srgbClr val="FFFF00"/>
                </a:solidFill>
                <a:latin typeface="Times New Roman" pitchFamily="18" charset="0"/>
                <a:cs typeface="Times New Roman" pitchFamily="18" charset="0"/>
              </a:rPr>
              <a:t>Nội</a:t>
            </a:r>
            <a:r>
              <a:rPr lang="en-US" sz="2200" b="1" dirty="0">
                <a:solidFill>
                  <a:srgbClr val="FFFF00"/>
                </a:solidFill>
                <a:latin typeface="Times New Roman" pitchFamily="18" charset="0"/>
                <a:cs typeface="Times New Roman" pitchFamily="18" charset="0"/>
              </a:rPr>
              <a:t> dung: </a:t>
            </a:r>
            <a:r>
              <a:rPr lang="en-US" sz="2200" b="1" dirty="0" err="1">
                <a:solidFill>
                  <a:srgbClr val="FFFF00"/>
                </a:solidFill>
                <a:latin typeface="Times New Roman" pitchFamily="18" charset="0"/>
                <a:cs typeface="Times New Roman" pitchFamily="18" charset="0"/>
              </a:rPr>
              <a:t>Bạn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nhỏ</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rất</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yêu</a:t>
            </a:r>
            <a:r>
              <a:rPr lang="en-US" sz="2200" b="1" dirty="0">
                <a:solidFill>
                  <a:srgbClr val="FFFF00"/>
                </a:solidFill>
                <a:latin typeface="Times New Roman" pitchFamily="18" charset="0"/>
                <a:cs typeface="Times New Roman" pitchFamily="18" charset="0"/>
              </a:rPr>
              <a:t> cha, </a:t>
            </a:r>
            <a:r>
              <a:rPr lang="en-US" sz="2200" b="1" dirty="0" err="1">
                <a:solidFill>
                  <a:srgbClr val="FFFF00"/>
                </a:solidFill>
                <a:latin typeface="Times New Roman" pitchFamily="18" charset="0"/>
                <a:cs typeface="Times New Roman" pitchFamily="18" charset="0"/>
              </a:rPr>
              <a:t>tự</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hào</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về</a:t>
            </a:r>
            <a:r>
              <a:rPr lang="en-US" sz="2200" b="1" dirty="0">
                <a:solidFill>
                  <a:srgbClr val="FFFF00"/>
                </a:solidFill>
                <a:latin typeface="Times New Roman" pitchFamily="18" charset="0"/>
                <a:cs typeface="Times New Roman" pitchFamily="18" charset="0"/>
              </a:rPr>
              <a:t> cha </a:t>
            </a:r>
            <a:r>
              <a:rPr lang="en-US" sz="2200" b="1" dirty="0" err="1">
                <a:solidFill>
                  <a:srgbClr val="FFFF00"/>
                </a:solidFill>
                <a:latin typeface="Times New Roman" pitchFamily="18" charset="0"/>
                <a:cs typeface="Times New Roman" pitchFamily="18" charset="0"/>
              </a:rPr>
              <a:t>nên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thấy</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chiếc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cầu</a:t>
            </a:r>
            <a:r>
              <a:rPr lang="en-US" sz="2200" b="1" dirty="0">
                <a:solidFill>
                  <a:srgbClr val="FFFF00"/>
                </a:solidFill>
                <a:latin typeface="Times New Roman" pitchFamily="18" charset="0"/>
                <a:cs typeface="Times New Roman" pitchFamily="18" charset="0"/>
              </a:rPr>
              <a:t> do cha </a:t>
            </a:r>
            <a:r>
              <a:rPr lang="en-US" sz="2200" b="1" dirty="0" err="1">
                <a:solidFill>
                  <a:srgbClr val="FFFF00"/>
                </a:solidFill>
                <a:latin typeface="Times New Roman" pitchFamily="18" charset="0"/>
                <a:cs typeface="Times New Roman" pitchFamily="18" charset="0"/>
              </a:rPr>
              <a:t>làm</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ra</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là</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đẹp</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nhất</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đáng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yêu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nhất</a:t>
            </a:r>
            <a:endParaRPr lang="en-US" sz="2200" b="1" dirty="0">
              <a:solidFill>
                <a:srgbClr val="FFFF00"/>
              </a:solidFill>
              <a:latin typeface="Times New Roman" pitchFamily="18" charset="0"/>
              <a:cs typeface="Times New Roman" pitchFamily="18" charset="0"/>
            </a:endParaRPr>
          </a:p>
        </p:txBody>
      </p:sp>
      <p:sp>
        <p:nvSpPr>
          <p:cNvPr id="9" name="Rectangle 8"/>
          <p:cNvSpPr/>
          <p:nvPr/>
        </p:nvSpPr>
        <p:spPr>
          <a:xfrm>
            <a:off x="2381250" y="56912"/>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tư</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16</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2</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đọc</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Cái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cầu</a:t>
            </a:r>
            <a:r>
              <a:rPr lang="en-US" sz="2400" dirty="0">
                <a:solidFill>
                  <a:schemeClr val="bg1"/>
                </a:solidFill>
                <a:latin typeface="Times New Roman" pitchFamily="18" charset="0"/>
                <a:cs typeface="Times New Roman" pitchFamily="18" charset="0"/>
              </a:rPr>
              <a:t> </a:t>
            </a:r>
          </a:p>
        </p:txBody>
      </p:sp>
      <p:sp>
        <p:nvSpPr>
          <p:cNvPr id="10" name="TextBox 9"/>
          <p:cNvSpPr txBox="1"/>
          <p:nvPr/>
        </p:nvSpPr>
        <p:spPr>
          <a:xfrm>
            <a:off x="1143000" y="1947029"/>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a:solidFill>
                  <a:schemeClr val="bg1"/>
                </a:solidFill>
                <a:latin typeface="Times New Roman" panose="02020603050405020304" pitchFamily="18" charset="0"/>
                <a:cs typeface="Times New Roman" panose="02020603050405020304" pitchFamily="18" charset="0"/>
              </a:rPr>
              <a:t>Luyện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đọc</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xe</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lửa</a:t>
            </a:r>
            <a:r>
              <a:rPr lang="en-US" sz="2200" b="1" dirty="0">
                <a:solidFill>
                  <a:schemeClr val="bg1"/>
                </a:solidFill>
                <a:latin typeface="Times New Roman" panose="02020603050405020304" pitchFamily="18" charset="0"/>
                <a:cs typeface="Times New Roman" panose="02020603050405020304" pitchFamily="18" charset="0"/>
              </a:rPr>
              <a:t>                                                    chum </a:t>
            </a: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bắc</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cầu</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ngòi</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đãi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đỗ</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sông</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Mã</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Hàm</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Rồng</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57600" y="1059418"/>
            <a:ext cx="1981200" cy="369332"/>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a:t>
            </a:r>
            <a:r>
              <a:rPr lang="en-US" i="1" dirty="0" err="1">
                <a:solidFill>
                  <a:schemeClr val="bg1"/>
                </a:solidFill>
                <a:latin typeface="Times New Roman" panose="02020603050405020304" pitchFamily="18" charset="0"/>
                <a:cs typeface="Times New Roman" panose="02020603050405020304" pitchFamily="18" charset="0"/>
              </a:rPr>
              <a:t>Trích</a:t>
            </a:r>
            <a:r>
              <a:rPr lang="en-US"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14350"/>
            <a:ext cx="8229600" cy="609600"/>
          </a:xfrm>
        </p:spPr>
        <p:txBody>
          <a:bodyPr/>
          <a:lstStyle/>
          <a:p>
            <a:r>
              <a:rPr lang="en-US" sz="2400" b="1" dirty="0" err="1">
                <a:solidFill>
                  <a:srgbClr val="00B050"/>
                </a:solidFill>
                <a:latin typeface="Times New Roman" panose="02020603050405020304" pitchFamily="18" charset="0"/>
                <a:cs typeface="Times New Roman" panose="02020603050405020304" pitchFamily="18" charset="0"/>
              </a:rPr>
              <a:t>Luyện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lại</a:t>
            </a:r>
            <a:br>
              <a:rPr lang="en-US" sz="2400" b="1" dirty="0">
                <a:solidFill>
                  <a:srgbClr val="00B050"/>
                </a:solidFill>
                <a:latin typeface="Times New Roman" panose="02020603050405020304" pitchFamily="18" charset="0"/>
                <a:cs typeface="Times New Roman" panose="02020603050405020304" pitchFamily="18" charset="0"/>
              </a:rPr>
            </a:br>
            <a:r>
              <a:rPr lang="en-US" sz="1600" b="1" dirty="0" err="1">
                <a:solidFill>
                  <a:srgbClr val="0070C0"/>
                </a:solidFill>
                <a:latin typeface="Times New Roman" panose="02020603050405020304" pitchFamily="18" charset="0"/>
                <a:cs typeface="Times New Roman" panose="02020603050405020304" pitchFamily="18" charset="0"/>
              </a:rPr>
              <a:t>Toàn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bài</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tình</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cảm</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nhẹ</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nhàng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thiết</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tha</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Nhấn</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giọng</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từ</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dirty="0" err="1">
                <a:solidFill>
                  <a:srgbClr val="0070C0"/>
                </a:solidFill>
                <a:latin typeface="Times New Roman" panose="02020603050405020304" pitchFamily="18" charset="0"/>
                <a:cs typeface="Times New Roman" panose="02020603050405020304" pitchFamily="18" charset="0"/>
              </a:rPr>
              <a:t>ngữ</a:t>
            </a:r>
            <a:r>
              <a:rPr lang="en-US" sz="1600" b="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vừa</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bắc</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xong</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sao</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ghê</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yêu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hơn</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cả</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cái</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cầu</a:t>
            </a:r>
            <a:r>
              <a:rPr lang="en-US" sz="1600" b="1" i="1" dirty="0">
                <a:solidFill>
                  <a:srgbClr val="0070C0"/>
                </a:solidFill>
                <a:latin typeface="Times New Roman" panose="02020603050405020304" pitchFamily="18" charset="0"/>
                <a:cs typeface="Times New Roman" panose="02020603050405020304" pitchFamily="18" charset="0"/>
              </a:rPr>
              <a:t> </a:t>
            </a:r>
            <a:r>
              <a:rPr lang="en-US" sz="1600" b="1" i="1" dirty="0" err="1">
                <a:solidFill>
                  <a:srgbClr val="0070C0"/>
                </a:solidFill>
                <a:latin typeface="Times New Roman" panose="02020603050405020304" pitchFamily="18" charset="0"/>
                <a:cs typeface="Times New Roman" panose="02020603050405020304" pitchFamily="18" charset="0"/>
              </a:rPr>
              <a:t>của</a:t>
            </a:r>
            <a:r>
              <a:rPr lang="en-US" sz="1600" b="1" i="1" dirty="0">
                <a:solidFill>
                  <a:srgbClr val="0070C0"/>
                </a:solidFill>
                <a:latin typeface="Times New Roman" panose="02020603050405020304" pitchFamily="18" charset="0"/>
                <a:cs typeface="Times New Roman" panose="02020603050405020304" pitchFamily="18" charset="0"/>
              </a:rPr>
              <a:t> cha,…</a:t>
            </a:r>
            <a:br>
              <a:rPr lang="en-US" sz="1600" b="1" i="1" dirty="0">
                <a:solidFill>
                  <a:srgbClr val="0070C0"/>
                </a:solidFill>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11717" y="902494"/>
            <a:ext cx="8229600" cy="1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vi-VN" sz="2400" b="1" dirty="0" err="1">
                <a:solidFill>
                  <a:srgbClr val="FF0000"/>
                </a:solidFill>
                <a:latin typeface="Times New Roman" pitchFamily="18" charset="0"/>
              </a:rPr>
              <a:t>Cái</a:t>
            </a:r>
            <a:r>
              <a:rPr lang="en-US" altLang="vi-VN" sz="2400" b="1" dirty="0">
                <a:solidFill>
                  <a:srgbClr val="FF0000"/>
                </a:solidFill>
                <a:latin typeface="Times New Roman" pitchFamily="18" charset="0"/>
              </a:rPr>
              <a:t> </a:t>
            </a:r>
            <a:r>
              <a:rPr lang="en-US" altLang="vi-VN" sz="2400" b="1" dirty="0" err="1">
                <a:solidFill>
                  <a:srgbClr val="FF0000"/>
                </a:solidFill>
                <a:latin typeface="Times New Roman" pitchFamily="18" charset="0"/>
              </a:rPr>
              <a:t>cầu</a:t>
            </a:r>
            <a:br>
              <a:rPr lang="en-US" altLang="vi-VN" sz="2400" b="1" dirty="0">
                <a:solidFill>
                  <a:srgbClr val="FF0000"/>
                </a:solidFill>
                <a:latin typeface="Times New Roman"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76200" y="1387078"/>
            <a:ext cx="42672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Cha </a:t>
            </a:r>
            <a:r>
              <a:rPr lang="en-US" sz="2000" b="1" i="1" dirty="0" err="1">
                <a:solidFill>
                  <a:srgbClr val="002060"/>
                </a:solidFill>
                <a:latin typeface="Times New Roman" panose="02020603050405020304" pitchFamily="18" charset="0"/>
                <a:cs typeface="Times New Roman" panose="02020603050405020304" pitchFamily="18" charset="0"/>
              </a:rPr>
              <a:t>gửi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con </a:t>
            </a:r>
            <a:r>
              <a:rPr lang="en-US" sz="2000" b="1" i="1" dirty="0" err="1">
                <a:solidFill>
                  <a:srgbClr val="002060"/>
                </a:solidFill>
                <a:latin typeface="Times New Roman" panose="02020603050405020304" pitchFamily="18" charset="0"/>
                <a:cs typeface="Times New Roman" panose="02020603050405020304" pitchFamily="18" charset="0"/>
              </a:rPr>
              <a:t>chiếc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ảnh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Cha </a:t>
            </a:r>
            <a:r>
              <a:rPr lang="en-US" sz="2000" b="1" i="1" dirty="0" err="1">
                <a:solidFill>
                  <a:srgbClr val="002060"/>
                </a:solidFill>
                <a:latin typeface="Times New Roman" panose="02020603050405020304" pitchFamily="18" charset="0"/>
                <a:cs typeface="Times New Roman" panose="02020603050405020304" pitchFamily="18" charset="0"/>
              </a:rPr>
              <a:t>vừa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xong</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dòng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sâu</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Xe</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lửa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sắp</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thư</a:t>
            </a:r>
            <a:r>
              <a:rPr lang="en-US" sz="2000" b="1" i="1" dirty="0">
                <a:solidFill>
                  <a:srgbClr val="002060"/>
                </a:solidFill>
                <a:latin typeface="Times New Roman" panose="02020603050405020304" pitchFamily="18" charset="0"/>
                <a:cs typeface="Times New Roman" panose="02020603050405020304" pitchFamily="18" charset="0"/>
              </a:rPr>
              <a:t> cha </a:t>
            </a:r>
            <a:r>
              <a:rPr lang="en-US" sz="2000" b="1" i="1" dirty="0" err="1">
                <a:solidFill>
                  <a:srgbClr val="002060"/>
                </a:solidFill>
                <a:latin typeface="Times New Roman" panose="02020603050405020304" pitchFamily="18" charset="0"/>
                <a:cs typeface="Times New Roman" panose="02020603050405020304" pitchFamily="18" charset="0"/>
              </a:rPr>
              <a:t>nói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thế</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xem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xem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lâu</a:t>
            </a:r>
            <a:r>
              <a:rPr lang="en-US" sz="2000" b="1" i="1" dirty="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Những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sao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ghê</a:t>
            </a:r>
            <a:r>
              <a:rPr lang="en-US" sz="2000" b="1" i="1" dirty="0">
                <a:solidFill>
                  <a:srgbClr val="002060"/>
                </a:solidFill>
                <a:latin typeface="Times New Roman" panose="02020603050405020304" pitchFamily="18" charset="0"/>
                <a:cs typeface="Times New Roman" panose="02020603050405020304" pitchFamily="18" charset="0"/>
              </a:rPr>
              <a:t> !</a:t>
            </a: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Nhện</a:t>
            </a:r>
            <a:r>
              <a:rPr lang="en-US" sz="2000" b="1" i="1" dirty="0">
                <a:solidFill>
                  <a:srgbClr val="002060"/>
                </a:solidFill>
                <a:latin typeface="Times New Roman" panose="02020603050405020304" pitchFamily="18" charset="0"/>
                <a:cs typeface="Times New Roman" panose="02020603050405020304" pitchFamily="18" charset="0"/>
              </a:rPr>
              <a:t> qua chum </a:t>
            </a:r>
            <a:r>
              <a:rPr lang="en-US" sz="2000" b="1" i="1" dirty="0" err="1">
                <a:solidFill>
                  <a:srgbClr val="002060"/>
                </a:solidFill>
                <a:latin typeface="Times New Roman" panose="02020603050405020304" pitchFamily="18" charset="0"/>
                <a:cs typeface="Times New Roman" panose="02020603050405020304" pitchFamily="18" charset="0"/>
              </a:rPr>
              <a:t>nước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nhỏ</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sáo</a:t>
            </a:r>
            <a:r>
              <a:rPr lang="en-US" sz="2000" b="1" i="1" dirty="0">
                <a:solidFill>
                  <a:srgbClr val="002060"/>
                </a:solidFill>
                <a:latin typeface="Times New Roman" panose="02020603050405020304" pitchFamily="18" charset="0"/>
                <a:cs typeface="Times New Roman" panose="02020603050405020304" pitchFamily="18" charset="0"/>
              </a:rPr>
              <a:t> sang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ngọn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gió</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kiến</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ngòi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tre</a:t>
            </a:r>
            <a:r>
              <a:rPr lang="en-US" sz="2000" b="1" i="1" dirty="0">
                <a:solidFill>
                  <a:srgbClr val="002060"/>
                </a:solidFill>
                <a:latin typeface="Times New Roman" panose="02020603050405020304" pitchFamily="18" charset="0"/>
                <a:cs typeface="Times New Roman" panose="02020603050405020304" pitchFamily="18" charset="0"/>
              </a:rPr>
              <a:t>.</a:t>
            </a:r>
          </a:p>
        </p:txBody>
      </p:sp>
      <p:sp>
        <p:nvSpPr>
          <p:cNvPr id="7" name="Content Placeholder 3"/>
          <p:cNvSpPr txBox="1">
            <a:spLocks/>
          </p:cNvSpPr>
          <p:nvPr/>
        </p:nvSpPr>
        <p:spPr>
          <a:xfrm>
            <a:off x="4235569" y="1387078"/>
            <a:ext cx="5152845" cy="33944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treo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lối</a:t>
            </a:r>
            <a:r>
              <a:rPr lang="en-US" sz="2000" b="1" i="1" dirty="0">
                <a:solidFill>
                  <a:srgbClr val="002060"/>
                </a:solidFill>
                <a:latin typeface="Times New Roman" panose="02020603050405020304" pitchFamily="18" charset="0"/>
                <a:cs typeface="Times New Roman" panose="02020603050405020304" pitchFamily="18" charset="0"/>
              </a:rPr>
              <a:t> sang </a:t>
            </a:r>
            <a:r>
              <a:rPr lang="en-US" sz="2000" b="1" i="1" dirty="0" err="1">
                <a:solidFill>
                  <a:srgbClr val="002060"/>
                </a:solidFill>
                <a:latin typeface="Times New Roman" panose="02020603050405020304" pitchFamily="18" charset="0"/>
                <a:cs typeface="Times New Roman" panose="02020603050405020304" pitchFamily="18" charset="0"/>
              </a:rPr>
              <a:t>bà</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ngoại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Như</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võng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trên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ru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người</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lại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Dưới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chở</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chở</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vôi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buồm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ngược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thoi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xuôi</a:t>
            </a:r>
            <a:r>
              <a:rPr lang="en-US" sz="2000" b="1" i="1" dirty="0">
                <a:solidFill>
                  <a:srgbClr val="002060"/>
                </a:solidFill>
                <a:latin typeface="Times New Roman" panose="02020603050405020304" pitchFamily="18" charset="0"/>
                <a:cs typeface="Times New Roman" panose="02020603050405020304" pitchFamily="18" charset="0"/>
              </a:rPr>
              <a:t>.</a:t>
            </a:r>
          </a:p>
          <a:p>
            <a:pPr marL="0" indent="0">
              <a:buFont typeface="Arial" charse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hơn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cả</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ao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thường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đãi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đỗ</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Là</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này</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ảnh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chụp</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xa</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bảo</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Hàm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Rồng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Mã</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Font typeface="Arial" charse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cứ</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gọi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của</a:t>
            </a:r>
            <a:r>
              <a:rPr lang="en-US" sz="2000" b="1" i="1" dirty="0">
                <a:solidFill>
                  <a:srgbClr val="002060"/>
                </a:solidFill>
                <a:latin typeface="Times New Roman" panose="02020603050405020304" pitchFamily="18" charset="0"/>
                <a:cs typeface="Times New Roman" panose="02020603050405020304" pitchFamily="18" charset="0"/>
              </a:rPr>
              <a:t> cha.</a:t>
            </a:r>
          </a:p>
          <a:p>
            <a:pPr marL="0" indent="0">
              <a:buFont typeface="Arial" charse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8" name="Text Box 53"/>
          <p:cNvSpPr txBox="1">
            <a:spLocks noChangeArrowheads="1"/>
          </p:cNvSpPr>
          <p:nvPr/>
        </p:nvSpPr>
        <p:spPr bwMode="auto">
          <a:xfrm>
            <a:off x="6096000" y="470535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9" name="Straight Connector 8"/>
          <p:cNvCxnSpPr/>
          <p:nvPr/>
        </p:nvCxnSpPr>
        <p:spPr>
          <a:xfrm>
            <a:off x="0" y="24955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362200" y="39433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5623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715000" y="43243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H="1">
            <a:off x="1752600" y="13870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3733800" y="1428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6576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9050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9624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038600" y="18097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3276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3352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733800" y="2488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8100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3886200" y="3257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2286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8862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962400" y="3638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19812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4012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3886200" y="4019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1905000" y="4393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5052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35814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6019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79248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a:off x="8001000" y="1421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6400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82296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305800" y="18026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78486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2114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89154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8991600" y="24955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62484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H="1">
            <a:off x="82296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8305800" y="3250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58674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75438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7620000" y="36314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79248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001000" y="3943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5486400" y="4317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7239000" y="43243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315200" y="43314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33400" y="21145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981200" y="3562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9" name="Straight Connector 58"/>
          <p:cNvCxnSpPr/>
          <p:nvPr/>
        </p:nvCxnSpPr>
        <p:spPr>
          <a:xfrm>
            <a:off x="4343400" y="35623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p:cNvCxnSpPr/>
          <p:nvPr/>
        </p:nvCxnSpPr>
        <p:spPr>
          <a:xfrm>
            <a:off x="5562600" y="47053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a:off x="533400" y="21907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a:off x="1981200" y="3638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a:off x="4343400" y="3638550"/>
            <a:ext cx="1219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a:off x="5562600" y="4781550"/>
            <a:ext cx="1676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2" name="TextBox 61"/>
          <p:cNvSpPr txBox="1"/>
          <p:nvPr/>
        </p:nvSpPr>
        <p:spPr>
          <a:xfrm>
            <a:off x="3193620" y="1166396"/>
            <a:ext cx="198120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t>
            </a:r>
            <a:r>
              <a:rPr lang="en-US" sz="1600" i="1" dirty="0" err="1">
                <a:latin typeface="Times New Roman" panose="02020603050405020304" pitchFamily="18" charset="0"/>
                <a:cs typeface="Times New Roman" panose="02020603050405020304" pitchFamily="18" charset="0"/>
              </a:rPr>
              <a:t>Trích</a:t>
            </a:r>
            <a:r>
              <a:rPr lang="en-US" sz="1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304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ppt_x"/>
                                          </p:val>
                                        </p:tav>
                                        <p:tav tm="100000">
                                          <p:val>
                                            <p:strVal val="#ppt_x"/>
                                          </p:val>
                                        </p:tav>
                                      </p:tavLst>
                                    </p:anim>
                                    <p:anim calcmode="lin" valueType="num">
                                      <p:cBhvr additive="base">
                                        <p:cTn id="2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ppt_x"/>
                                          </p:val>
                                        </p:tav>
                                        <p:tav tm="100000">
                                          <p:val>
                                            <p:strVal val="#ppt_x"/>
                                          </p:val>
                                        </p:tav>
                                      </p:tavLst>
                                    </p:anim>
                                    <p:anim calcmode="lin" valueType="num">
                                      <p:cBhvr additive="base">
                                        <p:cTn id="33" dur="500" fill="hold"/>
                                        <p:tgtEl>
                                          <p:spTgt spid="5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fill="hold"/>
                                        <p:tgtEl>
                                          <p:spTgt spid="65"/>
                                        </p:tgtEl>
                                        <p:attrNameLst>
                                          <p:attrName>ppt_x</p:attrName>
                                        </p:attrNameLst>
                                      </p:cBhvr>
                                      <p:tavLst>
                                        <p:tav tm="0">
                                          <p:val>
                                            <p:strVal val="#ppt_x"/>
                                          </p:val>
                                        </p:tav>
                                        <p:tav tm="100000">
                                          <p:val>
                                            <p:strVal val="#ppt_x"/>
                                          </p:val>
                                        </p:tav>
                                      </p:tavLst>
                                    </p:anim>
                                    <p:anim calcmode="lin" valueType="num">
                                      <p:cBhvr additive="base">
                                        <p:cTn id="3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ppt_x"/>
                                          </p:val>
                                        </p:tav>
                                        <p:tav tm="100000">
                                          <p:val>
                                            <p:strVal val="#ppt_x"/>
                                          </p:val>
                                        </p:tav>
                                      </p:tavLst>
                                    </p:anim>
                                    <p:anim calcmode="lin" valueType="num">
                                      <p:cBhvr additive="base">
                                        <p:cTn id="4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62000" y="819150"/>
            <a:ext cx="7696200" cy="3785652"/>
          </a:xfrm>
          <a:prstGeom prst="rect">
            <a:avLst/>
          </a:prstGeom>
          <a:noFill/>
        </p:spPr>
        <p:txBody>
          <a:bodyPr wrap="square" rtlCol="0">
            <a:spAutoFit/>
          </a:bodyPr>
          <a:lstStyle/>
          <a:p>
            <a:r>
              <a:rPr lang="en-US" sz="4000" dirty="0" err="1">
                <a:solidFill>
                  <a:srgbClr val="002060"/>
                </a:solidFill>
                <a:latin typeface="Times New Roman" pitchFamily="18" charset="0"/>
                <a:cs typeface="Times New Roman" pitchFamily="18" charset="0"/>
              </a:rPr>
              <a:t>Củng</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cố</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dặn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dò</a:t>
            </a:r>
            <a:r>
              <a:rPr lang="en-US" sz="4000" dirty="0">
                <a:solidFill>
                  <a:srgbClr val="002060"/>
                </a:solidFill>
                <a:latin typeface="Times New Roman" pitchFamily="18" charset="0"/>
                <a:cs typeface="Times New Roman" pitchFamily="18" charset="0"/>
              </a:rPr>
              <a:t>:</a:t>
            </a:r>
          </a:p>
          <a:p>
            <a:pPr marL="285750" indent="-285750">
              <a:buFontTx/>
              <a:buChar char="-"/>
            </a:pPr>
            <a:r>
              <a:rPr lang="en-US" sz="4000" dirty="0" err="1">
                <a:solidFill>
                  <a:srgbClr val="002060"/>
                </a:solidFill>
                <a:latin typeface="Times New Roman" pitchFamily="18" charset="0"/>
                <a:cs typeface="Times New Roman" pitchFamily="18" charset="0"/>
              </a:rPr>
              <a:t>Học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thuộc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khổ</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thơ</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em</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thích</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hoặc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toàn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bài</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thơ</a:t>
            </a:r>
            <a:r>
              <a:rPr lang="en-US" sz="4000" dirty="0">
                <a:solidFill>
                  <a:srgbClr val="002060"/>
                </a:solidFill>
                <a:latin typeface="Times New Roman" pitchFamily="18" charset="0"/>
                <a:cs typeface="Times New Roman" pitchFamily="18" charset="0"/>
              </a:rPr>
              <a:t>.</a:t>
            </a:r>
          </a:p>
          <a:p>
            <a:pPr marL="285750" indent="-285750">
              <a:buFontTx/>
              <a:buChar char="-"/>
            </a:pPr>
            <a:r>
              <a:rPr lang="en-US" sz="4000" dirty="0" err="1">
                <a:solidFill>
                  <a:srgbClr val="002060"/>
                </a:solidFill>
                <a:latin typeface="Times New Roman" pitchFamily="18" charset="0"/>
                <a:cs typeface="Times New Roman" pitchFamily="18" charset="0"/>
              </a:rPr>
              <a:t>Học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thuộc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nội</a:t>
            </a:r>
            <a:r>
              <a:rPr lang="en-US" sz="4000" dirty="0">
                <a:solidFill>
                  <a:srgbClr val="002060"/>
                </a:solidFill>
                <a:latin typeface="Times New Roman" pitchFamily="18" charset="0"/>
                <a:cs typeface="Times New Roman" pitchFamily="18" charset="0"/>
              </a:rPr>
              <a:t> dung </a:t>
            </a:r>
            <a:r>
              <a:rPr lang="en-US" sz="4000" dirty="0" err="1">
                <a:solidFill>
                  <a:srgbClr val="002060"/>
                </a:solidFill>
                <a:latin typeface="Times New Roman" pitchFamily="18" charset="0"/>
                <a:cs typeface="Times New Roman" pitchFamily="18" charset="0"/>
              </a:rPr>
              <a:t>bài</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học</a:t>
            </a:r>
            <a:r>
              <a:rPr lang="en-US" sz="4000" dirty="0">
                <a:solidFill>
                  <a:srgbClr val="002060"/>
                </a:solidFill>
                <a:latin typeface="Times New Roman" pitchFamily="18" charset="0"/>
                <a:cs typeface="Times New Roman" pitchFamily="18" charset="0"/>
              </a:rPr>
              <a:t>.</a:t>
            </a:r>
          </a:p>
          <a:p>
            <a:pPr marL="285750" indent="-285750">
              <a:buFontTx/>
              <a:buChar char="-"/>
            </a:pPr>
            <a:r>
              <a:rPr lang="en-US" sz="4000" dirty="0" err="1">
                <a:solidFill>
                  <a:srgbClr val="002060"/>
                </a:solidFill>
                <a:latin typeface="Times New Roman" pitchFamily="18" charset="0"/>
                <a:cs typeface="Times New Roman" pitchFamily="18" charset="0"/>
              </a:rPr>
              <a:t>Chuẩn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bị</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trước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bài</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Nhà</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ảo</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thuật</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trang</a:t>
            </a:r>
            <a:r>
              <a:rPr lang="en-US" sz="4000" dirty="0">
                <a:solidFill>
                  <a:srgbClr val="002060"/>
                </a:solidFill>
                <a:latin typeface="Times New Roman" pitchFamily="18" charset="0"/>
                <a:cs typeface="Times New Roman" pitchFamily="18" charset="0"/>
              </a:rPr>
              <a:t> 40.</a:t>
            </a:r>
          </a:p>
        </p:txBody>
      </p:sp>
    </p:spTree>
    <p:extLst>
      <p:ext uri="{BB962C8B-B14F-4D97-AF65-F5344CB8AC3E}">
        <p14:creationId xmlns:p14="http://schemas.microsoft.com/office/powerpoint/2010/main" val="274954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609600" y="1253218"/>
            <a:ext cx="7924800" cy="2637064"/>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solidFill>
                  <a:srgbClr val="002060"/>
                </a:solidFill>
                <a:latin typeface="Times New Roman" pitchFamily="18" charset="0"/>
                <a:cs typeface="Times New Roman" pitchFamily="18" charset="0"/>
              </a:rPr>
              <a:t>CHÚC CÁC CON CHĂM NGOAN, HỌC GIỎI!</a:t>
            </a:r>
          </a:p>
        </p:txBody>
      </p:sp>
    </p:spTree>
    <p:extLst>
      <p:ext uri="{BB962C8B-B14F-4D97-AF65-F5344CB8AC3E}">
        <p14:creationId xmlns:p14="http://schemas.microsoft.com/office/powerpoint/2010/main" val="248602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Text Box 8"/>
          <p:cNvSpPr txBox="1">
            <a:spLocks noChangeArrowheads="1"/>
          </p:cNvSpPr>
          <p:nvPr/>
        </p:nvSpPr>
        <p:spPr bwMode="auto">
          <a:xfrm>
            <a:off x="762000" y="120735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a:defRPr sz="2800">
                <a:solidFill>
                  <a:schemeClr val="tx1"/>
                </a:solidFill>
                <a:latin typeface="Verdana" pitchFamily="34" charset="0"/>
              </a:defRPr>
            </a:lvl2pPr>
            <a:lvl3pPr>
              <a:defRPr sz="2400">
                <a:solidFill>
                  <a:schemeClr val="tx1"/>
                </a:solidFill>
                <a:latin typeface="Verdana" pitchFamily="34" charset="0"/>
              </a:defRPr>
            </a:lvl3pPr>
            <a:lvl4pPr>
              <a:defRPr sz="2000">
                <a:solidFill>
                  <a:schemeClr val="tx1"/>
                </a:solidFill>
                <a:latin typeface="Verdana" pitchFamily="34" charset="0"/>
              </a:defRPr>
            </a:lvl4pPr>
            <a:lvl5pPr>
              <a:defRPr sz="2000">
                <a:solidFill>
                  <a:schemeClr val="tx1"/>
                </a:solidFill>
                <a:latin typeface="Verdana" pitchFamily="34" charset="0"/>
              </a:defRPr>
            </a:lvl5pPr>
            <a:lvl6pPr eaLnBrk="0" hangingPunct="0">
              <a:defRPr sz="2000">
                <a:solidFill>
                  <a:schemeClr val="tx1"/>
                </a:solidFill>
                <a:latin typeface="Verdana" pitchFamily="34" charset="0"/>
              </a:defRPr>
            </a:lvl6pPr>
            <a:lvl7pPr eaLnBrk="0" hangingPunct="0">
              <a:defRPr sz="2000">
                <a:solidFill>
                  <a:schemeClr val="tx1"/>
                </a:solidFill>
                <a:latin typeface="Verdana" pitchFamily="34" charset="0"/>
              </a:defRPr>
            </a:lvl7pPr>
            <a:lvl8pPr eaLnBrk="0" hangingPunct="0">
              <a:defRPr sz="2000">
                <a:solidFill>
                  <a:schemeClr val="tx1"/>
                </a:solidFill>
                <a:latin typeface="Verdana" pitchFamily="34" charset="0"/>
              </a:defRPr>
            </a:lvl8pPr>
            <a:lvl9pPr eaLnBrk="0" hangingPunct="0">
              <a:defRPr sz="2000">
                <a:solidFill>
                  <a:schemeClr val="tx1"/>
                </a:solidFill>
                <a:latin typeface="Verdana" pitchFamily="34" charset="0"/>
              </a:defRPr>
            </a:lvl9pPr>
          </a:lstStyle>
          <a:p>
            <a:pPr>
              <a:spcBef>
                <a:spcPct val="50000"/>
              </a:spcBef>
            </a:pPr>
            <a:r>
              <a:rPr lang="en-US" altLang="vi-VN" sz="2400" b="1" dirty="0">
                <a:solidFill>
                  <a:srgbClr val="FFFF00"/>
                </a:solidFill>
                <a:latin typeface="Arial" charset="0"/>
              </a:rPr>
              <a:t>HS 2: </a:t>
            </a:r>
            <a:r>
              <a:rPr lang="en-US" altLang="vi-VN" sz="2400" b="1" dirty="0" err="1">
                <a:solidFill>
                  <a:srgbClr val="FFFF00"/>
                </a:solidFill>
                <a:latin typeface="Arial" charset="0"/>
              </a:rPr>
              <a:t>Nêu</a:t>
            </a:r>
            <a:r>
              <a:rPr lang="en-US" altLang="vi-VN" sz="2400" b="1" dirty="0">
                <a:solidFill>
                  <a:srgbClr val="FFFF00"/>
                </a:solidFill>
                <a:latin typeface="Arial" charset="0"/>
              </a:rPr>
              <a:t> </a:t>
            </a:r>
            <a:r>
              <a:rPr lang="en-US" altLang="vi-VN" sz="2400" b="1" dirty="0" err="1">
                <a:solidFill>
                  <a:srgbClr val="FFFF00"/>
                </a:solidFill>
                <a:latin typeface="Arial" charset="0"/>
              </a:rPr>
              <a:t>nội</a:t>
            </a:r>
            <a:r>
              <a:rPr lang="en-US" altLang="vi-VN" sz="2400" b="1" dirty="0">
                <a:solidFill>
                  <a:srgbClr val="FFFF00"/>
                </a:solidFill>
                <a:latin typeface="Arial" charset="0"/>
              </a:rPr>
              <a:t> dung </a:t>
            </a:r>
            <a:r>
              <a:rPr lang="en-US" altLang="vi-VN" sz="2400" b="1" dirty="0" err="1">
                <a:solidFill>
                  <a:srgbClr val="FFFF00"/>
                </a:solidFill>
                <a:latin typeface="Arial" charset="0"/>
              </a:rPr>
              <a:t>bài</a:t>
            </a:r>
            <a:r>
              <a:rPr lang="en-US" altLang="vi-VN" sz="2400" b="1" dirty="0">
                <a:solidFill>
                  <a:srgbClr val="FFFF00"/>
                </a:solidFill>
                <a:latin typeface="Arial" charset="0"/>
              </a:rPr>
              <a:t> </a:t>
            </a:r>
            <a:r>
              <a:rPr lang="en-US" altLang="vi-VN" sz="2400" b="1" i="1" dirty="0" err="1">
                <a:solidFill>
                  <a:srgbClr val="FFFF00"/>
                </a:solidFill>
                <a:latin typeface="Arial" charset="0"/>
              </a:rPr>
              <a:t>Nhà</a:t>
            </a:r>
            <a:r>
              <a:rPr lang="en-US" altLang="vi-VN" sz="2400" b="1" i="1" dirty="0">
                <a:solidFill>
                  <a:srgbClr val="FFFF00"/>
                </a:solidFill>
                <a:latin typeface="Arial" charset="0"/>
              </a:rPr>
              <a:t> </a:t>
            </a:r>
            <a:r>
              <a:rPr lang="en-US" altLang="vi-VN" sz="2400" b="1" i="1" dirty="0" err="1">
                <a:solidFill>
                  <a:srgbClr val="FFFF00"/>
                </a:solidFill>
                <a:latin typeface="Arial" charset="0"/>
              </a:rPr>
              <a:t>bác</a:t>
            </a:r>
            <a:r>
              <a:rPr lang="en-US" altLang="vi-VN" sz="2400" b="1" i="1" dirty="0">
                <a:solidFill>
                  <a:srgbClr val="FFFF00"/>
                </a:solidFill>
                <a:latin typeface="Arial" charset="0"/>
              </a:rPr>
              <a:t> </a:t>
            </a:r>
            <a:r>
              <a:rPr lang="en-US" altLang="vi-VN" sz="2400" b="1" i="1" dirty="0" err="1">
                <a:solidFill>
                  <a:srgbClr val="FFFF00"/>
                </a:solidFill>
                <a:latin typeface="Arial" charset="0"/>
              </a:rPr>
              <a:t>học</a:t>
            </a:r>
            <a:r>
              <a:rPr lang="en-US" altLang="vi-VN" sz="2400" b="1" i="1" dirty="0">
                <a:solidFill>
                  <a:srgbClr val="FFFF00"/>
                </a:solidFill>
                <a:latin typeface="Arial" charset="0"/>
              </a:rPr>
              <a:t> </a:t>
            </a:r>
            <a:r>
              <a:rPr lang="en-US" altLang="vi-VN" sz="2400" b="1" i="1" dirty="0" err="1">
                <a:solidFill>
                  <a:srgbClr val="FFFF00"/>
                </a:solidFill>
                <a:latin typeface="Arial" charset="0"/>
              </a:rPr>
              <a:t>và</a:t>
            </a:r>
            <a:r>
              <a:rPr lang="en-US" altLang="vi-VN" sz="2400" b="1" i="1" dirty="0">
                <a:solidFill>
                  <a:srgbClr val="FFFF00"/>
                </a:solidFill>
                <a:latin typeface="Arial" charset="0"/>
              </a:rPr>
              <a:t> </a:t>
            </a:r>
            <a:r>
              <a:rPr lang="en-US" altLang="vi-VN" sz="2400" b="1" i="1" dirty="0" err="1">
                <a:solidFill>
                  <a:srgbClr val="FFFF00"/>
                </a:solidFill>
                <a:latin typeface="Arial" charset="0"/>
              </a:rPr>
              <a:t>bà</a:t>
            </a:r>
            <a:r>
              <a:rPr lang="en-US" altLang="vi-VN" sz="2400" b="1" i="1" dirty="0">
                <a:solidFill>
                  <a:srgbClr val="FFFF00"/>
                </a:solidFill>
                <a:latin typeface="Arial" charset="0"/>
              </a:rPr>
              <a:t> </a:t>
            </a:r>
            <a:r>
              <a:rPr lang="en-US" altLang="vi-VN" sz="2400" b="1" i="1" dirty="0" err="1">
                <a:solidFill>
                  <a:srgbClr val="FFFF00"/>
                </a:solidFill>
                <a:latin typeface="Arial" charset="0"/>
              </a:rPr>
              <a:t>cụ</a:t>
            </a:r>
            <a:r>
              <a:rPr lang="en-US" altLang="vi-VN" sz="2400" b="1" i="1" dirty="0">
                <a:solidFill>
                  <a:srgbClr val="FFFF00"/>
                </a:solidFill>
                <a:latin typeface="Arial" charset="0"/>
              </a:rPr>
              <a:t> </a:t>
            </a:r>
            <a:r>
              <a:rPr lang="en-US" altLang="vi-VN" sz="2400" b="1" dirty="0">
                <a:solidFill>
                  <a:srgbClr val="FFFF00"/>
                </a:solidFill>
                <a:latin typeface="Arial" charset="0"/>
              </a:rPr>
              <a:t>.</a:t>
            </a:r>
          </a:p>
        </p:txBody>
      </p:sp>
      <p:sp>
        <p:nvSpPr>
          <p:cNvPr id="67599" name="Rectangle 15"/>
          <p:cNvSpPr>
            <a:spLocks noChangeArrowheads="1"/>
          </p:cNvSpPr>
          <p:nvPr/>
        </p:nvSpPr>
        <p:spPr bwMode="auto">
          <a:xfrm>
            <a:off x="1562100" y="2343150"/>
            <a:ext cx="5867400" cy="2286000"/>
          </a:xfrm>
          <a:prstGeom prst="rect">
            <a:avLst/>
          </a:prstGeom>
          <a:solidFill>
            <a:srgbClr val="FFFF00"/>
          </a:solidFill>
          <a:ln w="9525" algn="ctr">
            <a:solidFill>
              <a:schemeClr val="tx1"/>
            </a:solidFill>
            <a:miter lim="800000"/>
            <a:headEnd/>
            <a:tailEnd/>
          </a:ln>
        </p:spPr>
        <p:txBody>
          <a:bodyPr wrap="none" anchor="ctr"/>
          <a:lstStyle/>
          <a:p>
            <a:r>
              <a:rPr lang="en-US" sz="2800" b="1" dirty="0" err="1">
                <a:solidFill>
                  <a:schemeClr val="accent4">
                    <a:lumMod val="10000"/>
                  </a:schemeClr>
                </a:solidFill>
                <a:latin typeface="Times New Roman" pitchFamily="18" charset="0"/>
                <a:cs typeface="Times New Roman" pitchFamily="18" charset="0"/>
              </a:rPr>
              <a:t>Nội</a:t>
            </a:r>
            <a:r>
              <a:rPr lang="en-US" sz="2800" b="1" dirty="0">
                <a:solidFill>
                  <a:schemeClr val="accent4">
                    <a:lumMod val="10000"/>
                  </a:schemeClr>
                </a:solidFill>
                <a:latin typeface="Times New Roman" pitchFamily="18" charset="0"/>
                <a:cs typeface="Times New Roman" pitchFamily="18" charset="0"/>
              </a:rPr>
              <a:t> dung: Ca </a:t>
            </a:r>
            <a:r>
              <a:rPr lang="en-US" sz="2800" b="1" dirty="0" err="1">
                <a:solidFill>
                  <a:schemeClr val="accent4">
                    <a:lumMod val="10000"/>
                  </a:schemeClr>
                </a:solidFill>
                <a:latin typeface="Times New Roman" pitchFamily="18" charset="0"/>
                <a:cs typeface="Times New Roman" pitchFamily="18" charset="0"/>
              </a:rPr>
              <a:t>ngợi</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nhà</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bác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vĩ</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đại</a:t>
            </a:r>
            <a:endParaRPr lang="en-US" sz="2800" b="1" dirty="0">
              <a:solidFill>
                <a:schemeClr val="accent4">
                  <a:lumMod val="10000"/>
                </a:schemeClr>
              </a:solidFill>
              <a:latin typeface="Times New Roman" pitchFamily="18" charset="0"/>
              <a:cs typeface="Times New Roman" pitchFamily="18" charset="0"/>
            </a:endParaRPr>
          </a:p>
          <a:p>
            <a:r>
              <a:rPr lang="en-US" sz="2800" b="1" dirty="0">
                <a:solidFill>
                  <a:schemeClr val="accent4">
                    <a:lumMod val="10000"/>
                  </a:schemeClr>
                </a:solidFill>
                <a:latin typeface="Times New Roman" pitchFamily="18" charset="0"/>
                <a:cs typeface="Times New Roman" pitchFamily="18" charset="0"/>
              </a:rPr>
              <a:t>Ê-</a:t>
            </a:r>
            <a:r>
              <a:rPr lang="en-US" sz="2800" b="1" dirty="0" err="1">
                <a:solidFill>
                  <a:schemeClr val="accent4">
                    <a:lumMod val="10000"/>
                  </a:schemeClr>
                </a:solidFill>
                <a:latin typeface="Times New Roman" pitchFamily="18" charset="0"/>
                <a:cs typeface="Times New Roman" pitchFamily="18" charset="0"/>
              </a:rPr>
              <a:t>đi</a:t>
            </a:r>
            <a:r>
              <a:rPr lang="en-US" sz="2800" b="1" dirty="0">
                <a:solidFill>
                  <a:schemeClr val="accent4">
                    <a:lumMod val="10000"/>
                  </a:schemeClr>
                </a:solidFill>
                <a:latin typeface="Times New Roman" pitchFamily="18" charset="0"/>
                <a:cs typeface="Times New Roman" pitchFamily="18" charset="0"/>
              </a:rPr>
              <a:t>-</a:t>
            </a:r>
            <a:r>
              <a:rPr lang="en-US" sz="2800" b="1" dirty="0" err="1">
                <a:solidFill>
                  <a:schemeClr val="accent4">
                    <a:lumMod val="10000"/>
                  </a:schemeClr>
                </a:solidFill>
                <a:latin typeface="Times New Roman" pitchFamily="18" charset="0"/>
                <a:cs typeface="Times New Roman" pitchFamily="18" charset="0"/>
              </a:rPr>
              <a:t>xơn</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rất</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giàu</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sáng</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kiến</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luôn</a:t>
            </a:r>
            <a:r>
              <a:rPr lang="en-US" sz="2800" b="1" dirty="0">
                <a:solidFill>
                  <a:schemeClr val="accent4">
                    <a:lumMod val="10000"/>
                  </a:schemeClr>
                </a:solidFill>
                <a:latin typeface="Times New Roman" pitchFamily="18" charset="0"/>
                <a:cs typeface="Times New Roman" pitchFamily="18" charset="0"/>
              </a:rPr>
              <a:t> </a:t>
            </a:r>
          </a:p>
          <a:p>
            <a:r>
              <a:rPr lang="en-US" sz="2800" b="1" dirty="0" err="1">
                <a:solidFill>
                  <a:schemeClr val="accent4">
                    <a:lumMod val="10000"/>
                  </a:schemeClr>
                </a:solidFill>
                <a:latin typeface="Times New Roman" pitchFamily="18" charset="0"/>
                <a:cs typeface="Times New Roman" pitchFamily="18" charset="0"/>
              </a:rPr>
              <a:t>mong</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muốn</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đem</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khoa</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học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phục</a:t>
            </a:r>
            <a:r>
              <a:rPr lang="en-US" sz="2800" b="1" dirty="0">
                <a:solidFill>
                  <a:schemeClr val="accent4">
                    <a:lumMod val="10000"/>
                  </a:schemeClr>
                </a:solidFill>
                <a:latin typeface="Times New Roman" pitchFamily="18" charset="0"/>
                <a:cs typeface="Times New Roman" pitchFamily="18" charset="0"/>
              </a:rPr>
              <a:t> </a:t>
            </a:r>
            <a:r>
              <a:rPr lang="en-US" sz="2800" b="1" dirty="0" err="1">
                <a:solidFill>
                  <a:schemeClr val="accent4">
                    <a:lumMod val="10000"/>
                  </a:schemeClr>
                </a:solidFill>
                <a:latin typeface="Times New Roman" pitchFamily="18" charset="0"/>
                <a:cs typeface="Times New Roman" pitchFamily="18" charset="0"/>
              </a:rPr>
              <a:t>vụ</a:t>
            </a:r>
            <a:r>
              <a:rPr lang="en-US" sz="2800" b="1" dirty="0">
                <a:solidFill>
                  <a:schemeClr val="accent4">
                    <a:lumMod val="10000"/>
                  </a:schemeClr>
                </a:solidFill>
                <a:latin typeface="Times New Roman" pitchFamily="18" charset="0"/>
                <a:cs typeface="Times New Roman" pitchFamily="18" charset="0"/>
              </a:rPr>
              <a:t> </a:t>
            </a:r>
          </a:p>
          <a:p>
            <a:r>
              <a:rPr lang="en-US" sz="2800" b="1" dirty="0">
                <a:solidFill>
                  <a:schemeClr val="accent4">
                    <a:lumMod val="10000"/>
                  </a:schemeClr>
                </a:solidFill>
                <a:latin typeface="Times New Roman" pitchFamily="18" charset="0"/>
                <a:cs typeface="Times New Roman" pitchFamily="18" charset="0"/>
              </a:rPr>
              <a:t>con </a:t>
            </a:r>
            <a:r>
              <a:rPr lang="en-US" sz="2800" b="1" dirty="0" err="1">
                <a:solidFill>
                  <a:schemeClr val="accent4">
                    <a:lumMod val="10000"/>
                  </a:schemeClr>
                </a:solidFill>
                <a:latin typeface="Times New Roman" pitchFamily="18" charset="0"/>
                <a:cs typeface="Times New Roman" pitchFamily="18" charset="0"/>
              </a:rPr>
              <a:t>người</a:t>
            </a:r>
            <a:r>
              <a:rPr lang="en-US" sz="2800" b="1" dirty="0">
                <a:solidFill>
                  <a:schemeClr val="accent4">
                    <a:lumMod val="10000"/>
                  </a:schemeClr>
                </a:solidFill>
                <a:latin typeface="Times New Roman" pitchFamily="18" charset="0"/>
                <a:cs typeface="Times New Roman" pitchFamily="18" charset="0"/>
              </a:rPr>
              <a:t>.</a:t>
            </a:r>
          </a:p>
        </p:txBody>
      </p:sp>
      <p:sp>
        <p:nvSpPr>
          <p:cNvPr id="6" name="Rectangle 5"/>
          <p:cNvSpPr/>
          <p:nvPr/>
        </p:nvSpPr>
        <p:spPr>
          <a:xfrm>
            <a:off x="2595280" y="209550"/>
            <a:ext cx="3801041"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vi-VN"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a:t>
            </a:r>
            <a:r>
              <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cũ</a:t>
            </a:r>
            <a:endParaRPr lang="en-US" sz="5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577794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box(in)">
                                      <p:cBhvr>
                                        <p:cTn id="7" dur="500"/>
                                        <p:tgtEl>
                                          <p:spTgt spid="67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9"/>
                                        </p:tgtEl>
                                        <p:attrNameLst>
                                          <p:attrName>style.visibility</p:attrName>
                                        </p:attrNameLst>
                                      </p:cBhvr>
                                      <p:to>
                                        <p:strVal val="visible"/>
                                      </p:to>
                                    </p:set>
                                    <p:animEffect transition="in" filter="box(in)">
                                      <p:cBhvr>
                                        <p:cTn id="12"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581150"/>
            <a:ext cx="9144000" cy="356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3737237" y="-58757"/>
            <a:ext cx="166952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2600" dirty="0">
              <a:latin typeface="Times New Roman" panose="02020603050405020304" pitchFamily="18" charset="0"/>
              <a:cs typeface="Times New Roman" pitchFamily="18" charset="0"/>
            </a:endParaRPr>
          </a:p>
          <a:p>
            <a:pPr algn="ctr"/>
            <a:r>
              <a:rPr lang="en-US" sz="2600" dirty="0" err="1">
                <a:solidFill>
                  <a:srgbClr val="0000FF"/>
                </a:solidFill>
                <a:latin typeface="Times New Roman" pitchFamily="18" charset="0"/>
                <a:cs typeface="Times New Roman" pitchFamily="18" charset="0"/>
              </a:rPr>
              <a:t>Tập</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đọc</a:t>
            </a:r>
            <a:endParaRPr lang="en-US" sz="2600" dirty="0">
              <a:solidFill>
                <a:srgbClr val="0000FF"/>
              </a:solidFill>
              <a:latin typeface="Times New Roman" pitchFamily="18" charset="0"/>
              <a:cs typeface="Times New Roman" pitchFamily="18" charset="0"/>
            </a:endParaRPr>
          </a:p>
        </p:txBody>
      </p:sp>
      <p:sp>
        <p:nvSpPr>
          <p:cNvPr id="16388" name="TextBox 2"/>
          <p:cNvSpPr txBox="1">
            <a:spLocks noChangeArrowheads="1"/>
          </p:cNvSpPr>
          <p:nvPr/>
        </p:nvSpPr>
        <p:spPr bwMode="auto">
          <a:xfrm>
            <a:off x="3562350" y="750153"/>
            <a:ext cx="2019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b="1" dirty="0">
                <a:solidFill>
                  <a:srgbClr val="FF0000"/>
                </a:solidFill>
                <a:latin typeface="Times New Roman" panose="02020603050405020304" pitchFamily="18" charset="0"/>
                <a:cs typeface="Times New Roman" pitchFamily="18" charset="0"/>
              </a:rPr>
              <a:t>CÁI CẦU</a:t>
            </a:r>
          </a:p>
          <a:p>
            <a:pPr algn="ctr"/>
            <a:r>
              <a:rPr lang="en-US" sz="2800" dirty="0">
                <a:solidFill>
                  <a:srgbClr val="FF0000"/>
                </a:solidFill>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2" name="TextBox 1"/>
          <p:cNvSpPr txBox="1"/>
          <p:nvPr/>
        </p:nvSpPr>
        <p:spPr>
          <a:xfrm>
            <a:off x="1219200" y="-7382"/>
            <a:ext cx="67056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2022</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478544" y="1308616"/>
            <a:ext cx="4419600" cy="400110"/>
          </a:xfrm>
          <a:prstGeom prst="rect">
            <a:avLst/>
          </a:prstGeom>
          <a:noFill/>
        </p:spPr>
        <p:txBody>
          <a:bodyPr wrap="square" rtlCol="0">
            <a:spAutoFit/>
          </a:bodyPr>
          <a:lstStyle/>
          <a:p>
            <a:r>
              <a:rPr lang="en-US" sz="2000" b="1" i="1" dirty="0">
                <a:latin typeface="Times New Roman" panose="02020603050405020304" pitchFamily="18" charset="0"/>
                <a:cs typeface="Times New Roman" pitchFamily="18" charset="0"/>
              </a:rPr>
              <a:t>(</a:t>
            </a:r>
            <a:r>
              <a:rPr lang="en-US" sz="2000" b="1" i="1" dirty="0" err="1">
                <a:latin typeface="Times New Roman" panose="02020603050405020304" pitchFamily="18" charset="0"/>
                <a:cs typeface="Times New Roman" pitchFamily="18" charset="0"/>
              </a:rPr>
              <a:t>Phạm</a:t>
            </a:r>
            <a:r>
              <a:rPr lang="en-US" sz="2000" b="1" i="1" dirty="0">
                <a:latin typeface="Times New Roman" panose="02020603050405020304" pitchFamily="18" charset="0"/>
                <a:cs typeface="Times New Roman" pitchFamily="18" charset="0"/>
              </a:rPr>
              <a:t> </a:t>
            </a:r>
            <a:r>
              <a:rPr lang="en-US" sz="2000" b="1" i="1" dirty="0" err="1">
                <a:latin typeface="Times New Roman" pitchFamily="18" charset="0"/>
                <a:cs typeface="Times New Roman" pitchFamily="18" charset="0"/>
              </a:rPr>
              <a:t>Tiến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Duật</a:t>
            </a:r>
            <a:r>
              <a:rPr lang="en-US" sz="2000" b="1" i="1" dirty="0">
                <a:latin typeface="Times New Roman" pitchFamily="18" charset="0"/>
                <a:cs typeface="Times New Roman"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05200" y="1123950"/>
            <a:ext cx="19812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p:cTn id="19" dur="500" fill="hold"/>
                                        <p:tgtEl>
                                          <p:spTgt spid="17411"/>
                                        </p:tgtEl>
                                        <p:attrNameLst>
                                          <p:attrName>ppt_w</p:attrName>
                                        </p:attrNameLst>
                                      </p:cBhvr>
                                      <p:tavLst>
                                        <p:tav tm="0">
                                          <p:val>
                                            <p:fltVal val="0"/>
                                          </p:val>
                                        </p:tav>
                                        <p:tav tm="100000">
                                          <p:val>
                                            <p:strVal val="#ppt_w"/>
                                          </p:val>
                                        </p:tav>
                                      </p:tavLst>
                                    </p:anim>
                                    <p:anim calcmode="lin" valueType="num">
                                      <p:cBhvr>
                                        <p:cTn id="20" dur="500" fill="hold"/>
                                        <p:tgtEl>
                                          <p:spTgt spid="17411"/>
                                        </p:tgtEl>
                                        <p:attrNameLst>
                                          <p:attrName>ppt_h</p:attrName>
                                        </p:attrNameLst>
                                      </p:cBhvr>
                                      <p:tavLst>
                                        <p:tav tm="0">
                                          <p:val>
                                            <p:fltVal val="0"/>
                                          </p:val>
                                        </p:tav>
                                        <p:tav tm="100000">
                                          <p:val>
                                            <p:strVal val="#ppt_h"/>
                                          </p:val>
                                        </p:tav>
                                      </p:tavLst>
                                    </p:anim>
                                    <p:animEffect transition="in" filter="fade">
                                      <p:cBhvr>
                                        <p:cTn id="21" dur="500"/>
                                        <p:tgtEl>
                                          <p:spTgt spid="174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388"/>
                                        </p:tgtEl>
                                        <p:attrNameLst>
                                          <p:attrName>style.visibility</p:attrName>
                                        </p:attrNameLst>
                                      </p:cBhvr>
                                      <p:to>
                                        <p:strVal val="visible"/>
                                      </p:to>
                                    </p:set>
                                    <p:anim calcmode="lin" valueType="num">
                                      <p:cBhvr>
                                        <p:cTn id="26" dur="500" fill="hold"/>
                                        <p:tgtEl>
                                          <p:spTgt spid="16388"/>
                                        </p:tgtEl>
                                        <p:attrNameLst>
                                          <p:attrName>ppt_w</p:attrName>
                                        </p:attrNameLst>
                                      </p:cBhvr>
                                      <p:tavLst>
                                        <p:tav tm="0">
                                          <p:val>
                                            <p:fltVal val="0"/>
                                          </p:val>
                                        </p:tav>
                                        <p:tav tm="100000">
                                          <p:val>
                                            <p:strVal val="#ppt_w"/>
                                          </p:val>
                                        </p:tav>
                                      </p:tavLst>
                                    </p:anim>
                                    <p:anim calcmode="lin" valueType="num">
                                      <p:cBhvr>
                                        <p:cTn id="27" dur="500" fill="hold"/>
                                        <p:tgtEl>
                                          <p:spTgt spid="16388"/>
                                        </p:tgtEl>
                                        <p:attrNameLst>
                                          <p:attrName>ppt_h</p:attrName>
                                        </p:attrNameLst>
                                      </p:cBhvr>
                                      <p:tavLst>
                                        <p:tav tm="0">
                                          <p:val>
                                            <p:fltVal val="0"/>
                                          </p:val>
                                        </p:tav>
                                        <p:tav tm="100000">
                                          <p:val>
                                            <p:strVal val="#ppt_h"/>
                                          </p:val>
                                        </p:tav>
                                      </p:tavLst>
                                    </p:anim>
                                    <p:animEffect transition="in" filter="fade">
                                      <p:cBhvr>
                                        <p:cTn id="28" dur="500"/>
                                        <p:tgtEl>
                                          <p:spTgt spid="1638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6388"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459078"/>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36848" y="482036"/>
            <a:ext cx="3581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tốt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Phạm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Nội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1964, </a:t>
            </a:r>
            <a:r>
              <a:rPr lang="en-US" sz="2400" b="1" dirty="0" err="1">
                <a:solidFill>
                  <a:srgbClr val="002060"/>
                </a:solidFill>
                <a:latin typeface="Times New Roman" pitchFamily="18" charset="0"/>
                <a:cs typeface="Times New Roman" pitchFamily="18" charset="0"/>
              </a:rPr>
              <a:t>nhưng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quyết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định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nhập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ngũ</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nhiều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thơ</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tiếng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phẩm</a:t>
            </a:r>
            <a:r>
              <a:rPr lang="en-US" sz="2400" b="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cầu</a:t>
            </a:r>
            <a:r>
              <a:rPr lang="en-US" sz="2400" b="1" i="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được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 1969.</a:t>
            </a:r>
            <a:r>
              <a:rPr lang="en-US" sz="2400" b="1" dirty="0">
                <a:solidFill>
                  <a:srgbClr val="002060"/>
                </a:solidFill>
              </a:rPr>
              <a:t> </a:t>
            </a:r>
          </a:p>
        </p:txBody>
      </p:sp>
      <p:pic>
        <p:nvPicPr>
          <p:cNvPr id="18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9" y="209550"/>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0631" y="4171950"/>
            <a:ext cx="5022969" cy="990015"/>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 </a:t>
            </a: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14 </a:t>
            </a: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1, 1941</a:t>
            </a:r>
          </a:p>
          <a:p>
            <a:pPr lvl="0" eaLnBrk="1" hangingPunct="1">
              <a:lnSpc>
                <a:spcPts val="1350"/>
              </a:lnSpc>
            </a:pPr>
            <a:endParaRPr kumimoji="0" lang="en-US" sz="2400" b="0" i="0" u="none" strike="noStrike" cap="none" normalizeH="0" baseline="0" dirty="0">
              <a:ln>
                <a:noFill/>
              </a:ln>
              <a:solidFill>
                <a:srgbClr val="333333"/>
              </a:solidFill>
              <a:effectLst/>
              <a:latin typeface="Times New Roman" pitchFamily="18" charset="0"/>
              <a:cs typeface="Times New Roman" pitchFamily="18" charset="0"/>
            </a:endParaRPr>
          </a:p>
          <a:p>
            <a:pPr lvl="0" eaLnBrk="1" hangingPunct="1">
              <a:lnSpc>
                <a:spcPts val="1350"/>
              </a:lnSpc>
            </a:pP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Mất</a:t>
            </a:r>
            <a:r>
              <a:rPr lang="en-US" sz="2400" dirty="0">
                <a:solidFill>
                  <a:srgbClr val="333333"/>
                </a:solidFill>
                <a:latin typeface="Times New Roman" pitchFamily="18" charset="0"/>
                <a:cs typeface="Times New Roman" pitchFamily="18" charset="0"/>
              </a:rPr>
              <a:t>  </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ngày</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4 </a:t>
            </a:r>
            <a:r>
              <a:rPr kumimoji="0" lang="en-US" sz="2400" b="0" i="0" u="none" strike="noStrike" cap="none" normalizeH="0" baseline="0" dirty="0" err="1">
                <a:ln>
                  <a:noFill/>
                </a:ln>
                <a:solidFill>
                  <a:srgbClr val="333333"/>
                </a:solidFill>
                <a:effectLst/>
                <a:latin typeface="Times New Roman" pitchFamily="18" charset="0"/>
                <a:cs typeface="Times New Roman" pitchFamily="18" charset="0"/>
              </a:rPr>
              <a:t>tháng</a:t>
            </a:r>
            <a:r>
              <a:rPr kumimoji="0" lang="en-US" sz="2400" b="0" i="0" u="none" strike="noStrike" cap="none" normalizeH="0" baseline="0" dirty="0">
                <a:ln>
                  <a:noFill/>
                </a:ln>
                <a:solidFill>
                  <a:srgbClr val="333333"/>
                </a:solidFill>
                <a:effectLst/>
                <a:latin typeface="Times New Roman" pitchFamily="18" charset="0"/>
                <a:cs typeface="Times New Roman" pitchFamily="18" charset="0"/>
              </a:rPr>
              <a:t> 12, 2007 </a:t>
            </a:r>
          </a:p>
          <a:p>
            <a:pPr lvl="0" eaLnBrk="1" hangingPunct="1">
              <a:lnSpc>
                <a:spcPts val="1350"/>
              </a:lnSpc>
            </a:pPr>
            <a:endPar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sz="3600" b="1" dirty="0" err="1">
                <a:solidFill>
                  <a:srgbClr val="00B050"/>
                </a:solidFill>
                <a:latin typeface="Times New Roman" panose="02020603050405020304" pitchFamily="18" charset="0"/>
                <a:cs typeface="Times New Roman" panose="02020603050405020304" pitchFamily="18" charset="0"/>
              </a:rPr>
              <a:t>Mục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tiêu</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1322"/>
            <a:ext cx="8229600" cy="3394472"/>
          </a:xfrm>
        </p:spPr>
        <p:txBody>
          <a:bodyPr/>
          <a:lstStyle/>
          <a:p>
            <a:pPr marL="0" indent="0">
              <a:buNone/>
            </a:pPr>
            <a:r>
              <a:rPr lang="en-US" sz="2200" b="1" dirty="0">
                <a:latin typeface="Times New Roman" panose="02020603050405020304" pitchFamily="18" charset="0"/>
                <a:cs typeface="Times New Roman" panose="02020603050405020304" pitchFamily="18" charset="0"/>
              </a:rPr>
              <a:t>1. </a:t>
            </a: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đúng</a:t>
            </a:r>
            <a:r>
              <a:rPr lang="en-US" sz="2200" b="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xe</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lửa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bắc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cầu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đãi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đỗ</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Hàm</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Rồng</a:t>
            </a:r>
            <a:r>
              <a:rPr lang="en-US" sz="2200" b="1" i="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Biết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ngắt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đúng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nhịp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khổ</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diễn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Toàn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cảm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nhẹ</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nhàng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Nhấn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giọng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vừa</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bắc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xong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yêu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sao</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yêu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ghê</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yêu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hơn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cả</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cái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cầu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của</a:t>
            </a:r>
            <a:r>
              <a:rPr lang="en-US" sz="2200" b="1" i="1" dirty="0">
                <a:latin typeface="Times New Roman" panose="02020603050405020304" pitchFamily="18" charset="0"/>
                <a:cs typeface="Times New Roman" panose="02020603050405020304" pitchFamily="18" charset="0"/>
              </a:rPr>
              <a:t> cha,…</a:t>
            </a:r>
          </a:p>
          <a:p>
            <a:pPr marL="0" indent="0">
              <a:buNone/>
            </a:pPr>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hiểu</a:t>
            </a:r>
            <a:r>
              <a:rPr lang="en-US" sz="2200" b="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Nghĩa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cs typeface="Times New Roman" panose="02020603050405020304" pitchFamily="18" charset="0"/>
              </a:rPr>
              <a:t>: </a:t>
            </a:r>
            <a:r>
              <a:rPr lang="en-US" sz="2200" b="1" i="1" dirty="0">
                <a:latin typeface="Times New Roman" panose="02020603050405020304" pitchFamily="18" charset="0"/>
                <a:cs typeface="Times New Roman" panose="02020603050405020304" pitchFamily="18" charset="0"/>
              </a:rPr>
              <a:t>chum, </a:t>
            </a:r>
            <a:r>
              <a:rPr lang="en-US" sz="2200" b="1" i="1" dirty="0" err="1">
                <a:latin typeface="Times New Roman" panose="02020603050405020304" pitchFamily="18" charset="0"/>
                <a:cs typeface="Times New Roman" panose="02020603050405020304" pitchFamily="18" charset="0"/>
              </a:rPr>
              <a:t>ngòi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sông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Mã</a:t>
            </a:r>
            <a:r>
              <a:rPr lang="en-US" sz="2200" b="1" i="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Hiểu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nội</a:t>
            </a:r>
            <a:r>
              <a:rPr lang="en-US" sz="2200" b="1" dirty="0">
                <a:latin typeface="Times New Roman" panose="02020603050405020304" pitchFamily="18" charset="0"/>
                <a:cs typeface="Times New Roman" panose="02020603050405020304" pitchFamily="18" charset="0"/>
              </a:rPr>
              <a:t> dung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thơ</a:t>
            </a:r>
            <a:r>
              <a:rPr lang="en-US" sz="2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976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nchor="t"/>
          <a:lstStyle/>
          <a:p>
            <a:r>
              <a:rPr lang="en-US" altLang="vi-VN" sz="3000" b="1" dirty="0" err="1">
                <a:solidFill>
                  <a:srgbClr val="FF0000"/>
                </a:solidFill>
                <a:latin typeface="Times New Roman" pitchFamily="18" charset="0"/>
              </a:rPr>
              <a:t>Cái</a:t>
            </a:r>
            <a:r>
              <a:rPr lang="en-US" altLang="vi-VN" sz="3000" b="1" dirty="0">
                <a:solidFill>
                  <a:srgbClr val="FF0000"/>
                </a:solidFill>
                <a:latin typeface="Times New Roman" pitchFamily="18" charset="0"/>
              </a:rPr>
              <a:t> </a:t>
            </a:r>
            <a:r>
              <a:rPr lang="en-US" altLang="vi-VN" sz="3000" b="1" dirty="0" err="1">
                <a:solidFill>
                  <a:srgbClr val="FF0000"/>
                </a:solidFill>
                <a:latin typeface="Times New Roman" pitchFamily="18" charset="0"/>
              </a:rPr>
              <a:t>cầu</a:t>
            </a:r>
            <a:br>
              <a:rPr lang="en-US" altLang="vi-VN" sz="3000" b="1" dirty="0">
                <a:solidFill>
                  <a:srgbClr val="FF0000"/>
                </a:solidFill>
                <a:latin typeface="Times New Roman" pitchFamily="18" charset="0"/>
              </a:rPr>
            </a:b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 y="1234678"/>
            <a:ext cx="4267200" cy="3394472"/>
          </a:xfrm>
        </p:spPr>
        <p:txBody>
          <a:bodyPr/>
          <a:lstStyle/>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Cha </a:t>
            </a:r>
            <a:r>
              <a:rPr lang="en-US" sz="2000" b="1" i="1" dirty="0" err="1">
                <a:solidFill>
                  <a:srgbClr val="002060"/>
                </a:solidFill>
                <a:latin typeface="Times New Roman" panose="02020603050405020304" pitchFamily="18" charset="0"/>
                <a:cs typeface="Times New Roman" panose="02020603050405020304" pitchFamily="18" charset="0"/>
              </a:rPr>
              <a:t>gửi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con </a:t>
            </a:r>
            <a:r>
              <a:rPr lang="en-US" sz="2000" b="1" i="1" dirty="0" err="1">
                <a:solidFill>
                  <a:srgbClr val="002060"/>
                </a:solidFill>
                <a:latin typeface="Times New Roman" panose="02020603050405020304" pitchFamily="18" charset="0"/>
                <a:cs typeface="Times New Roman" panose="02020603050405020304" pitchFamily="18" charset="0"/>
              </a:rPr>
              <a:t>chiếc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ảnh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Cha </a:t>
            </a:r>
            <a:r>
              <a:rPr lang="en-US" sz="2000" b="1" i="1" dirty="0" err="1">
                <a:solidFill>
                  <a:srgbClr val="002060"/>
                </a:solidFill>
                <a:latin typeface="Times New Roman" panose="02020603050405020304" pitchFamily="18" charset="0"/>
                <a:cs typeface="Times New Roman" panose="02020603050405020304" pitchFamily="18" charset="0"/>
              </a:rPr>
              <a:t>vừa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xong</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dòng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sâu</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Xe</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lửa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sắp</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thư</a:t>
            </a:r>
            <a:r>
              <a:rPr lang="en-US" sz="2000" b="1" i="1" dirty="0">
                <a:solidFill>
                  <a:srgbClr val="002060"/>
                </a:solidFill>
                <a:latin typeface="Times New Roman" panose="02020603050405020304" pitchFamily="18" charset="0"/>
                <a:cs typeface="Times New Roman" panose="02020603050405020304" pitchFamily="18" charset="0"/>
              </a:rPr>
              <a:t> cha </a:t>
            </a:r>
            <a:r>
              <a:rPr lang="en-US" sz="2000" b="1" i="1" dirty="0" err="1">
                <a:solidFill>
                  <a:srgbClr val="002060"/>
                </a:solidFill>
                <a:latin typeface="Times New Roman" panose="02020603050405020304" pitchFamily="18" charset="0"/>
                <a:cs typeface="Times New Roman" panose="02020603050405020304" pitchFamily="18" charset="0"/>
              </a:rPr>
              <a:t>nói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thế</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xem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xem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lâu</a:t>
            </a:r>
            <a:r>
              <a:rPr lang="en-US" sz="2000" b="1" i="1"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Những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sao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ghê</a:t>
            </a:r>
            <a:r>
              <a:rPr lang="en-US" sz="2000" b="1" i="1" dirty="0">
                <a:solidFill>
                  <a:srgbClr val="002060"/>
                </a:solidFill>
                <a:latin typeface="Times New Roman" panose="02020603050405020304" pitchFamily="18" charset="0"/>
                <a:cs typeface="Times New Roman" panose="02020603050405020304" pitchFamily="18" charset="0"/>
              </a:rPr>
              <a:t> !</a:t>
            </a: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Nhện</a:t>
            </a:r>
            <a:r>
              <a:rPr lang="en-US" sz="2000" b="1" i="1" dirty="0">
                <a:solidFill>
                  <a:srgbClr val="002060"/>
                </a:solidFill>
                <a:latin typeface="Times New Roman" panose="02020603050405020304" pitchFamily="18" charset="0"/>
                <a:cs typeface="Times New Roman" panose="02020603050405020304" pitchFamily="18" charset="0"/>
              </a:rPr>
              <a:t> qua chum </a:t>
            </a:r>
            <a:r>
              <a:rPr lang="en-US" sz="2000" b="1" i="1" dirty="0" err="1">
                <a:solidFill>
                  <a:srgbClr val="002060"/>
                </a:solidFill>
                <a:latin typeface="Times New Roman" panose="02020603050405020304" pitchFamily="18" charset="0"/>
                <a:cs typeface="Times New Roman" panose="02020603050405020304" pitchFamily="18" charset="0"/>
              </a:rPr>
              <a:t>nước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nhỏ</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sáo</a:t>
            </a:r>
            <a:r>
              <a:rPr lang="en-US" sz="2000" b="1" i="1" dirty="0">
                <a:solidFill>
                  <a:srgbClr val="002060"/>
                </a:solidFill>
                <a:latin typeface="Times New Roman" panose="02020603050405020304" pitchFamily="18" charset="0"/>
                <a:cs typeface="Times New Roman" panose="02020603050405020304" pitchFamily="18" charset="0"/>
              </a:rPr>
              <a:t> sang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ngọn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gió</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kiến</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ngòi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bắc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tre</a:t>
            </a:r>
            <a:r>
              <a:rPr lang="en-US" sz="2000" b="1" i="1" dirty="0">
                <a:solidFill>
                  <a:srgbClr val="002060"/>
                </a:solidFill>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4235569" y="1234678"/>
            <a:ext cx="5152845" cy="3394472"/>
          </a:xfrm>
        </p:spPr>
        <p:txBody>
          <a:bodyPr/>
          <a:lstStyle/>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treo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lối</a:t>
            </a:r>
            <a:r>
              <a:rPr lang="en-US" sz="2000" b="1" i="1" dirty="0">
                <a:solidFill>
                  <a:srgbClr val="002060"/>
                </a:solidFill>
                <a:latin typeface="Times New Roman" panose="02020603050405020304" pitchFamily="18" charset="0"/>
                <a:cs typeface="Times New Roman" panose="02020603050405020304" pitchFamily="18" charset="0"/>
              </a:rPr>
              <a:t> sang </a:t>
            </a:r>
            <a:r>
              <a:rPr lang="en-US" sz="2000" b="1" i="1" dirty="0" err="1">
                <a:solidFill>
                  <a:srgbClr val="002060"/>
                </a:solidFill>
                <a:latin typeface="Times New Roman" panose="02020603050405020304" pitchFamily="18" charset="0"/>
                <a:cs typeface="Times New Roman" panose="02020603050405020304" pitchFamily="18" charset="0"/>
              </a:rPr>
              <a:t>bà</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ngoại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Như</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võng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trên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ru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người</a:t>
            </a:r>
            <a:r>
              <a:rPr lang="en-US" sz="2000" b="1" i="1" dirty="0">
                <a:solidFill>
                  <a:srgbClr val="002060"/>
                </a:solidFill>
                <a:latin typeface="Times New Roman" panose="02020603050405020304" pitchFamily="18" charset="0"/>
                <a:cs typeface="Times New Roman" panose="02020603050405020304" pitchFamily="18" charset="0"/>
              </a:rPr>
              <a:t> qua </a:t>
            </a:r>
            <a:r>
              <a:rPr lang="en-US" sz="2000" b="1" i="1" dirty="0" err="1">
                <a:solidFill>
                  <a:srgbClr val="002060"/>
                </a:solidFill>
                <a:latin typeface="Times New Roman" panose="02020603050405020304" pitchFamily="18" charset="0"/>
                <a:cs typeface="Times New Roman" panose="02020603050405020304" pitchFamily="18" charset="0"/>
              </a:rPr>
              <a:t>lại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Dưới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chở</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đá</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chở</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vôi</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buồm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ngược</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thuyền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thoi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xuôi</a:t>
            </a:r>
            <a:r>
              <a:rPr lang="en-US" sz="2000" b="1" i="1"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Yêu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hơn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cả</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ao</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thường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đãi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đỗ</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Là</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này</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ảnh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chụp</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xa</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err="1">
                <a:solidFill>
                  <a:srgbClr val="002060"/>
                </a:solidFill>
                <a:latin typeface="Times New Roman" panose="02020603050405020304" pitchFamily="18" charset="0"/>
                <a:cs typeface="Times New Roman" panose="02020603050405020304" pitchFamily="18" charset="0"/>
              </a:rPr>
              <a:t>Mẹ</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bảo</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Hàm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Rồng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sông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Mã</a:t>
            </a:r>
            <a:endParaRPr lang="en-US" sz="20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Con </a:t>
            </a:r>
            <a:r>
              <a:rPr lang="en-US" sz="2000" b="1" i="1" dirty="0" err="1">
                <a:solidFill>
                  <a:srgbClr val="002060"/>
                </a:solidFill>
                <a:latin typeface="Times New Roman" panose="02020603050405020304" pitchFamily="18" charset="0"/>
                <a:cs typeface="Times New Roman" panose="02020603050405020304" pitchFamily="18" charset="0"/>
              </a:rPr>
              <a:t>cứ</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gọi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cái</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cầu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của</a:t>
            </a:r>
            <a:r>
              <a:rPr lang="en-US" sz="2000" b="1" i="1" dirty="0">
                <a:solidFill>
                  <a:srgbClr val="002060"/>
                </a:solidFill>
                <a:latin typeface="Times New Roman" panose="02020603050405020304" pitchFamily="18" charset="0"/>
                <a:cs typeface="Times New Roman" panose="02020603050405020304" pitchFamily="18" charset="0"/>
              </a:rPr>
              <a:t> cha.</a:t>
            </a:r>
          </a:p>
          <a:p>
            <a:pPr marL="0" indent="0">
              <a:buNone/>
            </a:pPr>
            <a:endParaRPr lang="en-US" sz="2000" b="1" i="1" dirty="0">
              <a:solidFill>
                <a:srgbClr val="002060"/>
              </a:solidFill>
              <a:latin typeface="Times New Roman" panose="02020603050405020304" pitchFamily="18" charset="0"/>
              <a:cs typeface="Times New Roman" panose="02020603050405020304" pitchFamily="18" charset="0"/>
            </a:endParaRPr>
          </a:p>
        </p:txBody>
      </p:sp>
      <p:sp>
        <p:nvSpPr>
          <p:cNvPr id="5" name="Text Box 53"/>
          <p:cNvSpPr txBox="1">
            <a:spLocks noChangeArrowheads="1"/>
          </p:cNvSpPr>
          <p:nvPr/>
        </p:nvSpPr>
        <p:spPr bwMode="auto">
          <a:xfrm>
            <a:off x="5791200" y="4686240"/>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vi-VN" sz="2000" b="1" i="1" dirty="0" err="1">
                <a:solidFill>
                  <a:srgbClr val="002060"/>
                </a:solidFill>
                <a:latin typeface="Times New Roman" pitchFamily="18" charset="0"/>
              </a:rPr>
              <a:t>Phạm</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Tiến</a:t>
            </a:r>
            <a:r>
              <a:rPr lang="en-US" altLang="vi-VN" sz="2000" b="1" i="1" dirty="0">
                <a:solidFill>
                  <a:srgbClr val="002060"/>
                </a:solidFill>
                <a:latin typeface="Times New Roman" pitchFamily="18" charset="0"/>
              </a:rPr>
              <a:t> </a:t>
            </a:r>
            <a:r>
              <a:rPr lang="en-US" altLang="vi-VN" sz="2000" b="1" i="1" dirty="0" err="1">
                <a:solidFill>
                  <a:srgbClr val="002060"/>
                </a:solidFill>
                <a:latin typeface="Times New Roman" pitchFamily="18" charset="0"/>
              </a:rPr>
              <a:t>Duật</a:t>
            </a:r>
            <a:endParaRPr lang="en-US" altLang="vi-VN" sz="2000" b="1" i="1" dirty="0">
              <a:solidFill>
                <a:srgbClr val="002060"/>
              </a:solidFill>
              <a:latin typeface="Times New Roman" pitchFamily="18" charset="0"/>
            </a:endParaRPr>
          </a:p>
        </p:txBody>
      </p:sp>
      <p:cxnSp>
        <p:nvCxnSpPr>
          <p:cNvPr id="7" name="Straight Connector 6"/>
          <p:cNvCxnSpPr/>
          <p:nvPr/>
        </p:nvCxnSpPr>
        <p:spPr>
          <a:xfrm>
            <a:off x="0" y="23431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362200" y="3790950"/>
            <a:ext cx="838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543800" y="340995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5715000" y="4171950"/>
            <a:ext cx="1295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H="1">
            <a:off x="1752600" y="1234678"/>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36576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9050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39624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276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36576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733800" y="2336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8100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22860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38862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19812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3810000" y="3860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1905000" y="4241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35052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35814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6019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7924800" y="1269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a:off x="64008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8229600" y="16502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7848600" y="1962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H="1">
            <a:off x="89154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8991600" y="2343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62484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8229600" y="3098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58674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7543800" y="34790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7924800" y="3790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3886200" y="31051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5486400" y="4164806"/>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7239000" y="4171950"/>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7315200" y="4179094"/>
            <a:ext cx="152400" cy="31194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429000" y="590550"/>
            <a:ext cx="19812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Trích</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67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arn(inVertical)">
                                      <p:cBhvr>
                                        <p:cTn id="65" dur="500"/>
                                        <p:tgtEl>
                                          <p:spTgt spid="31"/>
                                        </p:tgtEl>
                                      </p:cBhvr>
                                    </p:animEffect>
                                  </p:childTnLst>
                                </p:cTn>
                              </p:par>
                              <p:par>
                                <p:cTn id="66" presetID="16" presetClass="entr" presetSubtype="21"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arn(inVertical)">
                                      <p:cBhvr>
                                        <p:cTn id="68" dur="500"/>
                                        <p:tgtEl>
                                          <p:spTgt spid="32"/>
                                        </p:tgtEl>
                                      </p:cBhvr>
                                    </p:animEffect>
                                  </p:childTnLst>
                                </p:cTn>
                              </p:par>
                              <p:par>
                                <p:cTn id="69" presetID="16" presetClass="entr" presetSubtype="21"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par>
                                <p:cTn id="72" presetID="16" presetClass="entr" presetSubtype="2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par>
                                <p:cTn id="75" presetID="16" presetClass="entr" presetSubtype="21"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16" presetClass="entr" presetSubtype="2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par>
                                <p:cTn id="84" presetID="16" presetClass="entr" presetSubtype="21"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arn(inVertical)">
                                      <p:cBhvr>
                                        <p:cTn id="86" dur="500"/>
                                        <p:tgtEl>
                                          <p:spTgt spid="40"/>
                                        </p:tgtEl>
                                      </p:cBhvr>
                                    </p:animEffect>
                                  </p:childTnLst>
                                </p:cTn>
                              </p:par>
                              <p:par>
                                <p:cTn id="87" presetID="16" presetClass="entr" presetSubtype="21"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barn(inVertical)">
                                      <p:cBhvr>
                                        <p:cTn id="89" dur="500"/>
                                        <p:tgtEl>
                                          <p:spTgt spid="41"/>
                                        </p:tgtEl>
                                      </p:cBhvr>
                                    </p:animEffect>
                                  </p:childTnLst>
                                </p:cTn>
                              </p:par>
                              <p:par>
                                <p:cTn id="90" presetID="16" presetClass="entr" presetSubtype="21" fill="hold"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arn(inVertical)">
                                      <p:cBhvr>
                                        <p:cTn id="92" dur="500"/>
                                        <p:tgtEl>
                                          <p:spTgt spid="43"/>
                                        </p:tgtEl>
                                      </p:cBhvr>
                                    </p:animEffect>
                                  </p:childTnLst>
                                </p:cTn>
                              </p:par>
                              <p:par>
                                <p:cTn id="93" presetID="16" presetClass="entr" presetSubtype="21"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barn(inVertical)">
                                      <p:cBhvr>
                                        <p:cTn id="95" dur="500"/>
                                        <p:tgtEl>
                                          <p:spTgt spid="44"/>
                                        </p:tgtEl>
                                      </p:cBhvr>
                                    </p:animEffect>
                                  </p:childTnLst>
                                </p:cTn>
                              </p:par>
                              <p:par>
                                <p:cTn id="96" presetID="16" presetClass="entr" presetSubtype="21"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par>
                                <p:cTn id="99" presetID="16" presetClass="entr" presetSubtype="21"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barn(inVertical)">
                                      <p:cBhvr>
                                        <p:cTn id="101" dur="500"/>
                                        <p:tgtEl>
                                          <p:spTgt spid="48"/>
                                        </p:tgtEl>
                                      </p:cBhvr>
                                    </p:animEffect>
                                  </p:childTnLst>
                                </p:cTn>
                              </p:par>
                              <p:par>
                                <p:cTn id="102" presetID="16" presetClass="entr" presetSubtype="21"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barn(inVertical)">
                                      <p:cBhvr>
                                        <p:cTn id="104" dur="500"/>
                                        <p:tgtEl>
                                          <p:spTgt spid="49"/>
                                        </p:tgtEl>
                                      </p:cBhvr>
                                    </p:animEffect>
                                  </p:childTnLst>
                                </p:cTn>
                              </p:par>
                              <p:par>
                                <p:cTn id="105" presetID="16" presetClass="entr" presetSubtype="21"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barn(inVertical)">
                                      <p:cBhvr>
                                        <p:cTn id="110" dur="500"/>
                                        <p:tgtEl>
                                          <p:spTgt spid="51"/>
                                        </p:tgtEl>
                                      </p:cBhvr>
                                    </p:animEffect>
                                  </p:childTnLst>
                                </p:cTn>
                              </p:par>
                              <p:par>
                                <p:cTn id="111" presetID="16" presetClass="entr" presetSubtype="21" fill="hold" nodeType="with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barn(inVertical)">
                                      <p:cBhvr>
                                        <p:cTn id="113" dur="500"/>
                                        <p:tgtEl>
                                          <p:spTgt spid="53"/>
                                        </p:tgtEl>
                                      </p:cBhvr>
                                    </p:animEffect>
                                  </p:childTnLst>
                                </p:cTn>
                              </p:par>
                              <p:par>
                                <p:cTn id="114" presetID="16" presetClass="entr" presetSubtype="21" fill="hold"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arn(inVertical)">
                                      <p:cBhvr>
                                        <p:cTn id="116" dur="500"/>
                                        <p:tgtEl>
                                          <p:spTgt spid="54"/>
                                        </p:tgtEl>
                                      </p:cBhvr>
                                    </p:animEffect>
                                  </p:childTnLst>
                                </p:cTn>
                              </p:par>
                              <p:par>
                                <p:cTn id="117" presetID="16" presetClass="entr" presetSubtype="21"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arn(inVertical)">
                                      <p:cBhvr>
                                        <p:cTn id="119" dur="500"/>
                                        <p:tgtEl>
                                          <p:spTgt spid="56"/>
                                        </p:tgtEl>
                                      </p:cBhvr>
                                    </p:animEffect>
                                  </p:childTnLst>
                                </p:cTn>
                              </p:par>
                              <p:par>
                                <p:cTn id="120" presetID="16" presetClass="entr" presetSubtype="21"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arn(inVertical)">
                                      <p:cBhvr>
                                        <p:cTn id="122" dur="500"/>
                                        <p:tgtEl>
                                          <p:spTgt spid="57"/>
                                        </p:tgtEl>
                                      </p:cBhvr>
                                    </p:animEffect>
                                  </p:childTnLst>
                                </p:cTn>
                              </p:par>
                              <p:par>
                                <p:cTn id="123" presetID="16" presetClass="entr" presetSubtype="21" fill="hold"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arn(inVertical)">
                                      <p:cBhvr>
                                        <p:cTn id="125" dur="500"/>
                                        <p:tgtEl>
                                          <p:spTgt spid="58"/>
                                        </p:tgtEl>
                                      </p:cBhvr>
                                    </p:animEffect>
                                  </p:childTnLst>
                                </p:cTn>
                              </p:par>
                              <p:par>
                                <p:cTn id="126" presetID="16" presetClass="entr" presetSubtype="21"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arn(inVertical)">
                                      <p:cBhvr>
                                        <p:cTn id="128" dur="500"/>
                                        <p:tgtEl>
                                          <p:spTgt spid="59"/>
                                        </p:tgtEl>
                                      </p:cBhvr>
                                    </p:animEffect>
                                  </p:childTnLst>
                                </p:cTn>
                              </p:par>
                              <p:par>
                                <p:cTn id="129" presetID="16" presetClass="entr" presetSubtype="21" fill="hold"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barn(inVertical)">
                                      <p:cBhvr>
                                        <p:cTn id="1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838021"/>
            <a:ext cx="63466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err="1">
                <a:solidFill>
                  <a:srgbClr val="002060"/>
                </a:solidFill>
                <a:latin typeface="Times New Roman" pitchFamily="18" charset="0"/>
                <a:cs typeface="Times New Roman" pitchFamily="18" charset="0"/>
              </a:rPr>
              <a:t>Câu</a:t>
            </a:r>
            <a:r>
              <a:rPr lang="en-US" sz="3200" dirty="0">
                <a:solidFill>
                  <a:srgbClr val="002060"/>
                </a:solidFill>
                <a:latin typeface="Times New Roman" pitchFamily="18" charset="0"/>
                <a:cs typeface="Times New Roman" pitchFamily="18" charset="0"/>
              </a:rPr>
              <a:t> 1. </a:t>
            </a:r>
            <a:r>
              <a:rPr lang="en-US" sz="3200" dirty="0" err="1">
                <a:solidFill>
                  <a:srgbClr val="002060"/>
                </a:solidFill>
                <a:latin typeface="Times New Roman" pitchFamily="18" charset="0"/>
                <a:cs typeface="Times New Roman" pitchFamily="18" charset="0"/>
              </a:rPr>
              <a:t>Đọc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thầm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khổ</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1</a:t>
            </a:r>
          </a:p>
          <a:p>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cha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p>
        </p:txBody>
      </p:sp>
      <p:sp>
        <p:nvSpPr>
          <p:cNvPr id="2" name="TextBox 1"/>
          <p:cNvSpPr txBox="1"/>
          <p:nvPr/>
        </p:nvSpPr>
        <p:spPr>
          <a:xfrm>
            <a:off x="3352800" y="1962150"/>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543930" y="3356610"/>
            <a:ext cx="402807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endParaRPr lang="en-US" sz="3200" dirty="0">
              <a:solidFill>
                <a:srgbClr val="002060"/>
              </a:solidFill>
              <a:latin typeface="Times New Roman" pitchFamily="18" charset="0"/>
              <a:cs typeface="Times New Roman" pitchFamily="18" charset="0"/>
            </a:endParaRPr>
          </a:p>
        </p:txBody>
      </p:sp>
      <p:sp>
        <p:nvSpPr>
          <p:cNvPr id="9" name="TextBox 8"/>
          <p:cNvSpPr txBox="1"/>
          <p:nvPr/>
        </p:nvSpPr>
        <p:spPr>
          <a:xfrm>
            <a:off x="0" y="64246"/>
            <a:ext cx="9144000" cy="1138773"/>
          </a:xfrm>
          <a:prstGeom prst="rect">
            <a:avLst/>
          </a:prstGeom>
          <a:noFill/>
        </p:spPr>
        <p:txBody>
          <a:bodyPr wrap="square" rtlCol="0">
            <a:spAutoFit/>
          </a:bodyPr>
          <a:lstStyle/>
          <a:p>
            <a:pPr algn="ctr"/>
            <a:r>
              <a:rPr lang="en-US" sz="3200" i="1" dirty="0" err="1">
                <a:solidFill>
                  <a:srgbClr val="002060"/>
                </a:solidFill>
                <a:latin typeface="Times New Roman" pitchFamily="18" charset="0"/>
                <a:cs typeface="Times New Roman" pitchFamily="18" charset="0"/>
              </a:rPr>
              <a:t>Tìm</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hiểu</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bài</a:t>
            </a:r>
            <a:endParaRPr lang="en-US" sz="3200" i="1" dirty="0">
              <a:solidFill>
                <a:srgbClr val="002060"/>
              </a:solidFill>
              <a:latin typeface="Times New Roman" pitchFamily="18" charset="0"/>
              <a:cs typeface="Times New Roman" pitchFamily="18" charset="0"/>
            </a:endParaRPr>
          </a:p>
          <a:p>
            <a:pPr algn="ctr"/>
            <a:r>
              <a:rPr lang="en-US" sz="36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42900" y="97155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457200" indent="-457200">
              <a:buFontTx/>
              <a:buChar char="-"/>
            </a:pPr>
            <a:r>
              <a:rPr lang="en-US" sz="3200" dirty="0">
                <a:solidFill>
                  <a:srgbClr val="002060"/>
                </a:solidFill>
                <a:latin typeface="Times New Roman" pitchFamily="18" charset="0"/>
                <a:cs typeface="Times New Roman" pitchFamily="18" charset="0"/>
              </a:rPr>
              <a:t>Cha </a:t>
            </a:r>
            <a:r>
              <a:rPr lang="en-US" sz="3200" dirty="0" err="1">
                <a:solidFill>
                  <a:srgbClr val="002060"/>
                </a:solidFill>
                <a:latin typeface="Times New Roman" pitchFamily="18" charset="0"/>
                <a:cs typeface="Times New Roman" pitchFamily="18" charset="0"/>
              </a:rPr>
              <a:t>gửi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tấm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chiếc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a:p>
            <a:pPr marL="457200" indent="-457200">
              <a:buFontTx/>
              <a:buChar char="-"/>
            </a:pPr>
            <a:r>
              <a:rPr lang="en-US" sz="3200" dirty="0" err="1">
                <a:solidFill>
                  <a:srgbClr val="002060"/>
                </a:solidFill>
                <a:latin typeface="Times New Roman" pitchFamily="18" charset="0"/>
                <a:cs typeface="Times New Roman" pitchFamily="18" charset="0"/>
              </a:rPr>
              <a:t>Được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bắc</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dòng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p:txBody>
      </p:sp>
      <p:sp>
        <p:nvSpPr>
          <p:cNvPr id="6" name="TextBox 5"/>
          <p:cNvSpPr txBox="1"/>
          <p:nvPr/>
        </p:nvSpPr>
        <p:spPr>
          <a:xfrm>
            <a:off x="0" y="64246"/>
            <a:ext cx="9144000" cy="1138773"/>
          </a:xfrm>
          <a:prstGeom prst="rect">
            <a:avLst/>
          </a:prstGeom>
          <a:noFill/>
        </p:spPr>
        <p:txBody>
          <a:bodyPr wrap="square" rtlCol="0">
            <a:spAutoFit/>
          </a:bodyPr>
          <a:lstStyle/>
          <a:p>
            <a:pPr algn="ctr"/>
            <a:r>
              <a:rPr lang="en-US" sz="3200" i="1" dirty="0" err="1">
                <a:solidFill>
                  <a:srgbClr val="002060"/>
                </a:solidFill>
                <a:latin typeface="Times New Roman" pitchFamily="18" charset="0"/>
                <a:cs typeface="Times New Roman" pitchFamily="18" charset="0"/>
              </a:rPr>
              <a:t>Tìm</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hiểu</a:t>
            </a:r>
            <a:r>
              <a:rPr lang="en-US" sz="3200" i="1" dirty="0">
                <a:solidFill>
                  <a:srgbClr val="002060"/>
                </a:solidFill>
                <a:latin typeface="Times New Roman" pitchFamily="18" charset="0"/>
                <a:cs typeface="Times New Roman" pitchFamily="18" charset="0"/>
              </a:rPr>
              <a:t> </a:t>
            </a:r>
            <a:r>
              <a:rPr lang="en-US" sz="3200" i="1" dirty="0" err="1">
                <a:solidFill>
                  <a:srgbClr val="002060"/>
                </a:solidFill>
                <a:latin typeface="Times New Roman" pitchFamily="18" charset="0"/>
                <a:cs typeface="Times New Roman" pitchFamily="18" charset="0"/>
              </a:rPr>
              <a:t>bài</a:t>
            </a:r>
            <a:endParaRPr lang="en-US" sz="3200" i="1" dirty="0">
              <a:solidFill>
                <a:srgbClr val="00206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 </a:t>
            </a:r>
          </a:p>
        </p:txBody>
      </p:sp>
      <p:sp>
        <p:nvSpPr>
          <p:cNvPr id="2" name="TextBox 1"/>
          <p:cNvSpPr txBox="1"/>
          <p:nvPr/>
        </p:nvSpPr>
        <p:spPr>
          <a:xfrm>
            <a:off x="990600" y="4248150"/>
            <a:ext cx="71628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p:txBody>
      </p:sp>
      <p:sp>
        <p:nvSpPr>
          <p:cNvPr id="9" name="Cloud Callout 8"/>
          <p:cNvSpPr/>
          <p:nvPr/>
        </p:nvSpPr>
        <p:spPr>
          <a:xfrm>
            <a:off x="3352800" y="2564407"/>
            <a:ext cx="4724400" cy="1455143"/>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Rồng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bắc</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sông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Mã</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77&quot;/&gt;&lt;/object&gt;&lt;object type=&quot;3&quot; unique_id=&quot;10004&quot;&gt;&lt;property id=&quot;20148&quot; value=&quot;5&quot;/&gt;&lt;property id=&quot;20300&quot; value=&quot;Slide 2&quot;/&gt;&lt;property id=&quot;20307&quot; value=&quot;371&quot;/&gt;&lt;/object&gt;&lt;object type=&quot;3&quot; unique_id=&quot;10005&quot;&gt;&lt;property id=&quot;20148&quot; value=&quot;5&quot;/&gt;&lt;property id=&quot;20300&quot; value=&quot;Slide 6&quot;/&gt;&lt;property id=&quot;20307&quot; value=&quot;269&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9&quot;/&gt;&lt;property id=&quot;20307&quot; value=&quot;376&quot;/&gt;&lt;/object&gt;&lt;object type=&quot;3&quot; unique_id=&quot;10012&quot;&gt;&lt;property id=&quot;20148&quot; value=&quot;5&quot;/&gt;&lt;property id=&quot;20300&quot; value=&quot;Slide 10&quot;/&gt;&lt;property id=&quot;20307&quot; value=&quot;393&quot;/&gt;&lt;/object&gt;&lt;object type=&quot;3&quot; unique_id=&quot;10013&quot;&gt;&lt;property id=&quot;20148&quot; value=&quot;5&quot;/&gt;&lt;property id=&quot;20300&quot; value=&quot;Slide 11&quot;/&gt;&lt;property id=&quot;20307&quot; value=&quot;378&quot;/&gt;&lt;/object&gt;&lt;object type=&quot;3&quot; unique_id=&quot;10014&quot;&gt;&lt;property id=&quot;20148&quot; value=&quot;5&quot;/&gt;&lt;property id=&quot;20300&quot; value=&quot;Slide 12&quot;/&gt;&lt;property id=&quot;20307&quot; value=&quot;379&quot;/&gt;&lt;/object&gt;&lt;object type=&quot;3&quot; unique_id=&quot;10015&quot;&gt;&lt;property id=&quot;20148&quot; value=&quot;5&quot;/&gt;&lt;property id=&quot;20300&quot; value=&quot;Slide 13&quot;/&gt;&lt;property id=&quot;20307&quot; value=&quot;380&quot;/&gt;&lt;/object&gt;&lt;object type=&quot;3&quot; unique_id=&quot;10016&quot;&gt;&lt;property id=&quot;20148&quot; value=&quot;5&quot;/&gt;&lt;property id=&quot;20300&quot; value=&quot;Slide 14&quot;/&gt;&lt;property id=&quot;20307&quot; value=&quot;381&quot;/&gt;&lt;/object&gt;&lt;object type=&quot;3&quot; unique_id=&quot;10017&quot;&gt;&lt;property id=&quot;20148&quot; value=&quot;5&quot;/&gt;&lt;property id=&quot;20300&quot; value=&quot;Slide 15&quot;/&gt;&lt;property id=&quot;20307&quot; value=&quot;387&quot;/&gt;&lt;/object&gt;&lt;object type=&quot;3&quot; unique_id=&quot;10018&quot;&gt;&lt;property id=&quot;20148&quot; value=&quot;5&quot;/&gt;&lt;property id=&quot;20300&quot; value=&quot;Slide 16&quot;/&gt;&lt;property id=&quot;20307&quot; value=&quot;391&quot;/&gt;&lt;/object&gt;&lt;object type=&quot;3&quot; unique_id=&quot;10019&quot;&gt;&lt;property id=&quot;20148&quot; value=&quot;5&quot;/&gt;&lt;property id=&quot;20300&quot; value=&quot;Slide 17&quot;/&gt;&lt;property id=&quot;20307&quot; value=&quot;383&quot;/&gt;&lt;/object&gt;&lt;object type=&quot;3&quot; unique_id=&quot;10020&quot;&gt;&lt;property id=&quot;20148&quot; value=&quot;5&quot;/&gt;&lt;property id=&quot;20300&quot; value=&quot;Slide 18&quot;/&gt;&lt;property id=&quot;20307&quot; value=&quot;363&quot;/&gt;&lt;/object&gt;&lt;object type=&quot;3&quot; unique_id=&quot;10021&quot;&gt;&lt;property id=&quot;20148&quot; value=&quot;5&quot;/&gt;&lt;property id=&quot;20300&quot; value=&quot;Slide 19&quot;/&gt;&lt;property id=&quot;20307&quot; value=&quot;382&quot;/&gt;&lt;/object&gt;&lt;object type=&quot;3&quot; unique_id=&quot;10022&quot;&gt;&lt;property id=&quot;20148&quot; value=&quot;5&quot;/&gt;&lt;property id=&quot;20300&quot; value=&quot;Slide 20&quot;/&gt;&lt;property id=&quot;20307&quot; value=&quot;350&quot;/&gt;&lt;/object&gt;&lt;object type=&quot;3&quot; unique_id=&quot;10023&quot;&gt;&lt;property id=&quot;20148&quot; value=&quot;5&quot;/&gt;&lt;property id=&quot;20300&quot; value=&quot;Slide 21&quot;/&gt;&lt;property id=&quot;20307&quot; value=&quot;395&quot;/&gt;&lt;/object&gt;&lt;object type=&quot;3&quot; unique_id=&quot;10024&quot;&gt;&lt;property id=&quot;20148&quot; value=&quot;5&quot;/&gt;&lt;property id=&quot;20300&quot; value=&quot;Slide 22&quot;/&gt;&lt;property id=&quot;20307&quot; value=&quot;365&quot;/&gt;&lt;/object&gt;&lt;object type=&quot;3&quot; unique_id=&quot;10025&quot;&gt;&lt;property id=&quot;20148&quot; value=&quot;5&quot;/&gt;&lt;property id=&quot;20300&quot; value=&quot;Slide 23&quot;/&gt;&lt;property id=&quot;20307&quot; value=&quot;341&quot;/&gt;&lt;/object&gt;&lt;object type=&quot;3&quot; unique_id=&quot;10026&quot;&gt;&lt;property id=&quot;20148&quot; value=&quot;5&quot;/&gt;&lt;property id=&quot;20300&quot; value=&quot;Slide 24&quot;/&gt;&lt;property id=&quot;20307&quot; value=&quot;384&quot;/&gt;&lt;/object&gt;&lt;object type=&quot;3&quot; unique_id=&quot;10027&quot;&gt;&lt;property id=&quot;20148&quot; value=&quot;5&quot;/&gt;&lt;property id=&quot;20300&quot; value=&quot;Slide 25&quot;/&gt;&lt;property id=&quot;20307&quot; value=&quot;346&quot;/&gt;&lt;/object&gt;&lt;object type=&quot;3&quot; unique_id=&quot;10028&quot;&gt;&lt;property id=&quot;20148&quot; value=&quot;5&quot;/&gt;&lt;property id=&quot;20300&quot; value=&quot;Slide 26&quot;/&gt;&lt;property id=&quot;20307&quot; value=&quot;385&quot;/&gt;&lt;/object&gt;&lt;object type=&quot;3&quot; unique_id=&quot;10029&quot;&gt;&lt;property id=&quot;20148&quot; value=&quot;5&quot;/&gt;&lt;property id=&quot;20300&quot; value=&quot;Slide 27&quot;/&gt;&lt;property id=&quot;20307&quot; value=&quot;356&quot;/&gt;&lt;/object&gt;&lt;object type=&quot;3&quot; unique_id=&quot;10030&quot;&gt;&lt;property id=&quot;20148&quot; value=&quot;5&quot;/&gt;&lt;property id=&quot;20300&quot; value=&quot;Slide 28&quot;/&gt;&lt;property id=&quot;20307&quot; value=&quot;396&quot;/&gt;&lt;/object&gt;&lt;object type=&quot;3&quot; unique_id=&quot;10031&quot;&gt;&lt;property id=&quot;20148&quot; value=&quot;5&quot;/&gt;&lt;property id=&quot;20300&quot; value=&quot;Slide 29&quot;/&gt;&lt;property id=&quot;20307&quot; value=&quot;289&quot;/&gt;&lt;/object&gt;&lt;object type=&quot;3&quot; unique_id=&quot;10032&quot;&gt;&lt;property id=&quot;20148&quot; value=&quot;5&quot;/&gt;&lt;property id=&quot;20300&quot; value=&quot;Slide 30&quot;/&gt;&lt;property id=&quot;20307&quot; value=&quot;367&quot;/&gt;&lt;/object&gt;&lt;object type=&quot;3&quot; unique_id=&quot;10033&quot;&gt;&lt;property id=&quot;20148&quot; value=&quot;5&quot;/&gt;&lt;property id=&quot;20300&quot; value=&quot;Slide 31&quot;/&gt;&lt;property id=&quot;20307&quot; value=&quot;386&quot;/&gt;&lt;/object&gt;&lt;object type=&quot;3&quot; unique_id=&quot;10034&quot;&gt;&lt;property id=&quot;20148&quot; value=&quot;5&quot;/&gt;&lt;property id=&quot;20300&quot; value=&quot;Slide 32&quot;/&gt;&lt;property id=&quot;20307&quot; value=&quot;388&quot;/&gt;&lt;/object&gt;&lt;object type=&quot;3&quot; unique_id=&quot;10035&quot;&gt;&lt;property id=&quot;20148&quot; value=&quot;5&quot;/&gt;&lt;property id=&quot;20300&quot; value=&quot;Slide 33&quot;/&gt;&lt;property id=&quot;20307&quot; value=&quot;389&quot;/&gt;&lt;/object&gt;&lt;object type=&quot;3&quot; unique_id=&quot;10036&quot;&gt;&lt;property id=&quot;20148&quot; value=&quot;5&quot;/&gt;&lt;property id=&quot;20300&quot; value=&quot;Slide 34&quot;/&gt;&lt;property id=&quot;20307&quot; value=&quot;390&quot;/&gt;&lt;/object&gt;&lt;object type=&quot;3&quot; unique_id=&quot;10198&quot;&gt;&lt;property id=&quot;20148&quot; value=&quot;5&quot;/&gt;&lt;property id=&quot;20300&quot; value=&quot;Slide 3&quot;/&gt;&lt;property id=&quot;20307&quot; value=&quot;399&quot;/&gt;&lt;/object&gt;&lt;object type=&quot;3&quot; unique_id=&quot;10199&quot;&gt;&lt;property id=&quot;20148&quot; value=&quot;5&quot;/&gt;&lt;property id=&quot;20300&quot; value=&quot;Slide 4&quot;/&gt;&lt;property id=&quot;20307&quot; value=&quot;398&quot;/&gt;&lt;/object&gt;&lt;object type=&quot;3&quot; unique_id=&quot;10200&quot;&gt;&lt;property id=&quot;20148&quot; value=&quot;5&quot;/&gt;&lt;property id=&quot;20300&quot; value=&quot;Slide 5&quot;/&gt;&lt;property id=&quot;20307&quot; value=&quot;400&quot;/&gt;&lt;/object&gt;&lt;object type=&quot;3&quot; unique_id=&quot;10201&quot;&gt;&lt;property id=&quot;20148&quot; value=&quot;5&quot;/&gt;&lt;property id=&quot;20300&quot; value=&quot;Slide 8&quot;/&gt;&lt;property id=&quot;20307&quot; value=&quot;401&quot;/&gt;&lt;/object&gt;&lt;/object&gt;&lt;object type=&quot;8&quot; unique_id=&quot;10072&quot;&gt;&lt;/object&gt;&lt;/object&gt;&lt;/database&gt;"/>
  <p:tag name="SECTOMILLISECCONVERTED" val="1"/>
  <p:tag name="ISPRING_RESOURCE_PATHS_HASH_PRESENTER" val="3ec994d9cc1c886a8de8cf9ed28e0a7c168ac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2794</TotalTime>
  <Words>1251</Words>
  <Application>Microsoft Office PowerPoint</Application>
  <PresentationFormat>On-screen Show (16:9)</PresentationFormat>
  <Paragraphs>153</Paragraphs>
  <Slides>26</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7" baseType="lpstr">
      <vt:lpstr>Arial</vt:lpstr>
      <vt:lpstr>Calibri</vt:lpstr>
      <vt:lpstr>Garamond</vt:lpstr>
      <vt:lpstr>Times New Roman</vt:lpstr>
      <vt:lpstr>Verdana</vt:lpstr>
      <vt:lpstr>Wingdings</vt:lpstr>
      <vt:lpstr>Office Theme</vt:lpstr>
      <vt:lpstr>2_Office Theme</vt:lpstr>
      <vt:lpstr>1_Office Theme</vt:lpstr>
      <vt:lpstr>1_Globe</vt:lpstr>
      <vt:lpstr>Photo Editor Photo</vt:lpstr>
      <vt:lpstr>PowerPoint Presentation</vt:lpstr>
      <vt:lpstr>PowerPoint Presentation</vt:lpstr>
      <vt:lpstr>PowerPoint Presentation</vt:lpstr>
      <vt:lpstr>PowerPoint Presentation</vt:lpstr>
      <vt:lpstr>PowerPoint Presentation</vt:lpstr>
      <vt:lpstr>Mục tiêu</vt:lpstr>
      <vt:lpstr>Cái cầu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  </vt:lpstr>
      <vt:lpstr>PowerPoint Presentation</vt:lpstr>
      <vt:lpstr>Luyện đọc lại Toàn bài giọng tình cảm, nhẹ nhàng thiết tha. Nhấn giọng từ ngữ: vừa bắc xong, yêu sao yêu ghê, yêu hơn cả, cái cầu của cha,…  </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SONDMANI</cp:lastModifiedBy>
  <cp:revision>253</cp:revision>
  <dcterms:created xsi:type="dcterms:W3CDTF">2013-01-19T14:58:56Z</dcterms:created>
  <dcterms:modified xsi:type="dcterms:W3CDTF">2022-02-10T02:21:33Z</dcterms:modified>
</cp:coreProperties>
</file>