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D1EF-0395-4455-9B2B-F196AB19FDC5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AEF2-9989-4E0A-926C-DE00007D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4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54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7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FF4C-F39B-4D7D-A872-190C559E135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AA21-95A8-40A6-BCC3-BE95FE1BB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5082086"/>
          </a:xfrm>
        </p:spPr>
      </p:pic>
      <p:sp>
        <p:nvSpPr>
          <p:cNvPr id="7" name="TextBox 6"/>
          <p:cNvSpPr txBox="1"/>
          <p:nvPr/>
        </p:nvSpPr>
        <p:spPr>
          <a:xfrm>
            <a:off x="1889077" y="5735910"/>
            <a:ext cx="753239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con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…….. con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chia:  ………….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1605" y="5735910"/>
            <a:ext cx="72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783" y="6105242"/>
            <a:ext cx="176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:  2 =  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64" y="4904913"/>
            <a:ext cx="1145047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55" y="1354470"/>
            <a:ext cx="99628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18,19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CHIA (19)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9363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91399" y="565761"/>
            <a:ext cx="10639746" cy="6176233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52924" y="105448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475" y="2132089"/>
            <a:ext cx="9389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Nhận biết ý nghĩa của phép chia vào một số tình huống gắn bó với thực tiễn.	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Vận dụng kiến thức, kĩ năng để giải các bài toán liên quan.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Phép chia (tiếp theo - 19)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51962" y="2222768"/>
            <a:ext cx="81877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745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" y="365125"/>
            <a:ext cx="11024681" cy="5155240"/>
          </a:xfrm>
        </p:spPr>
      </p:pic>
      <p:sp>
        <p:nvSpPr>
          <p:cNvPr id="5" name="TextBox 4"/>
          <p:cNvSpPr txBox="1"/>
          <p:nvPr/>
        </p:nvSpPr>
        <p:spPr>
          <a:xfrm>
            <a:off x="3207225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751" y="4384819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277" y="4399768"/>
            <a:ext cx="62779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5164" y="3990750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164" y="4851702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868" y="399075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5828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2614" y="3990749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379" y="4851701"/>
            <a:ext cx="60101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/>
          <a:stretch/>
        </p:blipFill>
        <p:spPr>
          <a:xfrm>
            <a:off x="-1" y="154004"/>
            <a:ext cx="11949397" cy="6304548"/>
          </a:xfrm>
        </p:spPr>
      </p:pic>
      <p:sp>
        <p:nvSpPr>
          <p:cNvPr id="5" name="TextBox 4"/>
          <p:cNvSpPr txBox="1"/>
          <p:nvPr/>
        </p:nvSpPr>
        <p:spPr>
          <a:xfrm>
            <a:off x="2852383" y="4962335"/>
            <a:ext cx="63571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908" y="4926843"/>
            <a:ext cx="61555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192" y="4954923"/>
            <a:ext cx="6962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454" y="4472013"/>
            <a:ext cx="6091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571" y="5465283"/>
            <a:ext cx="7430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607" y="4472014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6559" y="5463989"/>
            <a:ext cx="6031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6399" y="4472013"/>
            <a:ext cx="63571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805" y="5465283"/>
            <a:ext cx="59503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8187784" cy="117723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8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08" y="-79028"/>
            <a:ext cx="12254608" cy="4226025"/>
          </a:xfrm>
        </p:spPr>
      </p:pic>
      <p:sp>
        <p:nvSpPr>
          <p:cNvPr id="5" name="TextBox 4"/>
          <p:cNvSpPr txBox="1"/>
          <p:nvPr/>
        </p:nvSpPr>
        <p:spPr>
          <a:xfrm>
            <a:off x="424249" y="422413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49" y="4687549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49" y="5579065"/>
            <a:ext cx="473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6132" y="4182689"/>
            <a:ext cx="545213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6132" y="4668622"/>
            <a:ext cx="57631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6132" y="5499619"/>
            <a:ext cx="60933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269</Words>
  <Application>Microsoft Office PowerPoint</Application>
  <PresentationFormat>Custom</PresentationFormat>
  <Paragraphs>53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Thứ ba ngày 8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9</cp:revision>
  <dcterms:created xsi:type="dcterms:W3CDTF">2022-01-27T13:07:01Z</dcterms:created>
  <dcterms:modified xsi:type="dcterms:W3CDTF">2022-02-08T03:48:31Z</dcterms:modified>
</cp:coreProperties>
</file>