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5" r:id="rId2"/>
    <p:sldId id="296" r:id="rId3"/>
    <p:sldId id="276" r:id="rId4"/>
    <p:sldId id="277" r:id="rId5"/>
    <p:sldId id="297" r:id="rId6"/>
    <p:sldId id="260" r:id="rId7"/>
    <p:sldId id="278" r:id="rId8"/>
    <p:sldId id="282" r:id="rId9"/>
    <p:sldId id="290" r:id="rId10"/>
    <p:sldId id="264" r:id="rId11"/>
    <p:sldId id="272" r:id="rId12"/>
    <p:sldId id="267" r:id="rId13"/>
    <p:sldId id="273" r:id="rId14"/>
    <p:sldId id="268" r:id="rId15"/>
    <p:sldId id="263" r:id="rId16"/>
    <p:sldId id="274" r:id="rId17"/>
    <p:sldId id="275" r:id="rId18"/>
    <p:sldId id="265" r:id="rId19"/>
    <p:sldId id="279" r:id="rId20"/>
    <p:sldId id="284" r:id="rId21"/>
    <p:sldId id="285" r:id="rId22"/>
    <p:sldId id="286" r:id="rId23"/>
    <p:sldId id="287" r:id="rId24"/>
    <p:sldId id="300" r:id="rId25"/>
    <p:sldId id="299" r:id="rId26"/>
    <p:sldId id="298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ÙY" initials="TT" lastIdx="6" clrIdx="0">
    <p:extLst>
      <p:ext uri="{19B8F6BF-5375-455C-9EA6-DF929625EA0E}">
        <p15:presenceInfo xmlns:p15="http://schemas.microsoft.com/office/powerpoint/2012/main" userId="d2750102d64ed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80EB-F93B-4811-95CD-7177AD11C87B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AD5-1224-4F07-9E5E-95CB662AF79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3386158-C010-4799-8C00-EF3452EE5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2167055-C5A9-4F75-BF56-F588331B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3A7BB65-70F5-452F-9DE5-9203AED61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655243-3476-4F50-B043-35432207624A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3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0A30D5-F8E1-4E6B-A8CC-4D5655BE96CB}" type="slidenum">
              <a:rPr lang="en-US">
                <a:latin typeface="Comic Sans MS" panose="030F0702030302020204" pitchFamily="66" charset="0"/>
              </a:rPr>
              <a:pPr/>
              <a:t>5</a:t>
            </a:fld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5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286B-D90B-4DED-86BC-9435DAD33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60A60B6-8C85-4FE4-B055-471E14637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20663"/>
            <a:ext cx="11614150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1D3EB4A-DF5E-40D9-A6AD-07E369B0601B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44E6914-826B-4892-B16A-1EE29D00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F3CC3DA-EF4E-4D8B-814C-EA4D5E15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A6384F54-C6BD-4E9E-8674-C73F19E0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A42A7A6-5C4F-400B-8565-EF6F623A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8B488B19-FFAE-49E8-9C60-FD35A3065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415F2843-97BB-4762-B89B-9F60EE2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C1E5904-44C3-46EB-A2B8-1131A4699D81}"/>
                  </a:ext>
                </a:extLst>
              </p:cNvPr>
              <p:cNvSpPr/>
              <p:nvPr/>
            </p:nvSpPr>
            <p:spPr>
              <a:xfrm>
                <a:off x="8341866" y="1721796"/>
                <a:ext cx="569399" cy="300943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64F677A-7E4D-4DAD-B3F6-F191A01F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8034C4F-06FF-4A11-8A4D-2C951E8F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4C98A82-8E12-41F0-88E6-84BC8176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387BDEA-9FBE-497C-B0EF-4233CCD0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038074C-7A8A-4670-A644-E96B56AA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773E954-4318-47E2-A053-BEAAB78F9F6E}"/>
                  </a:ext>
                </a:extLst>
              </p:cNvPr>
              <p:cNvSpPr/>
              <p:nvPr/>
            </p:nvSpPr>
            <p:spPr>
              <a:xfrm>
                <a:off x="8341866" y="605749"/>
                <a:ext cx="569399" cy="30947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1F2451F-7AF7-420F-9F5B-C1CBD54FC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1CF6372-99B4-48E4-BE81-02260C956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F25CF03-7EA4-47B9-9FC2-7DB26D7C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08BEB1F-99E7-4633-BBD8-320AC96D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CB37A2B-E6F4-4B63-80AA-2F00ED6E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25F0D39-80BA-40B7-B4A9-9B9A195A20F8}"/>
                  </a:ext>
                </a:extLst>
              </p:cNvPr>
              <p:cNvSpPr/>
              <p:nvPr/>
            </p:nvSpPr>
            <p:spPr>
              <a:xfrm>
                <a:off x="8341866" y="2281327"/>
                <a:ext cx="569399" cy="2997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B849C7EC-F171-4DD4-A01C-04A00E534631}"/>
                </a:ext>
              </a:extLst>
            </p:cNvPr>
            <p:cNvSpPr/>
            <p:nvPr/>
          </p:nvSpPr>
          <p:spPr>
            <a:xfrm>
              <a:off x="8341866" y="4368144"/>
              <a:ext cx="569399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6A21681-A0D6-478F-A393-962D4AAF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2A4F943A-AE3E-41EF-BECB-4DC92BD65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D3EA07F-BB1B-4315-BA6B-ADD8D387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1E18DB1E-CF0F-4BF1-9AA8-19440A383ABE}"/>
                </a:ext>
              </a:extLst>
            </p:cNvPr>
            <p:cNvSpPr/>
            <p:nvPr/>
          </p:nvSpPr>
          <p:spPr>
            <a:xfrm>
              <a:off x="2655430" y="2306832"/>
              <a:ext cx="95038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24C7E0F0-0758-4B9F-9FFF-57CEAAE3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FED66F50-44EE-4F73-A34C-94E41C2D2FBD}"/>
                </a:ext>
              </a:extLst>
            </p:cNvPr>
            <p:cNvSpPr/>
            <p:nvPr/>
          </p:nvSpPr>
          <p:spPr>
            <a:xfrm>
              <a:off x="3286319" y="2402257"/>
              <a:ext cx="20648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E738FC-9E31-4F84-8D15-BBC15299F598}"/>
                </a:ext>
              </a:extLst>
            </p:cNvPr>
            <p:cNvSpPr/>
            <p:nvPr/>
          </p:nvSpPr>
          <p:spPr>
            <a:xfrm>
              <a:off x="3303527" y="2402257"/>
              <a:ext cx="191573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2A6E31A8-F3F1-4FDE-9C58-B35325060999}"/>
                </a:ext>
              </a:extLst>
            </p:cNvPr>
            <p:cNvSpPr/>
            <p:nvPr/>
          </p:nvSpPr>
          <p:spPr>
            <a:xfrm>
              <a:off x="3396445" y="2372825"/>
              <a:ext cx="1032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132CCB1B-3F38-4ABB-A2D7-1ACC5671B38A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7D6E96E3-C203-49B6-855D-ED33D602BB17}"/>
                </a:ext>
              </a:extLst>
            </p:cNvPr>
            <p:cNvSpPr/>
            <p:nvPr/>
          </p:nvSpPr>
          <p:spPr>
            <a:xfrm>
              <a:off x="3340235" y="2378711"/>
              <a:ext cx="105537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451E9039-191E-4086-A922-5C1B6C2DF60E}"/>
                </a:ext>
              </a:extLst>
            </p:cNvPr>
            <p:cNvSpPr/>
            <p:nvPr/>
          </p:nvSpPr>
          <p:spPr>
            <a:xfrm>
              <a:off x="3266818" y="2458768"/>
              <a:ext cx="26843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DBF2F0CB-8156-42E7-BA69-4972BF645F1E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22FA22AC-6C28-4DAB-848E-EA1AC6A3DB79}"/>
                </a:ext>
              </a:extLst>
            </p:cNvPr>
            <p:cNvSpPr/>
            <p:nvPr/>
          </p:nvSpPr>
          <p:spPr>
            <a:xfrm>
              <a:off x="3328764" y="2385775"/>
              <a:ext cx="12159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98A01B8-F915-4454-9645-478742BAED98}"/>
                </a:ext>
              </a:extLst>
            </p:cNvPr>
            <p:cNvSpPr/>
            <p:nvPr/>
          </p:nvSpPr>
          <p:spPr>
            <a:xfrm>
              <a:off x="3327616" y="2438754"/>
              <a:ext cx="13421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BA52DA2E-E0C6-493A-9519-D79206CA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4986FC70-099D-4AFE-8757-C219313C4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A9DAF2A6-5631-4F7C-A614-11684DE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52A91C6E-B7F4-4A0E-B713-630F5759B60B}"/>
                </a:ext>
              </a:extLst>
            </p:cNvPr>
            <p:cNvSpPr/>
            <p:nvPr/>
          </p:nvSpPr>
          <p:spPr>
            <a:xfrm>
              <a:off x="5009600" y="2103569"/>
              <a:ext cx="51727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B5FC4CDD-3BA8-4F55-B4BC-C6B90CA8D51F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62688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01849175-DCF7-43A3-A338-29485D6F43E7}"/>
              </a:ext>
            </a:extLst>
          </p:cNvPr>
          <p:cNvSpPr/>
          <p:nvPr userDrawn="1"/>
        </p:nvSpPr>
        <p:spPr>
          <a:xfrm>
            <a:off x="10996613" y="6183313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FC413E25-164F-4D27-99CA-99F0F6BE7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E73E6106-DD81-479E-A922-C76A04ADAEB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EFF0E8FA-FBB8-4170-9093-5336A1AA228D}"/>
                </a:ext>
              </a:extLst>
            </p:cNvPr>
            <p:cNvSpPr/>
            <p:nvPr/>
          </p:nvSpPr>
          <p:spPr>
            <a:xfrm>
              <a:off x="5009600" y="2105230"/>
              <a:ext cx="5172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2B2E80E7-8C96-431E-A7AB-3327E655BBE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390A10A3-325A-404B-9037-41B6AC1F6FE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06463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5EAAC6A9-D376-421A-BED3-DA68E0CF3B2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7BC0ACA4-9424-4634-B081-903BFB6D7AA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95679C5D-8395-4E72-AD19-1F3B89C716CE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59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32CE849-D712-4DDE-8531-5CA39ECB23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3514CAE2-48E0-4DBF-B3F7-48557928A2D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2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2CF20739-D6E9-457C-A7C0-82C09AA99B3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1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A7E9D05-710A-4EDD-9003-70929C0089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1562100"/>
            <a:ext cx="476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1882BF6-D63F-4969-8EC8-0DF7C3F43EA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1531938"/>
            <a:ext cx="446087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C63FEA59-BF64-487E-93E6-309F4177F63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F1265663-BEB2-4D2D-9FD2-4606D4638A6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52058A6-5EC5-4D2D-BA3A-7B3EB959F67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15FB8D4-8BFC-4B02-ACA9-E94495B7237B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328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1656EBB-7D92-4A03-A67A-8566EFCE9C2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100987DD-DF79-45F8-A6C5-E924B80EA2F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A213F7E4-B2B7-47BE-86E9-BADDC7325DB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C49A89AB-9F61-412C-88F7-00E79C1F778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86AEE9C8-E670-483F-8CDE-4FEF3528AA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54DE3CE4-3236-4386-864C-9236E7D6538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74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8FAEB94-977E-4268-9BE6-DB677F104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3338513"/>
            <a:ext cx="10953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3A8F8BDD-6A3E-409A-9ACF-E568BE913D9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3913"/>
            <a:ext cx="4508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F154A49E-2BA9-4E70-B995-890C4BDF463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3443288"/>
            <a:ext cx="44450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7E6A705-64D5-436C-80ED-B99E85C8602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233BF123-48E5-41DF-8E08-3C8CDAA1FF8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92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DB96EDC8-A23B-42EA-8CF5-44744BBBD3C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3951288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BB636474-2EF2-472C-9700-C389A5F919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76688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5AF3C96A-BDA3-4FF2-8246-E0E90BA793C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76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6EABFEA6-FB85-4362-9008-3EB52F11F477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478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684FA596-D7F9-494C-9173-A634926D1B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A25E2BAE-56A4-4883-BC41-E108BB1E48D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51DA0ED2-2773-45C2-AB8C-C68B413CE9D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4589463"/>
            <a:ext cx="4508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31B492FB-E724-4615-9102-9EBECDDF026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4672013"/>
            <a:ext cx="460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40A3A76A-5669-4925-B4E5-97F433C0140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63073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6FBD71DF-8D33-4BC3-923C-B5DB2EAB65E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4598988"/>
            <a:ext cx="44608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E8D72958-890B-4C1D-B348-F6C5BFDCACE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9EC1D9DB-55F6-48AE-AAFF-2F9342B6FF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5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CCC561AF-3B27-4F09-AD47-C4DFBC0D79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4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733F1302-16DA-4D49-9022-C498E99846B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76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85CF9998-1BE7-4498-8101-E59340307A1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14938"/>
            <a:ext cx="449262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7400F631-7B8F-449F-95AA-E98644DBB34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01C1C8DA-9E00-4C09-9CCE-E9DA8306BFB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55FC016D-7EED-4A4E-B2B0-9064E4BC1BD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4EB51E8C-3016-4B67-8F70-64FBFF6C808E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585628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B952C9CB-08A9-4B89-B1D4-C93E6E4C5AC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14FC51B2-342D-4567-8A01-EB1466526050}"/>
              </a:ext>
            </a:extLst>
          </p:cNvPr>
          <p:cNvGrpSpPr/>
          <p:nvPr userDrawn="1"/>
        </p:nvGrpSpPr>
        <p:grpSpPr>
          <a:xfrm>
            <a:off x="745421" y="1491609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355FA6E6-4458-4225-92F6-E64AF965DE2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5170DFC8-53E5-44F7-BE1F-2AB9D477776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FEE0EAEF-7E22-407D-87D1-71D5E635B68D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D6EDF5B-6EEA-4544-9329-0FD1A7E7FDD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9D341E21-135C-420A-B62F-6BC742DB989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4CE8AD5-7A01-4D3B-8996-B16B7D7603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3113" y="4049713"/>
            <a:ext cx="2300287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45CB7834-E952-4B9E-96A5-6275713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B604EBDE-5F65-4F6C-9BA4-C26300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DDBD4431-62C4-4C90-9249-C82B4D61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0D1487EA-28F7-40DB-88D3-474D7786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588F9B7C-278E-4608-AF9E-C6712B0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0AD7CFDF-FE20-4DEE-8869-80C4726C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A2C81612-2449-4E61-8281-173D9F62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AF62B3FA-0DF5-4B83-A79D-11FA7C4F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4AF54185-62E7-4E3B-94FA-CCB3DA6E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B303D779-EB01-4549-8913-82F8BA9F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2B41419F-B6C0-4636-A76B-CCEA0C7B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FE5A8FE7-0CA4-434B-8BEC-6FD22D88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EF8CF856-6142-4667-B302-351C6900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52E94EF2-1856-403E-96F6-35537C62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23FAE1F1-3F7B-4C0F-A602-E29798A7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9B0F93F3-EA3E-4C9C-BD64-67513E49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0A6AAE95-1171-40F9-927C-A758C760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99F3C4FA-E35C-44B5-AA1A-C4120755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D58EE585-FFE1-42E0-A526-C4C2A39F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3F14B974-96E9-455C-8CE9-DADB4D14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DCE00A9F-F652-42D4-88A8-B553F3C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59587BDA-F54B-4867-B2AA-74209740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88D99455-A95D-4681-A7C8-5235FAC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E74727C8-454A-40F9-AD8B-3A35AF3D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E6F01095-CDE0-4456-AA76-90EFA1A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5D7894D4-2AA0-479B-9796-88A77B01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79B11014-861A-445D-948C-C490BD05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DEFB0467-46D4-4A1E-9AB1-F196589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EA174A7A-52C6-4797-8B3D-F2863DBC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A57B6088-B629-4261-B614-325306CF29AF}"/>
                </a:ext>
              </a:extLst>
            </p:cNvPr>
            <p:cNvSpPr/>
            <p:nvPr/>
          </p:nvSpPr>
          <p:spPr>
            <a:xfrm>
              <a:off x="5817807" y="4746779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4A9B88EB-CF00-4A4B-9F8B-6A109DBC9209}"/>
                </a:ext>
              </a:extLst>
            </p:cNvPr>
            <p:cNvSpPr/>
            <p:nvPr/>
          </p:nvSpPr>
          <p:spPr>
            <a:xfrm>
              <a:off x="5978222" y="4746779"/>
              <a:ext cx="1122899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D8C6CC14-42F4-469E-A9BD-9EA8C537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B777DC-04D4-431C-B464-EBEA51AB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610B2357-1C52-4FF1-94B2-35697C35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96C4F565-DA16-4704-A922-C9DFB31C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B08904C5-7DBD-419F-85EC-714143D7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EA40A12A-4AD3-4FFE-B09C-29F89E29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C839F56F-CCEF-4102-8041-C868E484D026}"/>
                </a:ext>
              </a:extLst>
            </p:cNvPr>
            <p:cNvSpPr/>
            <p:nvPr/>
          </p:nvSpPr>
          <p:spPr>
            <a:xfrm>
              <a:off x="5879750" y="4441995"/>
              <a:ext cx="1121311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B90A984E-F091-421F-92F3-CAC975ED14F6}"/>
                </a:ext>
              </a:extLst>
            </p:cNvPr>
            <p:cNvSpPr/>
            <p:nvPr/>
          </p:nvSpPr>
          <p:spPr>
            <a:xfrm>
              <a:off x="5722511" y="4441995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49D8E25B-3439-418D-9E22-DBD0F59D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4C8B13E-9938-44B6-8473-9075A6C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6DEEB1-5EE8-4E58-848F-9E3569E9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89AB1F31-F7A8-483A-BA6D-7368A703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7467769E-C088-436B-BB78-BF22AC7B4402}"/>
                </a:ext>
              </a:extLst>
            </p:cNvPr>
            <p:cNvSpPr/>
            <p:nvPr/>
          </p:nvSpPr>
          <p:spPr>
            <a:xfrm>
              <a:off x="5644687" y="4084826"/>
              <a:ext cx="228709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EB287798-9FBE-49E8-AAEF-380A9BF47497}"/>
                </a:ext>
              </a:extLst>
            </p:cNvPr>
            <p:cNvSpPr/>
            <p:nvPr/>
          </p:nvSpPr>
          <p:spPr>
            <a:xfrm>
              <a:off x="5646275" y="4137211"/>
              <a:ext cx="216003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7016EE16-9232-43DD-B006-C7924B0F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A0804E13-5406-4EE4-A4B3-1B95F962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7CF52FF7-1539-4429-B4F3-C5A5C1D8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EAC3F8B0-2DFA-448A-B324-B803917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B66B2654-B456-4A0C-86F2-A8577A4C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20C7BB07-6727-41BE-ABB3-26062CAA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BA7BE8F4-218F-43D1-8837-B6AB286C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6C6E0E73-7837-4E0A-BE82-24FFE778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0003DFFE-C3A3-4545-ABC6-44870927A841}"/>
                </a:ext>
              </a:extLst>
            </p:cNvPr>
            <p:cNvSpPr/>
            <p:nvPr/>
          </p:nvSpPr>
          <p:spPr>
            <a:xfrm>
              <a:off x="6179930" y="3610189"/>
              <a:ext cx="527302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E65F3A6E-D748-455A-A88A-296FCAE127E3}"/>
                </a:ext>
              </a:extLst>
            </p:cNvPr>
            <p:cNvSpPr/>
            <p:nvPr/>
          </p:nvSpPr>
          <p:spPr>
            <a:xfrm>
              <a:off x="6241873" y="3659398"/>
              <a:ext cx="206474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FE947B01-37C2-46E9-BB11-2BD27266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574FF74B-933E-430F-BE15-85AB55EF91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3B4A6C9-56D4-4A6F-846B-7114C12C7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3D957C10-5FAE-4777-AACA-4372C7240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D3FE94CF-85A4-4819-AB6C-F5ADCB804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63C84597-D5BC-4476-8391-1F919E1B86F0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7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8699791F-0B02-4E2A-BF97-8B9B5A16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048A4B15-E2CD-4288-9639-FA006FC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79510DAE-B964-4EFA-B120-557314F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0132D5D7-E2E7-4ECC-9C4F-08051D61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DF8FA98-ED4A-473C-908E-A1C98CB57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00A8AE5B-EF40-49D0-B8B4-38F527A8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86917DEF-334E-4E9F-8DED-FF396C305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5749102D-E6D1-47EE-ACE3-17E747AE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98C692FA-1272-46BB-9E3E-7875551C4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3CC8651A-348F-4D42-B640-5B050EE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6165A9F0-881E-4083-B89D-CB0D4940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3990CA3C-31D9-4CB2-96AC-E9FE192B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804951FB-5F68-4181-9463-3E027BFA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3631C57-15C5-4431-9715-24786FB84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4E2DB8F7-D0C8-412C-90AE-0BBE98859EA7}"/>
                    </a:ext>
                  </a:extLst>
                </p:cNvPr>
                <p:cNvSpPr/>
                <p:nvPr/>
              </p:nvSpPr>
              <p:spPr>
                <a:xfrm>
                  <a:off x="3853569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C64F32EC-C315-4635-8D37-749A47F6A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9C899A96-F694-41E5-8E8C-D2F5C6578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28E94E39-DD15-4038-9CED-4530813B8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CD8A31CC-AC63-4E43-9062-6423165FE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6E7A56CE-F275-4E46-A90E-20501A6E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64931E4C-7CC9-4507-B004-60788292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7D5B4BF4-9EC3-442B-99AD-A97D650E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3DE561E9-55FE-4967-AEC3-DDBDFC91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49E18384-1B83-45AA-ABF6-D0492CDB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906DC4D1-7A85-40DB-8D5F-3EAE7D6F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2F15EC44-9A3C-4182-9B8A-DF302C08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71EC80DF-B31F-4B9D-8EA5-7C8F85A8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E79E3BB5-0D4E-4A9F-B836-AAB8D580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39742624-B60E-4162-B19F-112C9A9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6A9D1EA0-8E4F-4D3D-95FE-3C801D70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FD27B489-3008-479D-8CAF-53A2314B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73B931AB-13D4-41CA-A5EC-F947A24A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71B8EA3C-BA8C-49AD-AFAE-ED32A1C6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3940D071-A671-4F03-A88B-F1593050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B720E948-B086-48E3-9072-EE38EB85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5E813736-36D5-4ADB-940F-1CC14B6F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EFFB4EB2-2655-44BC-85AB-31CABFB9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35329145-9958-4DC9-8481-64B038F4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EECAD441-EBA0-4750-BC17-8447F26C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17990DE0-C229-4BCB-BF68-06EBDEAA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CC50AB96-150F-4814-919C-A7EB3C98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FC958296-B04A-45F1-B179-3FE5A7B3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0012D139-BE74-4455-B2D4-AD4994C7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D27E89F1-7A5B-4B82-A679-3AFCE56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A5E42B44-6937-4CF8-96B1-3310809F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4DB1D260-81F5-4BCD-B7FF-E3AFEB699262}"/>
                </a:ext>
              </a:extLst>
            </p:cNvPr>
            <p:cNvSpPr/>
            <p:nvPr/>
          </p:nvSpPr>
          <p:spPr>
            <a:xfrm>
              <a:off x="259721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50B371DD-A8B9-4A21-9A6F-3CBDCE1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D0F55B7E-9235-4B45-AD46-9E14FBD3B91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75CD9FBD-364D-40E9-BF8E-CD040767CB25}"/>
                </a:ext>
              </a:extLst>
            </p:cNvPr>
            <p:cNvSpPr/>
            <p:nvPr/>
          </p:nvSpPr>
          <p:spPr>
            <a:xfrm>
              <a:off x="2525752" y="3914765"/>
              <a:ext cx="395414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C7D1AD7F-99DA-466F-8120-E316E13C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9DECB28B-A6DA-4591-8EE0-AC11A066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8B2196FA-E323-4302-942A-3CA4E685F6C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081A99BE-EA20-4ECF-BC40-E581B7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93828165-9E98-4C60-84D7-D49ACC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778F54B8-36B0-4C4F-9588-19242AFC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701AA972-BF88-4F78-BBFD-3FBC9C3C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323299E8-1E04-469C-9885-716DE19F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F71BF9F-2382-499F-BF58-2C7D47D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02B490F4-01AB-4097-8CFA-856C237A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72AE23C1-07E9-43C0-A86A-A18A58246B2D}"/>
                </a:ext>
              </a:extLst>
            </p:cNvPr>
            <p:cNvSpPr/>
            <p:nvPr/>
          </p:nvSpPr>
          <p:spPr>
            <a:xfrm>
              <a:off x="2435235" y="4872304"/>
              <a:ext cx="45893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F3B60AEE-3C06-40FA-B7DC-A6E13F18350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8263FD91-98A0-4B45-A111-248034A6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95F6135C-F89D-4ECC-9669-DB0055C9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ED31FAC9-6CFE-441A-B92F-894EF5447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0FC2BAEB-EA6D-4220-819E-48076543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2E3C56B4-3CE1-45DC-BA26-0C1EA338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E7FA703C-06DE-4116-8A5D-D1C854CC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4054C7C7-C4AC-445C-ABEA-F2C0755E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52610992-007A-4714-BD66-4D6373884C88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9A64E94B-F72A-4EBC-98E4-CC719EF8DA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53D8F42-0006-474A-B989-C86D38A1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58884597-809E-401C-9AD5-371B06918A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CD082FFA-1C68-4641-81D8-618C54C3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0183FA71-31D9-4DFB-84E2-CD0A1183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58878257-B528-4E80-AD2D-266A9C30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8E480536-7A4F-4F5A-A10A-8AAC3D95D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C23AC50D-BE77-4191-A851-8F3FE58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570D9E02-3A17-4E09-B768-C9EF4BE8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2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5D05-51FE-48F4-929B-B968A919DA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30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pPr/>
              <a:t>09/02/2022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8.xml"/><Relationship Id="rId7" Type="http://schemas.openxmlformats.org/officeDocument/2006/relationships/slide" Target="slide21.xml"/><Relationship Id="rId12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7.xml"/><Relationship Id="rId5" Type="http://schemas.openxmlformats.org/officeDocument/2006/relationships/slide" Target="slide20.xml"/><Relationship Id="rId10" Type="http://schemas.openxmlformats.org/officeDocument/2006/relationships/slide" Target="slide23.xml"/><Relationship Id="rId4" Type="http://schemas.openxmlformats.org/officeDocument/2006/relationships/slide" Target="slide15.xml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24" y="805911"/>
            <a:ext cx="8003018" cy="543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988022" y="953231"/>
            <a:ext cx="8168640" cy="44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21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 – NĂM. LUYỆN TẬP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0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044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57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7728574"/>
      </p:ext>
    </p:extLst>
  </p:cSld>
  <p:clrMapOvr>
    <a:masterClrMapping/>
  </p:clrMapOvr>
  <p:transition spd="med" advTm="13534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140" y="414845"/>
            <a:ext cx="936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</a:rPr>
              <a:t>- Các tháng có 31 ngày: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76" y="1854478"/>
            <a:ext cx="10379994" cy="4406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" y="2180650"/>
            <a:ext cx="10256021" cy="3944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33" y="1897435"/>
            <a:ext cx="10075696" cy="433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5" y="1873866"/>
            <a:ext cx="10368430" cy="436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8" y="1906271"/>
            <a:ext cx="10371650" cy="4327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35" y="1844276"/>
            <a:ext cx="10247677" cy="4391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5" y="1846226"/>
            <a:ext cx="10379995" cy="43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8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08" y="1285943"/>
            <a:ext cx="1174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Các tháng có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4000" b="1" dirty="0">
                <a:latin typeface="+mj-lt"/>
              </a:rPr>
              <a:t> ngày: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4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40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40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01785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295" y="650104"/>
            <a:ext cx="6685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- Các tháng có 30 ngày: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0" y="1861534"/>
            <a:ext cx="10149547" cy="392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9" y="1849866"/>
            <a:ext cx="10149547" cy="3918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1860027"/>
            <a:ext cx="10248019" cy="3918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1860026"/>
            <a:ext cx="10248019" cy="39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33" y="1448791"/>
            <a:ext cx="1161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+mj-lt"/>
              </a:rPr>
              <a:t>- Các tháng có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4000" b="1" dirty="0">
                <a:latin typeface="+mj-lt"/>
              </a:rPr>
              <a:t> ngày: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4000" b="1" dirty="0">
                <a:latin typeface="+mj-lt"/>
              </a:rPr>
              <a:t>, tháng 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40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904655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084" y="921145"/>
            <a:ext cx="9227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- </a:t>
            </a:r>
            <a:r>
              <a:rPr lang="vi-VN" sz="4400" b="1" dirty="0">
                <a:latin typeface="+mj-lt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2195446"/>
            <a:ext cx="10122230" cy="35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084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9" y="1567543"/>
            <a:ext cx="11198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- Tháng có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28</a:t>
            </a:r>
            <a:r>
              <a:rPr lang="vi-VN" sz="5400" b="1" dirty="0">
                <a:latin typeface="+mj-lt"/>
              </a:rPr>
              <a:t> hoặc </a:t>
            </a:r>
            <a:r>
              <a:rPr lang="vi-VN" sz="5400" b="1" dirty="0">
                <a:solidFill>
                  <a:srgbClr val="FF0000"/>
                </a:solidFill>
                <a:latin typeface="+mj-lt"/>
              </a:rPr>
              <a:t>29</a:t>
            </a:r>
            <a:r>
              <a:rPr lang="vi-VN" sz="5400" b="1" dirty="0">
                <a:latin typeface="+mj-lt"/>
              </a:rPr>
              <a:t> ngày: Tháng </a:t>
            </a:r>
            <a:r>
              <a:rPr lang="vi-VN" sz="5400" b="1" dirty="0">
                <a:solidFill>
                  <a:srgbClr val="0000FF"/>
                </a:solidFill>
                <a:latin typeface="+mj-lt"/>
              </a:rPr>
              <a:t>Hai</a:t>
            </a:r>
            <a:r>
              <a:rPr lang="vi-VN" sz="54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191265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6" y="463138"/>
            <a:ext cx="11736515" cy="556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5000" b="1" dirty="0">
                <a:latin typeface="+mj-lt"/>
              </a:rPr>
              <a:t>Một năm có </a:t>
            </a:r>
            <a:r>
              <a:rPr lang="vi-VN" sz="50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vi-VN" sz="5000" b="1" dirty="0">
                <a:latin typeface="+mj-lt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31 ngày</a:t>
            </a:r>
            <a:r>
              <a:rPr lang="vi-VN" sz="5000" b="1" dirty="0">
                <a:latin typeface="+mj-lt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30 ngày</a:t>
            </a:r>
            <a:r>
              <a:rPr lang="vi-VN" sz="5000" b="1" dirty="0">
                <a:latin typeface="+mj-lt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+mj-lt"/>
              </a:rPr>
              <a:t>Tháng có 28 hoặc 29 ngày</a:t>
            </a:r>
            <a:r>
              <a:rPr lang="vi-VN" sz="5000" b="1" dirty="0">
                <a:latin typeface="+mj-lt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309054068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850376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2" y="0"/>
            <a:ext cx="12184118" cy="6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6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1" y="142504"/>
            <a:ext cx="11513537" cy="65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492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05FAD6E-6EBC-470E-8B56-80FE3670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8319" r="72227" b="47366"/>
          <a:stretch>
            <a:fillRect/>
          </a:stretch>
        </p:blipFill>
        <p:spPr bwMode="auto">
          <a:xfrm>
            <a:off x="4000500" y="2063750"/>
            <a:ext cx="4070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534953" y="1044323"/>
            <a:ext cx="8023542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5727">
              <a:defRPr/>
            </a:pPr>
            <a:endParaRPr lang="zh-CN" altLang="en-US" sz="761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853656" y="707668"/>
            <a:ext cx="3386137" cy="919401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43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174875"/>
            <a:ext cx="7762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141538"/>
            <a:ext cx="6524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208213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2189163"/>
            <a:ext cx="681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312278" y="2941638"/>
            <a:ext cx="2651877" cy="81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bị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đầy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đủ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sách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vở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,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đồ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dùng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4097209" y="2973135"/>
            <a:ext cx="2797599" cy="823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mic</a:t>
            </a: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Tập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trung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lắng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nghe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6894808" y="3079750"/>
            <a:ext cx="1694820" cy="796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động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ghi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chép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8589628" y="2916238"/>
            <a:ext cx="2303780" cy="810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hành</a:t>
            </a:r>
            <a:r>
              <a:rPr lang="vi-VN" altLang="zh-CN" sz="2000" b="1" dirty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yêu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cầu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của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cô</a:t>
            </a:r>
            <a:r>
              <a:rPr lang="en-US" altLang="zh-CN" sz="20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endParaRPr lang="zh-CN" altLang="en-US" sz="20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3123618" y="4134935"/>
            <a:ext cx="6687450" cy="828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20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8445" name="组合 1"/>
          <p:cNvGrpSpPr>
            <a:grpSpLocks/>
          </p:cNvGrpSpPr>
          <p:nvPr/>
        </p:nvGrpSpPr>
        <p:grpSpPr bwMode="auto">
          <a:xfrm>
            <a:off x="2674938" y="4737100"/>
            <a:ext cx="2493962" cy="592138"/>
            <a:chOff x="2170643" y="2103710"/>
            <a:chExt cx="13646657" cy="3168080"/>
          </a:xfrm>
        </p:grpSpPr>
        <p:pic>
          <p:nvPicPr>
            <p:cNvPr id="1845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组合 1"/>
          <p:cNvGrpSpPr>
            <a:grpSpLocks/>
          </p:cNvGrpSpPr>
          <p:nvPr/>
        </p:nvGrpSpPr>
        <p:grpSpPr bwMode="auto">
          <a:xfrm>
            <a:off x="3602038" y="4768850"/>
            <a:ext cx="2493962" cy="590550"/>
            <a:chOff x="2170643" y="2103710"/>
            <a:chExt cx="13646657" cy="3168080"/>
          </a:xfrm>
        </p:grpSpPr>
        <p:pic>
          <p:nvPicPr>
            <p:cNvPr id="18453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7" name="组合 1"/>
          <p:cNvGrpSpPr>
            <a:grpSpLocks/>
          </p:cNvGrpSpPr>
          <p:nvPr/>
        </p:nvGrpSpPr>
        <p:grpSpPr bwMode="auto">
          <a:xfrm>
            <a:off x="4848225" y="4737100"/>
            <a:ext cx="2495550" cy="592138"/>
            <a:chOff x="2170643" y="2103710"/>
            <a:chExt cx="13646657" cy="3168080"/>
          </a:xfrm>
        </p:grpSpPr>
        <p:pic>
          <p:nvPicPr>
            <p:cNvPr id="1845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8" name="组合 1"/>
          <p:cNvGrpSpPr>
            <a:grpSpLocks/>
          </p:cNvGrpSpPr>
          <p:nvPr/>
        </p:nvGrpSpPr>
        <p:grpSpPr bwMode="auto">
          <a:xfrm>
            <a:off x="5546725" y="4737100"/>
            <a:ext cx="2495550" cy="592138"/>
            <a:chOff x="2170643" y="2103710"/>
            <a:chExt cx="13646657" cy="3168080"/>
          </a:xfrm>
        </p:grpSpPr>
        <p:pic>
          <p:nvPicPr>
            <p:cNvPr id="1844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4330093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608263" y="1676400"/>
            <a:ext cx="55514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3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002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228600" y="990600"/>
            <a:ext cx="76200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1: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406400" y="0"/>
            <a:ext cx="1041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91400" y="6257925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15200" y="5486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15200" y="46482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9000" y="3962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30 ngày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62800" y="3200400"/>
            <a:ext cx="227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62800" y="2438400"/>
            <a:ext cx="2197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31 ngày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86599" y="990600"/>
            <a:ext cx="215240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6695" grpId="0"/>
      <p:bldP spid="2" grpId="0"/>
      <p:bldP spid="3" grpId="0"/>
      <p:bldP spid="11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328738" y="2209800"/>
            <a:ext cx="9767887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97000" y="1600200"/>
            <a:ext cx="994727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978150" y="1676400"/>
            <a:ext cx="510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01763" y="1371600"/>
            <a:ext cx="985678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48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9654516"/>
              </p:ext>
            </p:extLst>
          </p:nvPr>
        </p:nvGraphicFramePr>
        <p:xfrm>
          <a:off x="914400" y="0"/>
          <a:ext cx="10287000" cy="4221480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 Đây là tờ lịch tháng 8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2005: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hai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 ba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tư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năm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sáu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12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 bảy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6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 nhật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21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28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609600" y="4267200"/>
            <a:ext cx="87820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Ngày 19 tháng 8 là thứ mấy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Ngày cuối cùng của tháng 8 là thứ mấy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Tháng 8 có mấy ngày chủ nhật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itchFamily="18" charset="0"/>
                <a:cs typeface="Times New Roman" pitchFamily="18" charset="0"/>
              </a:rPr>
              <a:t>   Chủ nhật cuối cùng của tháng 8 là ngày nào?</a:t>
            </a:r>
          </a:p>
        </p:txBody>
      </p:sp>
      <p:sp>
        <p:nvSpPr>
          <p:cNvPr id="6211" name="Text Box 71"/>
          <p:cNvSpPr txBox="1">
            <a:spLocks noChangeArrowheads="1"/>
          </p:cNvSpPr>
          <p:nvPr/>
        </p:nvSpPr>
        <p:spPr bwMode="auto">
          <a:xfrm>
            <a:off x="6010275" y="4114800"/>
            <a:ext cx="1971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6172200" y="4267200"/>
            <a:ext cx="2239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sáu</a:t>
            </a:r>
          </a:p>
        </p:txBody>
      </p:sp>
      <p:sp>
        <p:nvSpPr>
          <p:cNvPr id="27722" name="Text Box 74"/>
          <p:cNvSpPr txBox="1">
            <a:spLocks noChangeArrowheads="1"/>
          </p:cNvSpPr>
          <p:nvPr/>
        </p:nvSpPr>
        <p:spPr bwMode="auto">
          <a:xfrm>
            <a:off x="7772400" y="4876800"/>
            <a:ext cx="30464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thứ tư</a:t>
            </a:r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00800" y="5638800"/>
            <a:ext cx="24193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4 ngày</a:t>
            </a:r>
          </a:p>
        </p:txBody>
      </p:sp>
      <p:sp>
        <p:nvSpPr>
          <p:cNvPr id="27724" name="Text Box 76"/>
          <p:cNvSpPr txBox="1">
            <a:spLocks noChangeArrowheads="1"/>
          </p:cNvSpPr>
          <p:nvPr/>
        </p:nvSpPr>
        <p:spPr bwMode="auto">
          <a:xfrm>
            <a:off x="8382000" y="6303963"/>
            <a:ext cx="25098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ngày 28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2" grpId="0"/>
      <p:bldP spid="27723" grpId="0"/>
      <p:bldP spid="2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00400" y="1676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65" name="Text Box 73"/>
          <p:cNvSpPr txBox="1">
            <a:spLocks noChangeArrowheads="1"/>
          </p:cNvSpPr>
          <p:nvPr/>
        </p:nvSpPr>
        <p:spPr bwMode="auto">
          <a:xfrm>
            <a:off x="572910" y="888951"/>
            <a:ext cx="77074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eaLnBrk="1" hangingPunct="1">
              <a:spcBef>
                <a:spcPct val="50000"/>
              </a:spcBef>
              <a:buAutoNum type="alphaLcParenR"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58" name="Text Box 74"/>
          <p:cNvSpPr txBox="1">
            <a:spLocks noChangeArrowheads="1"/>
          </p:cNvSpPr>
          <p:nvPr/>
        </p:nvSpPr>
        <p:spPr bwMode="auto">
          <a:xfrm>
            <a:off x="60960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60" name="AutoShape 108"/>
          <p:cNvSpPr>
            <a:spLocks noChangeArrowheads="1"/>
          </p:cNvSpPr>
          <p:nvPr/>
        </p:nvSpPr>
        <p:spPr bwMode="auto">
          <a:xfrm>
            <a:off x="1371600" y="0"/>
            <a:ext cx="7010400" cy="762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(Tr. 109)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E4A64-764A-4052-B5DB-D985B9C31C0A}"/>
              </a:ext>
            </a:extLst>
          </p:cNvPr>
          <p:cNvSpPr/>
          <p:nvPr/>
        </p:nvSpPr>
        <p:spPr>
          <a:xfrm>
            <a:off x="572910" y="2552419"/>
            <a:ext cx="1161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30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Tư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Sáu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Chín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một</a:t>
            </a:r>
            <a:r>
              <a:rPr lang="vi-VN" sz="3200" b="1" dirty="0">
                <a:latin typeface="+mj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34AEFD-A8F8-4FED-ABB3-00A7258B718E}"/>
              </a:ext>
            </a:extLst>
          </p:cNvPr>
          <p:cNvSpPr txBox="1"/>
          <p:nvPr/>
        </p:nvSpPr>
        <p:spPr>
          <a:xfrm>
            <a:off x="474133" y="4921831"/>
            <a:ext cx="1142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    </a:t>
            </a:r>
            <a:r>
              <a:rPr lang="vi-VN" sz="3200" b="1" dirty="0">
                <a:latin typeface="+mj-lt"/>
              </a:rPr>
              <a:t>Các tháng có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31</a:t>
            </a:r>
            <a:r>
              <a:rPr lang="vi-VN" sz="3200" b="1" dirty="0">
                <a:latin typeface="+mj-lt"/>
              </a:rPr>
              <a:t> ngày: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Một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Ba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Năm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Bảy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Tám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</a:t>
            </a:r>
            <a:r>
              <a:rPr lang="vi-VN" sz="3200" b="1" dirty="0">
                <a:latin typeface="+mj-lt"/>
              </a:rPr>
              <a:t>, tháng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Mười </a:t>
            </a:r>
            <a:r>
              <a:rPr lang="en-US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vi-VN" sz="32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ai</a:t>
            </a:r>
            <a:r>
              <a:rPr lang="vi-VN" sz="3200" b="1" dirty="0"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5C2E5-E60F-4F6C-BE08-056FAC7F2733}"/>
              </a:ext>
            </a:extLst>
          </p:cNvPr>
          <p:cNvSpPr txBox="1"/>
          <p:nvPr/>
        </p:nvSpPr>
        <p:spPr>
          <a:xfrm>
            <a:off x="572910" y="3986452"/>
            <a:ext cx="780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828800" y="1371600"/>
            <a:ext cx="8382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vi-VN">
              <a:latin typeface="Arial" charset="0"/>
            </a:endParaRPr>
          </a:p>
        </p:txBody>
      </p:sp>
      <p:sp>
        <p:nvSpPr>
          <p:cNvPr id="34879" name="Text Box 63"/>
          <p:cNvSpPr txBox="1">
            <a:spLocks noChangeArrowheads="1"/>
          </p:cNvSpPr>
          <p:nvPr/>
        </p:nvSpPr>
        <p:spPr bwMode="auto">
          <a:xfrm>
            <a:off x="474132" y="300037"/>
            <a:ext cx="1155982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Arial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(Tr. 109)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B.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C.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D.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6620933" y="246887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9" grpId="0"/>
      <p:bldP spid="348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86" y="463138"/>
            <a:ext cx="11736515" cy="5565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5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000" b="1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5000" b="1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Một năm có </a:t>
            </a:r>
            <a:r>
              <a:rPr lang="vi-VN" sz="5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12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 tháng.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31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Một, tháng Ba, tháng Năm, tháng Bảy, tháng Tám, tháng Mười, tháng Mười hai.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30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Tư, tháng Sáu, tháng Chín, tháng Mười một.</a:t>
            </a:r>
          </a:p>
          <a:p>
            <a:pPr marL="457200" indent="-457200">
              <a:buFontTx/>
              <a:buChar char="-"/>
            </a:pPr>
            <a:r>
              <a:rPr lang="vi-VN" sz="5000" b="1" u="sng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 có 28 hoặc 29 ngày</a:t>
            </a:r>
            <a:r>
              <a:rPr lang="vi-VN" sz="5000" b="1" dirty="0">
                <a:latin typeface="times" panose="02020603050405020304" pitchFamily="18" charset="0"/>
                <a:cs typeface="times" panose="02020603050405020304" pitchFamily="18" charset="0"/>
              </a:rPr>
              <a:t>: Tháng 2</a:t>
            </a:r>
          </a:p>
        </p:txBody>
      </p:sp>
    </p:spTree>
    <p:extLst>
      <p:ext uri="{BB962C8B-B14F-4D97-AF65-F5344CB8AC3E}">
        <p14:creationId xmlns:p14="http://schemas.microsoft.com/office/powerpoint/2010/main" val="420516227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7789" y="1428750"/>
            <a:ext cx="6873875" cy="971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vi-VN" sz="8625" b="1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1752601" y="2800351"/>
            <a:ext cx="82010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>
                <a:solidFill>
                  <a:srgbClr val="0000CC"/>
                </a:solidFill>
                <a:latin typeface="Times New Roman" panose="02020603050405020304" pitchFamily="18" charset="0"/>
              </a:rPr>
              <a:t>- Về nhà xem lại bài và hoàn thành bài tập vở BT Toán.</a:t>
            </a:r>
          </a:p>
        </p:txBody>
      </p: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1666875" y="3778251"/>
            <a:ext cx="82867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3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3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vi-VN" sz="33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33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3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33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vi-VN" sz="33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3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endParaRPr lang="en-US" altLang="vi-VN" sz="33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363F4-AAF5-469E-A8A7-08094988EE7D}" type="slidenum">
              <a:rPr lang="en-US" altLang="vi-VN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vi-VN" sz="1400"/>
          </a:p>
        </p:txBody>
      </p:sp>
      <p:pic>
        <p:nvPicPr>
          <p:cNvPr id="35843" name="Picture 2" descr="0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524000" y="237769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T¹m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biÖt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vµ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hÑn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vi-VN" dirty="0" err="1">
                <a:solidFill>
                  <a:srgbClr val="FFFF00"/>
                </a:solidFill>
                <a:latin typeface=".VnTime" panose="020B7200000000000000" pitchFamily="34" charset="0"/>
              </a:rPr>
              <a:t>gÆp</a:t>
            </a:r>
            <a:r>
              <a:rPr lang="en-US" altLang="vi-VN" dirty="0">
                <a:solidFill>
                  <a:srgbClr val="FFFF00"/>
                </a:solidFill>
                <a:latin typeface=".VnTime" panose="020B7200000000000000" pitchFamily="34" charset="0"/>
              </a:rPr>
              <a:t> l¹i!</a:t>
            </a:r>
          </a:p>
        </p:txBody>
      </p:sp>
    </p:spTree>
    <p:extLst>
      <p:ext uri="{BB962C8B-B14F-4D97-AF65-F5344CB8AC3E}">
        <p14:creationId xmlns:p14="http://schemas.microsoft.com/office/powerpoint/2010/main" val="25346103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908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F0BA2-9215-4804-8FCC-8DA22D4E4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9753600" cy="1219196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295650" y="3543301"/>
            <a:ext cx="26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26" name="Text Box 7"/>
          <p:cNvSpPr txBox="1">
            <a:spLocks noChangeArrowheads="1"/>
          </p:cNvSpPr>
          <p:nvPr/>
        </p:nvSpPr>
        <p:spPr bwMode="auto">
          <a:xfrm>
            <a:off x="3155951" y="2451101"/>
            <a:ext cx="6221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819401" y="908051"/>
            <a:ext cx="6894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</a:rPr>
              <a:t> 10 </a:t>
            </a:r>
            <a:r>
              <a:rPr lang="en-US" b="1" dirty="0" err="1">
                <a:latin typeface="Times New Roman" panose="02020603050405020304" pitchFamily="18" charset="0"/>
              </a:rPr>
              <a:t>tháng</a:t>
            </a:r>
            <a:r>
              <a:rPr lang="en-US" b="1" dirty="0">
                <a:latin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</a:rPr>
              <a:t>năm</a:t>
            </a:r>
            <a:r>
              <a:rPr lang="en-US" b="1" dirty="0">
                <a:latin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2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8596314" y="817564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2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7195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2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6" grpId="0"/>
      <p:bldP spid="4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0"/>
            <a:ext cx="96783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" y="724395"/>
            <a:ext cx="11699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năm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.  </a:t>
            </a:r>
          </a:p>
          <a:p>
            <a:pPr algn="just"/>
            <a:r>
              <a:rPr lang="en-US" sz="4800" b="1" dirty="0">
                <a:latin typeface="times" pitchFamily="18" charset="0"/>
                <a:cs typeface="times" pitchFamily="18" charset="0"/>
              </a:rPr>
              <a:t>   -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Gồm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những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: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Ba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Năm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Sáu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Bảy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Tám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Chín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một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4800" b="1" dirty="0" err="1">
                <a:latin typeface="times" pitchFamily="18" charset="0"/>
                <a:cs typeface="times" pitchFamily="18" charset="0"/>
              </a:rPr>
              <a:t>tháng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vi-VN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ư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ời</a:t>
            </a:r>
            <a:r>
              <a:rPr lang="en-US" sz="48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hai</a:t>
            </a:r>
            <a:r>
              <a:rPr lang="en-US" sz="4800" b="1" dirty="0">
                <a:latin typeface="times" pitchFamily="18" charset="0"/>
                <a:cs typeface="times" pitchFamily="18" charset="0"/>
              </a:rPr>
              <a:t>.</a:t>
            </a:r>
            <a:endParaRPr lang="vi-VN" sz="4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8655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2" y="0"/>
            <a:ext cx="967838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7590" y="2357610"/>
            <a:ext cx="1652530" cy="31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1299" y="922692"/>
            <a:ext cx="214943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Tháng Một</a:t>
            </a:r>
          </a:p>
        </p:txBody>
      </p:sp>
    </p:spTree>
    <p:extLst>
      <p:ext uri="{BB962C8B-B14F-4D97-AF65-F5344CB8AC3E}">
        <p14:creationId xmlns:p14="http://schemas.microsoft.com/office/powerpoint/2010/main" val="39740597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1219201"/>
            <a:ext cx="100584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Sè ngµy trong tõng th¸ng:</a:t>
            </a:r>
          </a:p>
        </p:txBody>
      </p:sp>
      <p:sp>
        <p:nvSpPr>
          <p:cNvPr id="13315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28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1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1600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297334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516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05867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60134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12800" y="3886200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01600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297334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516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7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914400" y="1905000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14400" y="1905000"/>
            <a:ext cx="184573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14400" y="3886200"/>
            <a:ext cx="1107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914400" y="5715000"/>
            <a:ext cx="11074400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9144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2760133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605867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5024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3312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0143067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9888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743200" y="1905000"/>
            <a:ext cx="9228667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3340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0574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2</a:t>
            </a:r>
          </a:p>
        </p:txBody>
      </p:sp>
      <p:sp>
        <p:nvSpPr>
          <p:cNvPr id="13341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3</a:t>
            </a:r>
          </a:p>
        </p:txBody>
      </p:sp>
      <p:sp>
        <p:nvSpPr>
          <p:cNvPr id="13342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00800" y="21336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4</a:t>
            </a:r>
          </a:p>
        </p:txBody>
      </p:sp>
      <p:sp>
        <p:nvSpPr>
          <p:cNvPr id="13343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5</a:t>
            </a:r>
          </a:p>
        </p:txBody>
      </p:sp>
      <p:sp>
        <p:nvSpPr>
          <p:cNvPr id="13344" name="Rectangl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160000" y="21336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6</a:t>
            </a:r>
          </a:p>
        </p:txBody>
      </p:sp>
      <p:sp>
        <p:nvSpPr>
          <p:cNvPr id="13345" name="Rectangle 3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128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7</a:t>
            </a:r>
          </a:p>
        </p:txBody>
      </p:sp>
      <p:sp>
        <p:nvSpPr>
          <p:cNvPr id="13346" name="Rectangl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6416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8</a:t>
            </a:r>
          </a:p>
        </p:txBody>
      </p:sp>
      <p:sp>
        <p:nvSpPr>
          <p:cNvPr id="13347" name="Rectangle 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70400" y="40386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9</a:t>
            </a:r>
          </a:p>
        </p:txBody>
      </p:sp>
      <p:sp>
        <p:nvSpPr>
          <p:cNvPr id="13348" name="Rectangle 3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99200" y="396240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10</a:t>
            </a:r>
          </a:p>
        </p:txBody>
      </p:sp>
      <p:sp>
        <p:nvSpPr>
          <p:cNvPr id="13349" name="Rectangle 3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29600" y="4038600"/>
            <a:ext cx="203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11</a:t>
            </a:r>
          </a:p>
        </p:txBody>
      </p:sp>
      <p:sp>
        <p:nvSpPr>
          <p:cNvPr id="13350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058400" y="396240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12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2743200" y="2743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 28 ngµy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5720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3" name="Text 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024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83312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10160000" y="2895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7432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45720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65024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83312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01600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2844800" y="3352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.VnArial" pitchFamily="34" charset="0"/>
              </a:rPr>
              <a:t>29 ngµy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2641600" y="3048000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Arial" pitchFamily="34" charset="0"/>
              </a:rPr>
              <a:t> hoÆc</a:t>
            </a:r>
          </a:p>
        </p:txBody>
      </p: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812800" y="1905000"/>
            <a:ext cx="2032000" cy="1981200"/>
            <a:chOff x="480" y="3744"/>
            <a:chExt cx="960" cy="1152"/>
          </a:xfrm>
        </p:grpSpPr>
        <p:sp>
          <p:nvSpPr>
            <p:cNvPr id="10326" name="Rectangle 52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</a:t>
              </a:r>
            </a:p>
          </p:txBody>
        </p:sp>
        <p:sp>
          <p:nvSpPr>
            <p:cNvPr id="10328" name="Text Box 54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4470400" y="1905000"/>
            <a:ext cx="2133600" cy="1981200"/>
            <a:chOff x="480" y="3744"/>
            <a:chExt cx="960" cy="1152"/>
          </a:xfrm>
        </p:grpSpPr>
        <p:sp>
          <p:nvSpPr>
            <p:cNvPr id="10323" name="Rectangle 56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Rectangle 57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3</a:t>
              </a:r>
            </a:p>
          </p:txBody>
        </p:sp>
        <p:sp>
          <p:nvSpPr>
            <p:cNvPr id="10325" name="Text Box 58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71" name="Group 59"/>
          <p:cNvGrpSpPr>
            <a:grpSpLocks/>
          </p:cNvGrpSpPr>
          <p:nvPr/>
        </p:nvGrpSpPr>
        <p:grpSpPr bwMode="auto">
          <a:xfrm>
            <a:off x="8229600" y="1905000"/>
            <a:ext cx="2032000" cy="1981200"/>
            <a:chOff x="480" y="3744"/>
            <a:chExt cx="960" cy="1152"/>
          </a:xfrm>
        </p:grpSpPr>
        <p:sp>
          <p:nvSpPr>
            <p:cNvPr id="10320" name="Rectangle 60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5</a:t>
              </a:r>
            </a:p>
          </p:txBody>
        </p:sp>
        <p:sp>
          <p:nvSpPr>
            <p:cNvPr id="10322" name="Text Box 62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914400" y="4800600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grpSp>
        <p:nvGrpSpPr>
          <p:cNvPr id="13376" name="Group 64"/>
          <p:cNvGrpSpPr>
            <a:grpSpLocks/>
          </p:cNvGrpSpPr>
          <p:nvPr/>
        </p:nvGrpSpPr>
        <p:grpSpPr bwMode="auto">
          <a:xfrm>
            <a:off x="812800" y="3886200"/>
            <a:ext cx="2133600" cy="1828800"/>
            <a:chOff x="480" y="3744"/>
            <a:chExt cx="960" cy="1152"/>
          </a:xfrm>
        </p:grpSpPr>
        <p:sp>
          <p:nvSpPr>
            <p:cNvPr id="10317" name="Rectangle 65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Rectangle 66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7</a:t>
              </a:r>
            </a:p>
          </p:txBody>
        </p:sp>
        <p:sp>
          <p:nvSpPr>
            <p:cNvPr id="10319" name="Text Box 67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0" name="Group 68"/>
          <p:cNvGrpSpPr>
            <a:grpSpLocks/>
          </p:cNvGrpSpPr>
          <p:nvPr/>
        </p:nvGrpSpPr>
        <p:grpSpPr bwMode="auto">
          <a:xfrm>
            <a:off x="2641600" y="3886200"/>
            <a:ext cx="2032000" cy="1828800"/>
            <a:chOff x="480" y="3744"/>
            <a:chExt cx="960" cy="1152"/>
          </a:xfrm>
        </p:grpSpPr>
        <p:sp>
          <p:nvSpPr>
            <p:cNvPr id="10314" name="Rectangle 69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70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8</a:t>
              </a:r>
            </a:p>
          </p:txBody>
        </p:sp>
        <p:sp>
          <p:nvSpPr>
            <p:cNvPr id="10316" name="Text Box 71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4" name="Group 72"/>
          <p:cNvGrpSpPr>
            <a:grpSpLocks/>
          </p:cNvGrpSpPr>
          <p:nvPr/>
        </p:nvGrpSpPr>
        <p:grpSpPr bwMode="auto">
          <a:xfrm>
            <a:off x="6400800" y="3886200"/>
            <a:ext cx="2032000" cy="1828800"/>
            <a:chOff x="480" y="3744"/>
            <a:chExt cx="960" cy="1152"/>
          </a:xfrm>
        </p:grpSpPr>
        <p:sp>
          <p:nvSpPr>
            <p:cNvPr id="10311" name="Rectangle 73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6" name="Rectangle 74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10</a:t>
              </a:r>
            </a:p>
          </p:txBody>
        </p:sp>
        <p:sp>
          <p:nvSpPr>
            <p:cNvPr id="10313" name="Text Box 75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13388" name="Group 76"/>
          <p:cNvGrpSpPr>
            <a:grpSpLocks/>
          </p:cNvGrpSpPr>
          <p:nvPr/>
        </p:nvGrpSpPr>
        <p:grpSpPr bwMode="auto">
          <a:xfrm>
            <a:off x="10058400" y="3886200"/>
            <a:ext cx="2133600" cy="1828800"/>
            <a:chOff x="480" y="3744"/>
            <a:chExt cx="960" cy="1152"/>
          </a:xfrm>
        </p:grpSpPr>
        <p:sp>
          <p:nvSpPr>
            <p:cNvPr id="10308" name="Rectangle 77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12</a:t>
              </a:r>
            </a:p>
          </p:txBody>
        </p:sp>
        <p:sp>
          <p:nvSpPr>
            <p:cNvPr id="10310" name="Text Box 79"/>
            <p:cNvSpPr txBox="1">
              <a:spLocks noChangeArrowheads="1"/>
            </p:cNvSpPr>
            <p:nvPr/>
          </p:nvSpPr>
          <p:spPr bwMode="auto">
            <a:xfrm>
              <a:off x="528" y="4320"/>
              <a:ext cx="86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10299" name="Text Box 8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812800" y="1905001"/>
            <a:ext cx="193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solidFill>
                  <a:srgbClr val="FFFF00"/>
                </a:solidFill>
                <a:latin typeface="Garamond" pitchFamily="18" charset="0"/>
              </a:rPr>
              <a:t>           </a:t>
            </a:r>
          </a:p>
        </p:txBody>
      </p:sp>
      <p:sp>
        <p:nvSpPr>
          <p:cNvPr id="10300" name="Text Box 81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470400" y="1905001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ru-RU">
              <a:latin typeface="Garamond" pitchFamily="18" charset="0"/>
            </a:endParaRPr>
          </a:p>
        </p:txBody>
      </p:sp>
      <p:sp>
        <p:nvSpPr>
          <p:cNvPr id="10301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31200" y="19050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2" name="Text Box 83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3886201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3" name="Text Box 8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3886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 </a:t>
            </a:r>
          </a:p>
        </p:txBody>
      </p:sp>
      <p:sp>
        <p:nvSpPr>
          <p:cNvPr id="10304" name="Text Box 8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502400" y="3886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 </a:t>
            </a:r>
          </a:p>
        </p:txBody>
      </p:sp>
      <p:sp>
        <p:nvSpPr>
          <p:cNvPr id="10305" name="Text Box 8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160000" y="3886201"/>
            <a:ext cx="203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6886321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45" grpId="0"/>
      <p:bldP spid="13346" grpId="0"/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  <p:bldP spid="13362" grpId="0"/>
      <p:bldP spid="133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954</Words>
  <Application>Microsoft Office PowerPoint</Application>
  <PresentationFormat>Widescreen</PresentationFormat>
  <Paragraphs>207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.VnArial</vt:lpstr>
      <vt:lpstr>.VnArialH</vt:lpstr>
      <vt:lpstr>.VnHelvetInsH</vt:lpstr>
      <vt:lpstr>.VnTime</vt:lpstr>
      <vt:lpstr>Arial</vt:lpstr>
      <vt:lpstr>Calibri</vt:lpstr>
      <vt:lpstr>Comic Sans MS</vt:lpstr>
      <vt:lpstr>Garamond</vt:lpstr>
      <vt:lpstr>HP001 4 hàng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Sè ngµy trong tõng th¸ng: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SONDMANI</cp:lastModifiedBy>
  <cp:revision>129</cp:revision>
  <dcterms:created xsi:type="dcterms:W3CDTF">2020-03-22T06:42:52Z</dcterms:created>
  <dcterms:modified xsi:type="dcterms:W3CDTF">2022-02-09T03:23:07Z</dcterms:modified>
</cp:coreProperties>
</file>