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5" r:id="rId2"/>
    <p:sldId id="296" r:id="rId3"/>
    <p:sldId id="276" r:id="rId4"/>
    <p:sldId id="277" r:id="rId5"/>
    <p:sldId id="297" r:id="rId6"/>
    <p:sldId id="260" r:id="rId7"/>
    <p:sldId id="278" r:id="rId8"/>
    <p:sldId id="282" r:id="rId9"/>
    <p:sldId id="290" r:id="rId10"/>
    <p:sldId id="264" r:id="rId11"/>
    <p:sldId id="272" r:id="rId12"/>
    <p:sldId id="267" r:id="rId13"/>
    <p:sldId id="273" r:id="rId14"/>
    <p:sldId id="268" r:id="rId15"/>
    <p:sldId id="263" r:id="rId16"/>
    <p:sldId id="274" r:id="rId17"/>
    <p:sldId id="275" r:id="rId18"/>
    <p:sldId id="265" r:id="rId19"/>
    <p:sldId id="279" r:id="rId20"/>
    <p:sldId id="284" r:id="rId21"/>
    <p:sldId id="285" r:id="rId22"/>
    <p:sldId id="286" r:id="rId23"/>
    <p:sldId id="287" r:id="rId24"/>
    <p:sldId id="300" r:id="rId25"/>
    <p:sldId id="299" r:id="rId26"/>
    <p:sldId id="298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D3386158-C010-4799-8C00-EF3452EE5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D2167055-C5A9-4F75-BF56-F588331B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23A7BB65-70F5-452F-9DE5-9203AED61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655243-3476-4F50-B043-35432207624A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3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A30D5-F8E1-4E6B-A8CC-4D5655BE96CB}" type="slidenum">
              <a:rPr lang="en-US">
                <a:latin typeface="Comic Sans MS" panose="030F0702030302020204" pitchFamily="66" charset="0"/>
              </a:rPr>
              <a:pPr/>
              <a:t>5</a:t>
            </a:fld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286B-D90B-4DED-86BC-9435DAD33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xmlns="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xmlns="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2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5D05-51FE-48F4-929B-B968A919D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3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27/01/2022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slide" Target="slide15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24" y="805911"/>
            <a:ext cx="8003018" cy="54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988022" y="953231"/>
            <a:ext cx="8168640" cy="44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 – NĂM. LUYỆN TẬP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4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57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7728574"/>
      </p:ext>
    </p:extLst>
  </p:cSld>
  <p:clrMapOvr>
    <a:masterClrMapping/>
  </p:clrMapOvr>
  <p:transition spd="med" advTm="13534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140" y="414845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</a:rPr>
              <a:t>- Các tháng có 31 ngày: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1854478"/>
            <a:ext cx="10379994" cy="4406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2180650"/>
            <a:ext cx="10256021" cy="3944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3" y="1897435"/>
            <a:ext cx="10075696" cy="433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5" y="1873866"/>
            <a:ext cx="10368430" cy="436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8" y="1906271"/>
            <a:ext cx="10371650" cy="4327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1844276"/>
            <a:ext cx="10247677" cy="4391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5" y="1846226"/>
            <a:ext cx="10379995" cy="43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08" y="1285943"/>
            <a:ext cx="1174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4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1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295" y="650104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- Các tháng có 30 ngày: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0" y="1861534"/>
            <a:ext cx="10149547" cy="39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9" y="1849866"/>
            <a:ext cx="10149547" cy="391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7"/>
            <a:ext cx="10248019" cy="391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6"/>
            <a:ext cx="10248019" cy="39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33" y="1448791"/>
            <a:ext cx="1161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40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46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084" y="921145"/>
            <a:ext cx="922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4400" b="1" dirty="0"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2195446"/>
            <a:ext cx="10122230" cy="3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0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9" y="1567543"/>
            <a:ext cx="1119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- Tháng có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28</a:t>
            </a:r>
            <a:r>
              <a:rPr lang="vi-VN" sz="5400" b="1" dirty="0">
                <a:latin typeface="+mj-lt"/>
              </a:rPr>
              <a:t> hoặc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29</a:t>
            </a:r>
            <a:r>
              <a:rPr lang="vi-VN" sz="5400" b="1" dirty="0">
                <a:latin typeface="+mj-lt"/>
              </a:rPr>
              <a:t> ngày: Tháng </a:t>
            </a:r>
            <a:r>
              <a:rPr lang="vi-VN" sz="5400" b="1" dirty="0">
                <a:solidFill>
                  <a:srgbClr val="0000FF"/>
                </a:solidFill>
                <a:latin typeface="+mj-lt"/>
              </a:rPr>
              <a:t>Hai</a:t>
            </a:r>
            <a:r>
              <a:rPr lang="vi-VN" sz="54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91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5000" b="1" dirty="0">
                <a:latin typeface="+mj-lt"/>
              </a:rPr>
              <a:t>Một năm có </a:t>
            </a:r>
            <a:r>
              <a:rPr lang="vi-VN" sz="50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vi-VN" sz="5000" b="1" dirty="0">
                <a:latin typeface="+mj-lt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31 ngày</a:t>
            </a:r>
            <a:r>
              <a:rPr lang="vi-VN" sz="5000" b="1" dirty="0">
                <a:latin typeface="+mj-lt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30 ngày</a:t>
            </a:r>
            <a:r>
              <a:rPr lang="vi-VN" sz="5000" b="1" dirty="0">
                <a:latin typeface="+mj-lt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28 hoặc 29 ngày</a:t>
            </a:r>
            <a:r>
              <a:rPr lang="vi-VN" sz="5000" b="1" dirty="0">
                <a:latin typeface="+mj-lt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30905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85037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2" y="0"/>
            <a:ext cx="12184118" cy="6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1" y="142504"/>
            <a:ext cx="11513537" cy="6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05FAD6E-6EBC-470E-8B56-80FE3670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8319" r="72227" b="47366"/>
          <a:stretch>
            <a:fillRect/>
          </a:stretch>
        </p:blipFill>
        <p:spPr bwMode="auto">
          <a:xfrm>
            <a:off x="4000500" y="2063750"/>
            <a:ext cx="4070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34953" y="1044323"/>
            <a:ext cx="8023542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27">
              <a:defRPr/>
            </a:pPr>
            <a:endParaRPr lang="zh-CN" altLang="en-US" sz="76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853656" y="707668"/>
            <a:ext cx="3386137" cy="91940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43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174875"/>
            <a:ext cx="7762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141538"/>
            <a:ext cx="652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208213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189163"/>
            <a:ext cx="681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12278" y="2941638"/>
            <a:ext cx="2651877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4097209" y="2973135"/>
            <a:ext cx="2797599" cy="823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894808" y="3079750"/>
            <a:ext cx="1694820" cy="796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8589628" y="2916238"/>
            <a:ext cx="2303780" cy="810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123618" y="4134935"/>
            <a:ext cx="6687450" cy="828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8445" name="组合 1"/>
          <p:cNvGrpSpPr>
            <a:grpSpLocks/>
          </p:cNvGrpSpPr>
          <p:nvPr/>
        </p:nvGrpSpPr>
        <p:grpSpPr bwMode="auto">
          <a:xfrm>
            <a:off x="2674938" y="4737100"/>
            <a:ext cx="2493962" cy="592138"/>
            <a:chOff x="2170643" y="2103710"/>
            <a:chExt cx="13646657" cy="3168080"/>
          </a:xfrm>
        </p:grpSpPr>
        <p:pic>
          <p:nvPicPr>
            <p:cNvPr id="1845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"/>
          <p:cNvGrpSpPr>
            <a:grpSpLocks/>
          </p:cNvGrpSpPr>
          <p:nvPr/>
        </p:nvGrpSpPr>
        <p:grpSpPr bwMode="auto">
          <a:xfrm>
            <a:off x="3602038" y="4768850"/>
            <a:ext cx="2493962" cy="590550"/>
            <a:chOff x="2170643" y="2103710"/>
            <a:chExt cx="13646657" cy="3168080"/>
          </a:xfrm>
        </p:grpSpPr>
        <p:pic>
          <p:nvPicPr>
            <p:cNvPr id="1845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组合 1"/>
          <p:cNvGrpSpPr>
            <a:grpSpLocks/>
          </p:cNvGrpSpPr>
          <p:nvPr/>
        </p:nvGrpSpPr>
        <p:grpSpPr bwMode="auto">
          <a:xfrm>
            <a:off x="4848225" y="4737100"/>
            <a:ext cx="2495550" cy="592138"/>
            <a:chOff x="2170643" y="2103710"/>
            <a:chExt cx="13646657" cy="3168080"/>
          </a:xfrm>
        </p:grpSpPr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8" name="组合 1"/>
          <p:cNvGrpSpPr>
            <a:grpSpLocks/>
          </p:cNvGrpSpPr>
          <p:nvPr/>
        </p:nvGrpSpPr>
        <p:grpSpPr bwMode="auto">
          <a:xfrm>
            <a:off x="5546725" y="4737100"/>
            <a:ext cx="2495550" cy="592138"/>
            <a:chOff x="2170643" y="2103710"/>
            <a:chExt cx="13646657" cy="3168080"/>
          </a:xfrm>
        </p:grpSpPr>
        <p:pic>
          <p:nvPicPr>
            <p:cNvPr id="1844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4330093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608263" y="1676400"/>
            <a:ext cx="55514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002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228600" y="990600"/>
            <a:ext cx="76200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06400" y="0"/>
            <a:ext cx="1041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91400" y="6257925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5200" y="5486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5200" y="46482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9000" y="3962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62800" y="3200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2438400"/>
            <a:ext cx="2197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86599" y="990600"/>
            <a:ext cx="215240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328738" y="2209800"/>
            <a:ext cx="97678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97000" y="1600200"/>
            <a:ext cx="99472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78150" y="1676400"/>
            <a:ext cx="510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01763" y="1371600"/>
            <a:ext cx="985678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9654516"/>
              </p:ext>
            </p:extLst>
          </p:nvPr>
        </p:nvGraphicFramePr>
        <p:xfrm>
          <a:off x="914400" y="0"/>
          <a:ext cx="10287000" cy="422148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Đây là tờ lịch tháng 8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2005: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ba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bảy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 nhật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09600" y="4267200"/>
            <a:ext cx="87820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19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cuối cùng của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Tháng 8 có mấy ngày chủ nhật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Chủ nhật cuối cùng của tháng 8 là ngày nào?</a:t>
            </a:r>
          </a:p>
        </p:txBody>
      </p:sp>
      <p:sp>
        <p:nvSpPr>
          <p:cNvPr id="6211" name="Text Box 71"/>
          <p:cNvSpPr txBox="1">
            <a:spLocks noChangeArrowheads="1"/>
          </p:cNvSpPr>
          <p:nvPr/>
        </p:nvSpPr>
        <p:spPr bwMode="auto">
          <a:xfrm>
            <a:off x="6010275" y="4114800"/>
            <a:ext cx="197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6172200" y="4267200"/>
            <a:ext cx="2239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sáu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7772400" y="4876800"/>
            <a:ext cx="30464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tư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00800" y="5638800"/>
            <a:ext cx="2419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4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8382000" y="6303963"/>
            <a:ext cx="2509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ngày 28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00400" y="1676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572910" y="888951"/>
            <a:ext cx="77074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buAutoNum type="alphaLcParenR"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58" name="Text Box 74"/>
          <p:cNvSpPr txBox="1">
            <a:spLocks noChangeArrowheads="1"/>
          </p:cNvSpPr>
          <p:nvPr/>
        </p:nvSpPr>
        <p:spPr bwMode="auto">
          <a:xfrm>
            <a:off x="60960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0" name="AutoShape 108"/>
          <p:cNvSpPr>
            <a:spLocks noChangeArrowheads="1"/>
          </p:cNvSpPr>
          <p:nvPr/>
        </p:nvSpPr>
        <p:spPr bwMode="auto">
          <a:xfrm>
            <a:off x="1371600" y="0"/>
            <a:ext cx="70104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(Tr. 109)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6E4A64-764A-4052-B5DB-D985B9C31C0A}"/>
              </a:ext>
            </a:extLst>
          </p:cNvPr>
          <p:cNvSpPr/>
          <p:nvPr/>
        </p:nvSpPr>
        <p:spPr>
          <a:xfrm>
            <a:off x="572910" y="2552419"/>
            <a:ext cx="1161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3200" b="1" dirty="0">
                <a:latin typeface="+mj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34AEFD-A8F8-4FED-ABB3-00A7258B718E}"/>
              </a:ext>
            </a:extLst>
          </p:cNvPr>
          <p:cNvSpPr txBox="1"/>
          <p:nvPr/>
        </p:nvSpPr>
        <p:spPr>
          <a:xfrm>
            <a:off x="474133" y="4921831"/>
            <a:ext cx="1142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    </a:t>
            </a:r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55C2E5-E60F-4F6C-BE08-056FAC7F2733}"/>
              </a:ext>
            </a:extLst>
          </p:cNvPr>
          <p:cNvSpPr txBox="1"/>
          <p:nvPr/>
        </p:nvSpPr>
        <p:spPr>
          <a:xfrm>
            <a:off x="572910" y="3986452"/>
            <a:ext cx="780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8382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474132" y="300037"/>
            <a:ext cx="115598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(Tr. 109)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B.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C.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D.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620933" y="246887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9" grpId="0"/>
      <p:bldP spid="348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vi-VN" sz="5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Một 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năm có </a:t>
            </a:r>
            <a:r>
              <a:rPr lang="vi-VN" sz="5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31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30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28 hoặc 29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4205162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7789" y="1428750"/>
            <a:ext cx="6873875" cy="97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8625" b="1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1752601" y="2800351"/>
            <a:ext cx="82010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CC"/>
                </a:solidFill>
                <a:latin typeface="Times New Roman" panose="02020603050405020304" pitchFamily="18" charset="0"/>
              </a:rPr>
              <a:t>- Về nhà xem lại bài và hoàn thành bài tập vở BT Toán.</a:t>
            </a: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1666875" y="3778251"/>
            <a:ext cx="8286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3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vi-VN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endParaRPr lang="en-US" altLang="vi-VN" sz="33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363F4-AAF5-469E-A8A7-08094988EE7D}" type="slidenum">
              <a:rPr lang="en-US" altLang="vi-VN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vi-VN" sz="1400"/>
          </a:p>
        </p:txBody>
      </p:sp>
      <p:pic>
        <p:nvPicPr>
          <p:cNvPr id="35843" name="Picture 2" descr="0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524000" y="237769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rgbClr val="FFFF00"/>
                </a:solidFill>
                <a:latin typeface=".VnTime" panose="020B7200000000000000" pitchFamily="34" charset="0"/>
              </a:rPr>
              <a:t>T¹m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biÖt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hÑn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gÆp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l¹i!</a:t>
            </a:r>
          </a:p>
        </p:txBody>
      </p:sp>
    </p:spTree>
    <p:extLst>
      <p:ext uri="{BB962C8B-B14F-4D97-AF65-F5344CB8AC3E}">
        <p14:creationId xmlns:p14="http://schemas.microsoft.com/office/powerpoint/2010/main" val="2534610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xmlns="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2F0BA2-9215-4804-8FCC-8DA22D4E4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9753600" cy="121919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295650" y="3543301"/>
            <a:ext cx="26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3155951" y="2451101"/>
            <a:ext cx="6221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819401" y="908051"/>
            <a:ext cx="6894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</a:rPr>
              <a:t> 10 </a:t>
            </a:r>
            <a:r>
              <a:rPr lang="en-US" b="1" dirty="0" err="1">
                <a:latin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8596314" y="817564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195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2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/>
      <p:bldP spid="4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724395"/>
            <a:ext cx="11699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  </a:t>
            </a:r>
          </a:p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Gồm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những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Ba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Sáu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Bảy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Tám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Chín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</a:t>
            </a:r>
            <a:endParaRPr lang="vi-VN" sz="4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6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219201"/>
            <a:ext cx="10058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Sè ngµy trong tõng th¸ng:</a:t>
            </a:r>
          </a:p>
        </p:txBody>
      </p:sp>
      <p:sp>
        <p:nvSpPr>
          <p:cNvPr id="1331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28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1600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2973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516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05867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601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128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0160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297334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516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144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14400" y="1905000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14400" y="3886200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914400" y="5715000"/>
            <a:ext cx="110744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9144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760133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6058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5024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3312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01430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9888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743200" y="1905000"/>
            <a:ext cx="9228667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3340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057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13341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13342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00800" y="2133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13343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13344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160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6</a:t>
            </a:r>
          </a:p>
        </p:txBody>
      </p:sp>
      <p:sp>
        <p:nvSpPr>
          <p:cNvPr id="13345" name="Rectangle 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28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13346" name="Rectangl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6416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13347" name="Rectangle 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70400" y="4038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13348" name="Rectangle 3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99200" y="3962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13349" name="Rectangle 3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29600" y="4038600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13350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0584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2743200" y="2743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572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3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83312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0160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743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572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6502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331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0160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28448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2641600" y="3048000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812800" y="1905000"/>
            <a:ext cx="2032000" cy="1981200"/>
            <a:chOff x="480" y="3744"/>
            <a:chExt cx="960" cy="1152"/>
          </a:xfrm>
        </p:grpSpPr>
        <p:sp>
          <p:nvSpPr>
            <p:cNvPr id="10326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10328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4470400" y="1905000"/>
            <a:ext cx="2133600" cy="1981200"/>
            <a:chOff x="480" y="3744"/>
            <a:chExt cx="960" cy="1152"/>
          </a:xfrm>
        </p:grpSpPr>
        <p:sp>
          <p:nvSpPr>
            <p:cNvPr id="10323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57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10325" name="Text Box 58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8229600" y="1905000"/>
            <a:ext cx="2032000" cy="1981200"/>
            <a:chOff x="480" y="3744"/>
            <a:chExt cx="960" cy="1152"/>
          </a:xfrm>
        </p:grpSpPr>
        <p:sp>
          <p:nvSpPr>
            <p:cNvPr id="1032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1032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914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812800" y="3886200"/>
            <a:ext cx="2133600" cy="1828800"/>
            <a:chOff x="480" y="3744"/>
            <a:chExt cx="960" cy="1152"/>
          </a:xfrm>
        </p:grpSpPr>
        <p:sp>
          <p:nvSpPr>
            <p:cNvPr id="10317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10319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2641600" y="3886200"/>
            <a:ext cx="2032000" cy="1828800"/>
            <a:chOff x="480" y="3744"/>
            <a:chExt cx="960" cy="1152"/>
          </a:xfrm>
        </p:grpSpPr>
        <p:sp>
          <p:nvSpPr>
            <p:cNvPr id="10314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10316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4" name="Group 72"/>
          <p:cNvGrpSpPr>
            <a:grpSpLocks/>
          </p:cNvGrpSpPr>
          <p:nvPr/>
        </p:nvGrpSpPr>
        <p:grpSpPr bwMode="auto">
          <a:xfrm>
            <a:off x="6400800" y="3886200"/>
            <a:ext cx="2032000" cy="1828800"/>
            <a:chOff x="480" y="3744"/>
            <a:chExt cx="960" cy="1152"/>
          </a:xfrm>
        </p:grpSpPr>
        <p:sp>
          <p:nvSpPr>
            <p:cNvPr id="10311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10313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8" name="Group 76"/>
          <p:cNvGrpSpPr>
            <a:grpSpLocks/>
          </p:cNvGrpSpPr>
          <p:nvPr/>
        </p:nvGrpSpPr>
        <p:grpSpPr bwMode="auto">
          <a:xfrm>
            <a:off x="10058400" y="3886200"/>
            <a:ext cx="2133600" cy="1828800"/>
            <a:chOff x="480" y="3744"/>
            <a:chExt cx="960" cy="1152"/>
          </a:xfrm>
        </p:grpSpPr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10310" name="Text Box 79"/>
            <p:cNvSpPr txBox="1">
              <a:spLocks noChangeArrowheads="1"/>
            </p:cNvSpPr>
            <p:nvPr/>
          </p:nvSpPr>
          <p:spPr bwMode="auto">
            <a:xfrm>
              <a:off x="528" y="4320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0299" name="Text Box 8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812800" y="1905001"/>
            <a:ext cx="193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  <a:latin typeface="Garamond" pitchFamily="18" charset="0"/>
              </a:rPr>
              <a:t>           </a:t>
            </a:r>
          </a:p>
        </p:txBody>
      </p:sp>
      <p:sp>
        <p:nvSpPr>
          <p:cNvPr id="10300" name="Text Box 81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470400" y="19050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10301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31200" y="19050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2" name="Text Box 8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8862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3" name="Text Box 8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4" name="Text Box 8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</a:t>
            </a:r>
          </a:p>
        </p:txBody>
      </p:sp>
      <p:sp>
        <p:nvSpPr>
          <p:cNvPr id="10305" name="Text Box 8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60000" y="38862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688632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914</Words>
  <Application>Microsoft Office PowerPoint</Application>
  <PresentationFormat>Widescreen</PresentationFormat>
  <Paragraphs>207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SimSun</vt:lpstr>
      <vt:lpstr>SimSun</vt:lpstr>
      <vt:lpstr>.VnArial</vt:lpstr>
      <vt:lpstr>.VnArialH</vt:lpstr>
      <vt:lpstr>.VnHelvetInsH</vt:lpstr>
      <vt:lpstr>.VnTime</vt:lpstr>
      <vt:lpstr>Arial</vt:lpstr>
      <vt:lpstr>Calibri</vt:lpstr>
      <vt:lpstr>Comic Sans MS</vt:lpstr>
      <vt:lpstr>Garamond</vt:lpstr>
      <vt:lpstr>HP001 4 hàng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Sè ngµy trong tõng th¸ng: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AutoBVT</cp:lastModifiedBy>
  <cp:revision>128</cp:revision>
  <dcterms:created xsi:type="dcterms:W3CDTF">2020-03-22T06:42:52Z</dcterms:created>
  <dcterms:modified xsi:type="dcterms:W3CDTF">2022-01-27T15:16:59Z</dcterms:modified>
</cp:coreProperties>
</file>