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Lst>
  <p:notesMasterIdLst>
    <p:notesMasterId r:id="rId23"/>
  </p:notesMasterIdLst>
  <p:sldIdLst>
    <p:sldId id="264" r:id="rId3"/>
    <p:sldId id="385" r:id="rId4"/>
    <p:sldId id="343" r:id="rId5"/>
    <p:sldId id="390" r:id="rId6"/>
    <p:sldId id="280" r:id="rId7"/>
    <p:sldId id="284" r:id="rId8"/>
    <p:sldId id="381" r:id="rId9"/>
    <p:sldId id="361" r:id="rId10"/>
    <p:sldId id="291" r:id="rId11"/>
    <p:sldId id="391" r:id="rId12"/>
    <p:sldId id="293" r:id="rId13"/>
    <p:sldId id="294" r:id="rId14"/>
    <p:sldId id="383" r:id="rId15"/>
    <p:sldId id="295" r:id="rId16"/>
    <p:sldId id="384" r:id="rId17"/>
    <p:sldId id="313" r:id="rId18"/>
    <p:sldId id="357" r:id="rId19"/>
    <p:sldId id="358" r:id="rId20"/>
    <p:sldId id="351" r:id="rId21"/>
    <p:sldId id="36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7FF"/>
    <a:srgbClr val="F44A06"/>
    <a:srgbClr val="F3A129"/>
    <a:srgbClr val="F1F474"/>
    <a:srgbClr val="006600"/>
    <a:srgbClr val="A2D668"/>
    <a:srgbClr val="BEFD7F"/>
    <a:srgbClr val="FF6600"/>
    <a:srgbClr val="FFFFFF"/>
    <a:srgbClr val="E847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0A2C57-DB7E-4669-89C8-BEC40E8934D3}" v="195" dt="2021-06-19T09:32:21.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0"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mx" userId="c1fc7825-eae9-448b-ba73-d94bf9c012d0" providerId="ADAL" clId="{540A2C57-DB7E-4669-89C8-BEC40E8934D3}"/>
    <pc:docChg chg="undo custSel addSld delSld modSld sldOrd">
      <pc:chgData name="linhmx" userId="c1fc7825-eae9-448b-ba73-d94bf9c012d0" providerId="ADAL" clId="{540A2C57-DB7E-4669-89C8-BEC40E8934D3}" dt="2021-06-19T09:32:30.807" v="3585" actId="478"/>
      <pc:docMkLst>
        <pc:docMk/>
      </pc:docMkLst>
      <pc:sldChg chg="delSp add del mod delAnim modAnim">
        <pc:chgData name="linhmx" userId="c1fc7825-eae9-448b-ba73-d94bf9c012d0" providerId="ADAL" clId="{540A2C57-DB7E-4669-89C8-BEC40E8934D3}" dt="2021-06-19T01:31:15.850" v="3524" actId="47"/>
        <pc:sldMkLst>
          <pc:docMk/>
          <pc:sldMk cId="0" sldId="256"/>
        </pc:sldMkLst>
        <pc:spChg chg="del">
          <ac:chgData name="linhmx" userId="c1fc7825-eae9-448b-ba73-d94bf9c012d0" providerId="ADAL" clId="{540A2C57-DB7E-4669-89C8-BEC40E8934D3}" dt="2021-06-19T01:30:23.990" v="3522" actId="478"/>
          <ac:spMkLst>
            <pc:docMk/>
            <pc:sldMk cId="0" sldId="256"/>
            <ac:spMk id="17" creationId="{00000000-0000-0000-0000-000000000000}"/>
          </ac:spMkLst>
        </pc:spChg>
        <pc:spChg chg="del">
          <ac:chgData name="linhmx" userId="c1fc7825-eae9-448b-ba73-d94bf9c012d0" providerId="ADAL" clId="{540A2C57-DB7E-4669-89C8-BEC40E8934D3}" dt="2021-06-19T01:30:17.270" v="3519" actId="478"/>
          <ac:spMkLst>
            <pc:docMk/>
            <pc:sldMk cId="0" sldId="256"/>
            <ac:spMk id="20" creationId="{00000000-0000-0000-0000-000000000000}"/>
          </ac:spMkLst>
        </pc:spChg>
        <pc:spChg chg="del topLvl">
          <ac:chgData name="linhmx" userId="c1fc7825-eae9-448b-ba73-d94bf9c012d0" providerId="ADAL" clId="{540A2C57-DB7E-4669-89C8-BEC40E8934D3}" dt="2021-06-19T01:30:21.726" v="3521" actId="478"/>
          <ac:spMkLst>
            <pc:docMk/>
            <pc:sldMk cId="0" sldId="256"/>
            <ac:spMk id="29" creationId="{00000000-0000-0000-0000-000000000000}"/>
          </ac:spMkLst>
        </pc:spChg>
        <pc:spChg chg="del topLvl">
          <ac:chgData name="linhmx" userId="c1fc7825-eae9-448b-ba73-d94bf9c012d0" providerId="ADAL" clId="{540A2C57-DB7E-4669-89C8-BEC40E8934D3}" dt="2021-06-19T01:30:15.477" v="3518" actId="478"/>
          <ac:spMkLst>
            <pc:docMk/>
            <pc:sldMk cId="0" sldId="256"/>
            <ac:spMk id="30" creationId="{00000000-0000-0000-0000-000000000000}"/>
          </ac:spMkLst>
        </pc:spChg>
        <pc:grpChg chg="del">
          <ac:chgData name="linhmx" userId="c1fc7825-eae9-448b-ba73-d94bf9c012d0" providerId="ADAL" clId="{540A2C57-DB7E-4669-89C8-BEC40E8934D3}" dt="2021-06-19T01:30:19.678" v="3520" actId="478"/>
          <ac:grpSpMkLst>
            <pc:docMk/>
            <pc:sldMk cId="0" sldId="256"/>
            <ac:grpSpMk id="19" creationId="{00000000-0000-0000-0000-000000000000}"/>
          </ac:grpSpMkLst>
        </pc:grpChg>
        <pc:grpChg chg="del">
          <ac:chgData name="linhmx" userId="c1fc7825-eae9-448b-ba73-d94bf9c012d0" providerId="ADAL" clId="{540A2C57-DB7E-4669-89C8-BEC40E8934D3}" dt="2021-06-19T01:30:15.477" v="3518" actId="478"/>
          <ac:grpSpMkLst>
            <pc:docMk/>
            <pc:sldMk cId="0" sldId="256"/>
            <ac:grpSpMk id="28" creationId="{00000000-0000-0000-0000-000000000000}"/>
          </ac:grpSpMkLst>
        </pc:grpChg>
      </pc:sldChg>
      <pc:sldChg chg="addSp delSp modSp mod modAnim">
        <pc:chgData name="linhmx" userId="c1fc7825-eae9-448b-ba73-d94bf9c012d0" providerId="ADAL" clId="{540A2C57-DB7E-4669-89C8-BEC40E8934D3}" dt="2021-06-19T01:32:24.359" v="3545" actId="404"/>
        <pc:sldMkLst>
          <pc:docMk/>
          <pc:sldMk cId="0" sldId="259"/>
        </pc:sldMkLst>
        <pc:spChg chg="add mod">
          <ac:chgData name="linhmx" userId="c1fc7825-eae9-448b-ba73-d94bf9c012d0" providerId="ADAL" clId="{540A2C57-DB7E-4669-89C8-BEC40E8934D3}" dt="2021-06-19T01:32:24.359" v="3545" actId="404"/>
          <ac:spMkLst>
            <pc:docMk/>
            <pc:sldMk cId="0" sldId="259"/>
            <ac:spMk id="12" creationId="{C724A5B3-4FC6-4B1B-B3FD-8E41D1104C1F}"/>
          </ac:spMkLst>
        </pc:spChg>
        <pc:spChg chg="del">
          <ac:chgData name="linhmx" userId="c1fc7825-eae9-448b-ba73-d94bf9c012d0" providerId="ADAL" clId="{540A2C57-DB7E-4669-89C8-BEC40E8934D3}" dt="2021-06-19T01:32:06.311" v="3535" actId="478"/>
          <ac:spMkLst>
            <pc:docMk/>
            <pc:sldMk cId="0" sldId="259"/>
            <ac:spMk id="5128" creationId="{00000000-0000-0000-0000-000000000000}"/>
          </ac:spMkLst>
        </pc:spChg>
        <pc:spChg chg="del">
          <ac:chgData name="linhmx" userId="c1fc7825-eae9-448b-ba73-d94bf9c012d0" providerId="ADAL" clId="{540A2C57-DB7E-4669-89C8-BEC40E8934D3}" dt="2021-06-19T01:32:02.980" v="3533" actId="478"/>
          <ac:spMkLst>
            <pc:docMk/>
            <pc:sldMk cId="0" sldId="259"/>
            <ac:spMk id="5129" creationId="{00000000-0000-0000-0000-000000000000}"/>
          </ac:spMkLst>
        </pc:spChg>
        <pc:spChg chg="del">
          <ac:chgData name="linhmx" userId="c1fc7825-eae9-448b-ba73-d94bf9c012d0" providerId="ADAL" clId="{540A2C57-DB7E-4669-89C8-BEC40E8934D3}" dt="2021-06-19T01:32:04.943" v="3534" actId="478"/>
          <ac:spMkLst>
            <pc:docMk/>
            <pc:sldMk cId="0" sldId="259"/>
            <ac:spMk id="5130" creationId="{00000000-0000-0000-0000-000000000000}"/>
          </ac:spMkLst>
        </pc:spChg>
        <pc:picChg chg="mod">
          <ac:chgData name="linhmx" userId="c1fc7825-eae9-448b-ba73-d94bf9c012d0" providerId="ADAL" clId="{540A2C57-DB7E-4669-89C8-BEC40E8934D3}" dt="2021-06-19T01:32:10.818" v="3537" actId="1076"/>
          <ac:picMkLst>
            <pc:docMk/>
            <pc:sldMk cId="0" sldId="259"/>
            <ac:picMk id="5131" creationId="{00000000-0000-0000-0000-000000000000}"/>
          </ac:picMkLst>
        </pc:picChg>
        <pc:picChg chg="mod">
          <ac:chgData name="linhmx" userId="c1fc7825-eae9-448b-ba73-d94bf9c012d0" providerId="ADAL" clId="{540A2C57-DB7E-4669-89C8-BEC40E8934D3}" dt="2021-06-19T01:32:08.005" v="3536" actId="1076"/>
          <ac:picMkLst>
            <pc:docMk/>
            <pc:sldMk cId="0" sldId="259"/>
            <ac:picMk id="5132" creationId="{00000000-0000-0000-0000-000000000000}"/>
          </ac:picMkLst>
        </pc:picChg>
      </pc:sldChg>
      <pc:sldChg chg="addSp delSp modSp mod delAnim modAnim">
        <pc:chgData name="linhmx" userId="c1fc7825-eae9-448b-ba73-d94bf9c012d0" providerId="ADAL" clId="{540A2C57-DB7E-4669-89C8-BEC40E8934D3}" dt="2021-06-19T01:33:09.956" v="3552" actId="1076"/>
        <pc:sldMkLst>
          <pc:docMk/>
          <pc:sldMk cId="3931887596" sldId="264"/>
        </pc:sldMkLst>
        <pc:spChg chg="mod">
          <ac:chgData name="linhmx" userId="c1fc7825-eae9-448b-ba73-d94bf9c012d0" providerId="ADAL" clId="{540A2C57-DB7E-4669-89C8-BEC40E8934D3}" dt="2021-06-18T23:33:23.068" v="107" actId="1076"/>
          <ac:spMkLst>
            <pc:docMk/>
            <pc:sldMk cId="3931887596" sldId="264"/>
            <ac:spMk id="12" creationId="{00000000-0000-0000-0000-000000000000}"/>
          </ac:spMkLst>
        </pc:spChg>
        <pc:spChg chg="del mod topLvl">
          <ac:chgData name="linhmx" userId="c1fc7825-eae9-448b-ba73-d94bf9c012d0" providerId="ADAL" clId="{540A2C57-DB7E-4669-89C8-BEC40E8934D3}" dt="2021-06-18T23:33:03.078" v="98" actId="478"/>
          <ac:spMkLst>
            <pc:docMk/>
            <pc:sldMk cId="3931887596" sldId="264"/>
            <ac:spMk id="17" creationId="{00000000-0000-0000-0000-000000000000}"/>
          </ac:spMkLst>
        </pc:spChg>
        <pc:spChg chg="mod ord topLvl">
          <ac:chgData name="linhmx" userId="c1fc7825-eae9-448b-ba73-d94bf9c012d0" providerId="ADAL" clId="{540A2C57-DB7E-4669-89C8-BEC40E8934D3}" dt="2021-06-18T23:33:00.889" v="97" actId="1076"/>
          <ac:spMkLst>
            <pc:docMk/>
            <pc:sldMk cId="3931887596" sldId="264"/>
            <ac:spMk id="18" creationId="{00000000-0000-0000-0000-000000000000}"/>
          </ac:spMkLst>
        </pc:spChg>
        <pc:spChg chg="mod">
          <ac:chgData name="linhmx" userId="c1fc7825-eae9-448b-ba73-d94bf9c012d0" providerId="ADAL" clId="{540A2C57-DB7E-4669-89C8-BEC40E8934D3}" dt="2021-06-19T01:33:09.956" v="3552" actId="1076"/>
          <ac:spMkLst>
            <pc:docMk/>
            <pc:sldMk cId="3931887596" sldId="264"/>
            <ac:spMk id="19" creationId="{00000000-0000-0000-0000-000000000000}"/>
          </ac:spMkLst>
        </pc:spChg>
        <pc:spChg chg="del mod">
          <ac:chgData name="linhmx" userId="c1fc7825-eae9-448b-ba73-d94bf9c012d0" providerId="ADAL" clId="{540A2C57-DB7E-4669-89C8-BEC40E8934D3}" dt="2021-06-18T23:30:47.140" v="55" actId="478"/>
          <ac:spMkLst>
            <pc:docMk/>
            <pc:sldMk cId="3931887596" sldId="264"/>
            <ac:spMk id="20" creationId="{AB5745BD-0E13-4A2C-B56B-81F76B9E9B79}"/>
          </ac:spMkLst>
        </pc:spChg>
        <pc:spChg chg="add mod">
          <ac:chgData name="linhmx" userId="c1fc7825-eae9-448b-ba73-d94bf9c012d0" providerId="ADAL" clId="{540A2C57-DB7E-4669-89C8-BEC40E8934D3}" dt="2021-06-18T23:32:52.031" v="94" actId="14100"/>
          <ac:spMkLst>
            <pc:docMk/>
            <pc:sldMk cId="3931887596" sldId="264"/>
            <ac:spMk id="21" creationId="{637B469F-4C6B-4890-B36E-0022CEEE7647}"/>
          </ac:spMkLst>
        </pc:spChg>
        <pc:grpChg chg="mod">
          <ac:chgData name="linhmx" userId="c1fc7825-eae9-448b-ba73-d94bf9c012d0" providerId="ADAL" clId="{540A2C57-DB7E-4669-89C8-BEC40E8934D3}" dt="2021-06-18T23:33:50.485" v="109" actId="1076"/>
          <ac:grpSpMkLst>
            <pc:docMk/>
            <pc:sldMk cId="3931887596" sldId="264"/>
            <ac:grpSpMk id="10" creationId="{00000000-0000-0000-0000-000000000000}"/>
          </ac:grpSpMkLst>
        </pc:grpChg>
        <pc:grpChg chg="del mod">
          <ac:chgData name="linhmx" userId="c1fc7825-eae9-448b-ba73-d94bf9c012d0" providerId="ADAL" clId="{540A2C57-DB7E-4669-89C8-BEC40E8934D3}" dt="2021-06-18T23:31:15.681" v="62" actId="165"/>
          <ac:grpSpMkLst>
            <pc:docMk/>
            <pc:sldMk cId="3931887596" sldId="264"/>
            <ac:grpSpMk id="16" creationId="{00000000-0000-0000-0000-000000000000}"/>
          </ac:grpSpMkLst>
        </pc:grpChg>
        <pc:picChg chg="add del mod">
          <ac:chgData name="linhmx" userId="c1fc7825-eae9-448b-ba73-d94bf9c012d0" providerId="ADAL" clId="{540A2C57-DB7E-4669-89C8-BEC40E8934D3}" dt="2021-06-19T01:18:20.745" v="3489" actId="478"/>
          <ac:picMkLst>
            <pc:docMk/>
            <pc:sldMk cId="3931887596" sldId="264"/>
            <ac:picMk id="22" creationId="{D599F789-12D8-420B-90F7-B5626D51F374}"/>
          </ac:picMkLst>
        </pc:picChg>
        <pc:picChg chg="add del mod">
          <ac:chgData name="linhmx" userId="c1fc7825-eae9-448b-ba73-d94bf9c012d0" providerId="ADAL" clId="{540A2C57-DB7E-4669-89C8-BEC40E8934D3}" dt="2021-06-19T01:18:20.745" v="3489" actId="478"/>
          <ac:picMkLst>
            <pc:docMk/>
            <pc:sldMk cId="3931887596" sldId="264"/>
            <ac:picMk id="23" creationId="{14C271D8-9E70-4AC8-BA57-BCCA1C840D8A}"/>
          </ac:picMkLst>
        </pc:picChg>
      </pc:sldChg>
      <pc:sldChg chg="addSp delSp modSp mod">
        <pc:chgData name="linhmx" userId="c1fc7825-eae9-448b-ba73-d94bf9c012d0" providerId="ADAL" clId="{540A2C57-DB7E-4669-89C8-BEC40E8934D3}" dt="2021-06-19T09:30:39.411" v="3582" actId="1037"/>
        <pc:sldMkLst>
          <pc:docMk/>
          <pc:sldMk cId="4002264337" sldId="265"/>
        </pc:sldMkLst>
        <pc:spChg chg="del">
          <ac:chgData name="linhmx" userId="c1fc7825-eae9-448b-ba73-d94bf9c012d0" providerId="ADAL" clId="{540A2C57-DB7E-4669-89C8-BEC40E8934D3}" dt="2021-06-18T23:35:03.675" v="115" actId="478"/>
          <ac:spMkLst>
            <pc:docMk/>
            <pc:sldMk cId="4002264337" sldId="265"/>
            <ac:spMk id="3" creationId="{D0B8302E-5094-4644-9F97-68BB29EFDB02}"/>
          </ac:spMkLst>
        </pc:spChg>
        <pc:spChg chg="mod ord">
          <ac:chgData name="linhmx" userId="c1fc7825-eae9-448b-ba73-d94bf9c012d0" providerId="ADAL" clId="{540A2C57-DB7E-4669-89C8-BEC40E8934D3}" dt="2021-06-18T23:51:23.149" v="272" actId="1076"/>
          <ac:spMkLst>
            <pc:docMk/>
            <pc:sldMk cId="4002264337" sldId="265"/>
            <ac:spMk id="4" creationId="{B75234F5-18E2-4380-847A-DDBACA75E2CA}"/>
          </ac:spMkLst>
        </pc:spChg>
        <pc:spChg chg="add mod ord">
          <ac:chgData name="linhmx" userId="c1fc7825-eae9-448b-ba73-d94bf9c012d0" providerId="ADAL" clId="{540A2C57-DB7E-4669-89C8-BEC40E8934D3}" dt="2021-06-18T23:38:44.649" v="250" actId="164"/>
          <ac:spMkLst>
            <pc:docMk/>
            <pc:sldMk cId="4002264337" sldId="265"/>
            <ac:spMk id="6" creationId="{99D671FE-50BD-4F0C-A340-C55A9F859850}"/>
          </ac:spMkLst>
        </pc:spChg>
        <pc:spChg chg="add mod">
          <ac:chgData name="linhmx" userId="c1fc7825-eae9-448b-ba73-d94bf9c012d0" providerId="ADAL" clId="{540A2C57-DB7E-4669-89C8-BEC40E8934D3}" dt="2021-06-18T23:51:48.300" v="280" actId="208"/>
          <ac:spMkLst>
            <pc:docMk/>
            <pc:sldMk cId="4002264337" sldId="265"/>
            <ac:spMk id="10" creationId="{ED020E98-D051-4C3D-989D-8C704693A9CC}"/>
          </ac:spMkLst>
        </pc:spChg>
        <pc:grpChg chg="add mod">
          <ac:chgData name="linhmx" userId="c1fc7825-eae9-448b-ba73-d94bf9c012d0" providerId="ADAL" clId="{540A2C57-DB7E-4669-89C8-BEC40E8934D3}" dt="2021-06-18T23:51:25.633" v="273" actId="1076"/>
          <ac:grpSpMkLst>
            <pc:docMk/>
            <pc:sldMk cId="4002264337" sldId="265"/>
            <ac:grpSpMk id="8" creationId="{38FFC73D-58E5-4920-BAEE-EF4AFB2D8A56}"/>
          </ac:grpSpMkLst>
        </pc:grpChg>
        <pc:picChg chg="mod">
          <ac:chgData name="linhmx" userId="c1fc7825-eae9-448b-ba73-d94bf9c012d0" providerId="ADAL" clId="{540A2C57-DB7E-4669-89C8-BEC40E8934D3}" dt="2021-06-19T09:30:39.411" v="3582" actId="1037"/>
          <ac:picMkLst>
            <pc:docMk/>
            <pc:sldMk cId="4002264337" sldId="265"/>
            <ac:picMk id="2" creationId="{E0D4197A-F911-4432-9F4F-A09D63471CAB}"/>
          </ac:picMkLst>
        </pc:picChg>
        <pc:picChg chg="add del mod">
          <ac:chgData name="linhmx" userId="c1fc7825-eae9-448b-ba73-d94bf9c012d0" providerId="ADAL" clId="{540A2C57-DB7E-4669-89C8-BEC40E8934D3}" dt="2021-06-18T23:38:15.309" v="238" actId="478"/>
          <ac:picMkLst>
            <pc:docMk/>
            <pc:sldMk cId="4002264337" sldId="265"/>
            <ac:picMk id="5" creationId="{281EBEEC-7B6D-466B-A766-41464DB64158}"/>
          </ac:picMkLst>
        </pc:picChg>
        <pc:picChg chg="add mod">
          <ac:chgData name="linhmx" userId="c1fc7825-eae9-448b-ba73-d94bf9c012d0" providerId="ADAL" clId="{540A2C57-DB7E-4669-89C8-BEC40E8934D3}" dt="2021-06-18T23:38:44.649" v="250" actId="164"/>
          <ac:picMkLst>
            <pc:docMk/>
            <pc:sldMk cId="4002264337" sldId="265"/>
            <ac:picMk id="7" creationId="{B653E408-922D-4D27-890D-7482C05B590E}"/>
          </ac:picMkLst>
        </pc:picChg>
        <pc:picChg chg="add mod">
          <ac:chgData name="linhmx" userId="c1fc7825-eae9-448b-ba73-d94bf9c012d0" providerId="ADAL" clId="{540A2C57-DB7E-4669-89C8-BEC40E8934D3}" dt="2021-06-18T23:51:34.007" v="276" actId="14100"/>
          <ac:picMkLst>
            <pc:docMk/>
            <pc:sldMk cId="4002264337" sldId="265"/>
            <ac:picMk id="9" creationId="{E772423A-6078-436E-97EE-0358CA20CCC6}"/>
          </ac:picMkLst>
        </pc:picChg>
      </pc:sldChg>
      <pc:sldChg chg="addSp modSp new mod">
        <pc:chgData name="linhmx" userId="c1fc7825-eae9-448b-ba73-d94bf9c012d0" providerId="ADAL" clId="{540A2C57-DB7E-4669-89C8-BEC40E8934D3}" dt="2021-06-18T23:40:32.922" v="260" actId="1076"/>
        <pc:sldMkLst>
          <pc:docMk/>
          <pc:sldMk cId="4292164002" sldId="266"/>
        </pc:sldMkLst>
        <pc:picChg chg="add mod">
          <ac:chgData name="linhmx" userId="c1fc7825-eae9-448b-ba73-d94bf9c012d0" providerId="ADAL" clId="{540A2C57-DB7E-4669-89C8-BEC40E8934D3}" dt="2021-06-18T23:40:32.922" v="260" actId="1076"/>
          <ac:picMkLst>
            <pc:docMk/>
            <pc:sldMk cId="4292164002" sldId="266"/>
            <ac:picMk id="4" creationId="{4F9A4183-3ACB-458D-A9DB-C30197D7D277}"/>
          </ac:picMkLst>
        </pc:picChg>
      </pc:sldChg>
      <pc:sldChg chg="addSp delSp modSp new mod modAnim">
        <pc:chgData name="linhmx" userId="c1fc7825-eae9-448b-ba73-d94bf9c012d0" providerId="ADAL" clId="{540A2C57-DB7E-4669-89C8-BEC40E8934D3}" dt="2021-06-19T00:24:59.716" v="2146" actId="1076"/>
        <pc:sldMkLst>
          <pc:docMk/>
          <pc:sldMk cId="2201094154" sldId="267"/>
        </pc:sldMkLst>
        <pc:spChg chg="del">
          <ac:chgData name="linhmx" userId="c1fc7825-eae9-448b-ba73-d94bf9c012d0" providerId="ADAL" clId="{540A2C57-DB7E-4669-89C8-BEC40E8934D3}" dt="2021-06-18T23:52:56.429" v="286" actId="478"/>
          <ac:spMkLst>
            <pc:docMk/>
            <pc:sldMk cId="2201094154" sldId="267"/>
            <ac:spMk id="2" creationId="{35D972FE-CE59-4D1C-B8C8-095F84FEF96A}"/>
          </ac:spMkLst>
        </pc:spChg>
        <pc:spChg chg="del">
          <ac:chgData name="linhmx" userId="c1fc7825-eae9-448b-ba73-d94bf9c012d0" providerId="ADAL" clId="{540A2C57-DB7E-4669-89C8-BEC40E8934D3}" dt="2021-06-18T23:52:56.429" v="286" actId="478"/>
          <ac:spMkLst>
            <pc:docMk/>
            <pc:sldMk cId="2201094154" sldId="267"/>
            <ac:spMk id="3" creationId="{3E599F0A-8C63-48C9-A63F-E4B85E5E375A}"/>
          </ac:spMkLst>
        </pc:spChg>
        <pc:spChg chg="add del mod">
          <ac:chgData name="linhmx" userId="c1fc7825-eae9-448b-ba73-d94bf9c012d0" providerId="ADAL" clId="{540A2C57-DB7E-4669-89C8-BEC40E8934D3}" dt="2021-06-18T23:52:51.607" v="285" actId="478"/>
          <ac:spMkLst>
            <pc:docMk/>
            <pc:sldMk cId="2201094154" sldId="267"/>
            <ac:spMk id="5" creationId="{273A3D63-BB5A-4495-B8C7-C2E54EB13621}"/>
          </ac:spMkLst>
        </pc:spChg>
        <pc:spChg chg="add del mod">
          <ac:chgData name="linhmx" userId="c1fc7825-eae9-448b-ba73-d94bf9c012d0" providerId="ADAL" clId="{540A2C57-DB7E-4669-89C8-BEC40E8934D3}" dt="2021-06-18T23:52:51.607" v="285" actId="478"/>
          <ac:spMkLst>
            <pc:docMk/>
            <pc:sldMk cId="2201094154" sldId="267"/>
            <ac:spMk id="6" creationId="{66E99479-B583-4824-BB93-D83670142280}"/>
          </ac:spMkLst>
        </pc:spChg>
        <pc:spChg chg="add mod">
          <ac:chgData name="linhmx" userId="c1fc7825-eae9-448b-ba73-d94bf9c012d0" providerId="ADAL" clId="{540A2C57-DB7E-4669-89C8-BEC40E8934D3}" dt="2021-06-19T00:24:59.716" v="2146" actId="1076"/>
          <ac:spMkLst>
            <pc:docMk/>
            <pc:sldMk cId="2201094154" sldId="267"/>
            <ac:spMk id="7" creationId="{D5C0AC1F-2E3E-434A-B4FC-577679D0C663}"/>
          </ac:spMkLst>
        </pc:spChg>
        <pc:picChg chg="add mod">
          <ac:chgData name="linhmx" userId="c1fc7825-eae9-448b-ba73-d94bf9c012d0" providerId="ADAL" clId="{540A2C57-DB7E-4669-89C8-BEC40E8934D3}" dt="2021-06-18T23:53:00.260" v="287" actId="14100"/>
          <ac:picMkLst>
            <pc:docMk/>
            <pc:sldMk cId="2201094154" sldId="267"/>
            <ac:picMk id="4" creationId="{3F3FACF3-77CC-4B61-860E-93E12E205C4A}"/>
          </ac:picMkLst>
        </pc:picChg>
        <pc:picChg chg="add mod">
          <ac:chgData name="linhmx" userId="c1fc7825-eae9-448b-ba73-d94bf9c012d0" providerId="ADAL" clId="{540A2C57-DB7E-4669-89C8-BEC40E8934D3}" dt="2021-06-19T00:08:31.008" v="1759" actId="1076"/>
          <ac:picMkLst>
            <pc:docMk/>
            <pc:sldMk cId="2201094154" sldId="267"/>
            <ac:picMk id="8" creationId="{F8586534-EA9C-4C1B-8D60-BDAFDFAAE6E9}"/>
          </ac:picMkLst>
        </pc:picChg>
      </pc:sldChg>
      <pc:sldChg chg="new del">
        <pc:chgData name="linhmx" userId="c1fc7825-eae9-448b-ba73-d94bf9c012d0" providerId="ADAL" clId="{540A2C57-DB7E-4669-89C8-BEC40E8934D3}" dt="2021-06-19T00:07:58.061" v="1757" actId="47"/>
        <pc:sldMkLst>
          <pc:docMk/>
          <pc:sldMk cId="1248058300" sldId="268"/>
        </pc:sldMkLst>
      </pc:sldChg>
      <pc:sldChg chg="addSp delSp modSp new mod ord modAnim">
        <pc:chgData name="linhmx" userId="c1fc7825-eae9-448b-ba73-d94bf9c012d0" providerId="ADAL" clId="{540A2C57-DB7E-4669-89C8-BEC40E8934D3}" dt="2021-06-19T00:19:22.805" v="2071"/>
        <pc:sldMkLst>
          <pc:docMk/>
          <pc:sldMk cId="3768165303" sldId="268"/>
        </pc:sldMkLst>
        <pc:spChg chg="del">
          <ac:chgData name="linhmx" userId="c1fc7825-eae9-448b-ba73-d94bf9c012d0" providerId="ADAL" clId="{540A2C57-DB7E-4669-89C8-BEC40E8934D3}" dt="2021-06-19T00:11:01.002" v="1763"/>
          <ac:spMkLst>
            <pc:docMk/>
            <pc:sldMk cId="3768165303" sldId="268"/>
            <ac:spMk id="3" creationId="{C41AEC41-8542-4220-994F-54B2D93077A3}"/>
          </ac:spMkLst>
        </pc:spChg>
        <pc:picChg chg="add mod">
          <ac:chgData name="linhmx" userId="c1fc7825-eae9-448b-ba73-d94bf9c012d0" providerId="ADAL" clId="{540A2C57-DB7E-4669-89C8-BEC40E8934D3}" dt="2021-06-19T00:11:26.164" v="1766" actId="14100"/>
          <ac:picMkLst>
            <pc:docMk/>
            <pc:sldMk cId="3768165303" sldId="268"/>
            <ac:picMk id="4" creationId="{7F3730BA-8F65-4138-BAE0-31B083057ECD}"/>
          </ac:picMkLst>
        </pc:picChg>
      </pc:sldChg>
      <pc:sldChg chg="addSp delSp modSp add del mod delAnim">
        <pc:chgData name="linhmx" userId="c1fc7825-eae9-448b-ba73-d94bf9c012d0" providerId="ADAL" clId="{540A2C57-DB7E-4669-89C8-BEC40E8934D3}" dt="2021-06-19T00:19:29.405" v="2073" actId="47"/>
        <pc:sldMkLst>
          <pc:docMk/>
          <pc:sldMk cId="2881844874" sldId="269"/>
        </pc:sldMkLst>
        <pc:spChg chg="add mod">
          <ac:chgData name="linhmx" userId="c1fc7825-eae9-448b-ba73-d94bf9c012d0" providerId="ADAL" clId="{540A2C57-DB7E-4669-89C8-BEC40E8934D3}" dt="2021-06-19T00:12:37.875" v="1780" actId="1076"/>
          <ac:spMkLst>
            <pc:docMk/>
            <pc:sldMk cId="2881844874" sldId="269"/>
            <ac:spMk id="2" creationId="{DFD4E08A-6098-428A-A2C9-1FDF9815682C}"/>
          </ac:spMkLst>
        </pc:spChg>
        <pc:spChg chg="del">
          <ac:chgData name="linhmx" userId="c1fc7825-eae9-448b-ba73-d94bf9c012d0" providerId="ADAL" clId="{540A2C57-DB7E-4669-89C8-BEC40E8934D3}" dt="2021-06-19T00:12:01.861" v="1768" actId="478"/>
          <ac:spMkLst>
            <pc:docMk/>
            <pc:sldMk cId="2881844874" sldId="269"/>
            <ac:spMk id="7" creationId="{D5C0AC1F-2E3E-434A-B4FC-577679D0C663}"/>
          </ac:spMkLst>
        </pc:spChg>
        <pc:picChg chg="del">
          <ac:chgData name="linhmx" userId="c1fc7825-eae9-448b-ba73-d94bf9c012d0" providerId="ADAL" clId="{540A2C57-DB7E-4669-89C8-BEC40E8934D3}" dt="2021-06-19T00:12:04.541" v="1769" actId="478"/>
          <ac:picMkLst>
            <pc:docMk/>
            <pc:sldMk cId="2881844874" sldId="269"/>
            <ac:picMk id="8" creationId="{F8586534-EA9C-4C1B-8D60-BDAFDFAAE6E9}"/>
          </ac:picMkLst>
        </pc:picChg>
      </pc:sldChg>
      <pc:sldChg chg="addSp delSp modSp new mod modAnim">
        <pc:chgData name="linhmx" userId="c1fc7825-eae9-448b-ba73-d94bf9c012d0" providerId="ADAL" clId="{540A2C57-DB7E-4669-89C8-BEC40E8934D3}" dt="2021-06-19T01:32:42.536" v="3548" actId="1076"/>
        <pc:sldMkLst>
          <pc:docMk/>
          <pc:sldMk cId="1545319382" sldId="270"/>
        </pc:sldMkLst>
        <pc:spChg chg="del">
          <ac:chgData name="linhmx" userId="c1fc7825-eae9-448b-ba73-d94bf9c012d0" providerId="ADAL" clId="{540A2C57-DB7E-4669-89C8-BEC40E8934D3}" dt="2021-06-19T00:13:54.294" v="1782" actId="478"/>
          <ac:spMkLst>
            <pc:docMk/>
            <pc:sldMk cId="1545319382" sldId="270"/>
            <ac:spMk id="2" creationId="{ED0ABF12-A3A9-4700-BE1F-273A15ED44EA}"/>
          </ac:spMkLst>
        </pc:spChg>
        <pc:spChg chg="del mod">
          <ac:chgData name="linhmx" userId="c1fc7825-eae9-448b-ba73-d94bf9c012d0" providerId="ADAL" clId="{540A2C57-DB7E-4669-89C8-BEC40E8934D3}" dt="2021-06-19T00:13:58.803" v="1785" actId="478"/>
          <ac:spMkLst>
            <pc:docMk/>
            <pc:sldMk cId="1545319382" sldId="270"/>
            <ac:spMk id="3" creationId="{76720DF0-398B-48BF-9D54-1A8B56D3DD18}"/>
          </ac:spMkLst>
        </pc:spChg>
        <pc:spChg chg="add mod">
          <ac:chgData name="linhmx" userId="c1fc7825-eae9-448b-ba73-d94bf9c012d0" providerId="ADAL" clId="{540A2C57-DB7E-4669-89C8-BEC40E8934D3}" dt="2021-06-19T00:18:22.525" v="2067" actId="1076"/>
          <ac:spMkLst>
            <pc:docMk/>
            <pc:sldMk cId="1545319382" sldId="270"/>
            <ac:spMk id="4" creationId="{C2F9C745-7746-4F8A-B941-C765AE1AC39B}"/>
          </ac:spMkLst>
        </pc:spChg>
        <pc:spChg chg="add mod">
          <ac:chgData name="linhmx" userId="c1fc7825-eae9-448b-ba73-d94bf9c012d0" providerId="ADAL" clId="{540A2C57-DB7E-4669-89C8-BEC40E8934D3}" dt="2021-06-19T01:32:42.536" v="3548" actId="1076"/>
          <ac:spMkLst>
            <pc:docMk/>
            <pc:sldMk cId="1545319382" sldId="270"/>
            <ac:spMk id="5" creationId="{A97EE31B-DD66-487D-977B-B66981E3E8BB}"/>
          </ac:spMkLst>
        </pc:spChg>
      </pc:sldChg>
      <pc:sldChg chg="new del">
        <pc:chgData name="linhmx" userId="c1fc7825-eae9-448b-ba73-d94bf9c012d0" providerId="ADAL" clId="{540A2C57-DB7E-4669-89C8-BEC40E8934D3}" dt="2021-06-19T00:12:17.398" v="1771" actId="680"/>
        <pc:sldMkLst>
          <pc:docMk/>
          <pc:sldMk cId="3834810030" sldId="270"/>
        </pc:sldMkLst>
      </pc:sldChg>
      <pc:sldChg chg="addSp delSp modSp new mod modAnim">
        <pc:chgData name="linhmx" userId="c1fc7825-eae9-448b-ba73-d94bf9c012d0" providerId="ADAL" clId="{540A2C57-DB7E-4669-89C8-BEC40E8934D3}" dt="2021-06-19T00:50:46.408" v="2518"/>
        <pc:sldMkLst>
          <pc:docMk/>
          <pc:sldMk cId="41764998" sldId="271"/>
        </pc:sldMkLst>
        <pc:spChg chg="del">
          <ac:chgData name="linhmx" userId="c1fc7825-eae9-448b-ba73-d94bf9c012d0" providerId="ADAL" clId="{540A2C57-DB7E-4669-89C8-BEC40E8934D3}" dt="2021-06-19T00:44:49.135" v="2455" actId="478"/>
          <ac:spMkLst>
            <pc:docMk/>
            <pc:sldMk cId="41764998" sldId="271"/>
            <ac:spMk id="2" creationId="{9CE9CBAC-4EBB-4763-B98D-7402590B81D0}"/>
          </ac:spMkLst>
        </pc:spChg>
        <pc:spChg chg="del">
          <ac:chgData name="linhmx" userId="c1fc7825-eae9-448b-ba73-d94bf9c012d0" providerId="ADAL" clId="{540A2C57-DB7E-4669-89C8-BEC40E8934D3}" dt="2021-06-19T00:44:49.135" v="2455" actId="478"/>
          <ac:spMkLst>
            <pc:docMk/>
            <pc:sldMk cId="41764998" sldId="271"/>
            <ac:spMk id="3" creationId="{B121A6C8-124F-4665-94D7-7D0D301CF1ED}"/>
          </ac:spMkLst>
        </pc:spChg>
        <pc:spChg chg="add mod">
          <ac:chgData name="linhmx" userId="c1fc7825-eae9-448b-ba73-d94bf9c012d0" providerId="ADAL" clId="{540A2C57-DB7E-4669-89C8-BEC40E8934D3}" dt="2021-06-19T00:47:05.858" v="2488" actId="20577"/>
          <ac:spMkLst>
            <pc:docMk/>
            <pc:sldMk cId="41764998" sldId="271"/>
            <ac:spMk id="4" creationId="{51015D63-3603-4B0B-94EF-B700526ACC78}"/>
          </ac:spMkLst>
        </pc:spChg>
        <pc:spChg chg="add mod">
          <ac:chgData name="linhmx" userId="c1fc7825-eae9-448b-ba73-d94bf9c012d0" providerId="ADAL" clId="{540A2C57-DB7E-4669-89C8-BEC40E8934D3}" dt="2021-06-19T00:45:46.220" v="2480" actId="403"/>
          <ac:spMkLst>
            <pc:docMk/>
            <pc:sldMk cId="41764998" sldId="271"/>
            <ac:spMk id="5" creationId="{A1076592-5921-46AD-ADCF-0DCB36A5DC2E}"/>
          </ac:spMkLst>
        </pc:spChg>
        <pc:spChg chg="add ord">
          <ac:chgData name="linhmx" userId="c1fc7825-eae9-448b-ba73-d94bf9c012d0" providerId="ADAL" clId="{540A2C57-DB7E-4669-89C8-BEC40E8934D3}" dt="2021-06-19T00:46:18.135" v="2482" actId="167"/>
          <ac:spMkLst>
            <pc:docMk/>
            <pc:sldMk cId="41764998" sldId="271"/>
            <ac:spMk id="6" creationId="{241090A6-BBCC-43E0-BBC7-FAB3B7CF0D57}"/>
          </ac:spMkLst>
        </pc:spChg>
        <pc:spChg chg="add mod ord">
          <ac:chgData name="linhmx" userId="c1fc7825-eae9-448b-ba73-d94bf9c012d0" providerId="ADAL" clId="{540A2C57-DB7E-4669-89C8-BEC40E8934D3}" dt="2021-06-19T00:48:57.448" v="2506" actId="207"/>
          <ac:spMkLst>
            <pc:docMk/>
            <pc:sldMk cId="41764998" sldId="271"/>
            <ac:spMk id="14" creationId="{066B5567-4C09-43D3-A6DE-230AB853338D}"/>
          </ac:spMkLst>
        </pc:spChg>
        <pc:grpChg chg="add mod">
          <ac:chgData name="linhmx" userId="c1fc7825-eae9-448b-ba73-d94bf9c012d0" providerId="ADAL" clId="{540A2C57-DB7E-4669-89C8-BEC40E8934D3}" dt="2021-06-19T00:47:38.422" v="2496" actId="164"/>
          <ac:grpSpMkLst>
            <pc:docMk/>
            <pc:sldMk cId="41764998" sldId="271"/>
            <ac:grpSpMk id="11" creationId="{1300E730-6DC3-4316-B154-A95A8B3F33FC}"/>
          </ac:grpSpMkLst>
        </pc:grpChg>
        <pc:grpChg chg="add mod">
          <ac:chgData name="linhmx" userId="c1fc7825-eae9-448b-ba73-d94bf9c012d0" providerId="ADAL" clId="{540A2C57-DB7E-4669-89C8-BEC40E8934D3}" dt="2021-06-19T00:50:24.188" v="2515" actId="1076"/>
          <ac:grpSpMkLst>
            <pc:docMk/>
            <pc:sldMk cId="41764998" sldId="271"/>
            <ac:grpSpMk id="16" creationId="{726D7154-E9E1-4828-81B1-61CBBF933570}"/>
          </ac:grpSpMkLst>
        </pc:grpChg>
        <pc:cxnChg chg="add mod">
          <ac:chgData name="linhmx" userId="c1fc7825-eae9-448b-ba73-d94bf9c012d0" providerId="ADAL" clId="{540A2C57-DB7E-4669-89C8-BEC40E8934D3}" dt="2021-06-19T00:47:16.678" v="2491" actId="208"/>
          <ac:cxnSpMkLst>
            <pc:docMk/>
            <pc:sldMk cId="41764998" sldId="271"/>
            <ac:cxnSpMk id="8" creationId="{11269782-4ABF-4E0A-9084-1217239B3DE4}"/>
          </ac:cxnSpMkLst>
        </pc:cxnChg>
        <pc:cxnChg chg="add mod">
          <ac:chgData name="linhmx" userId="c1fc7825-eae9-448b-ba73-d94bf9c012d0" providerId="ADAL" clId="{540A2C57-DB7E-4669-89C8-BEC40E8934D3}" dt="2021-06-19T00:47:38.422" v="2496" actId="164"/>
          <ac:cxnSpMkLst>
            <pc:docMk/>
            <pc:sldMk cId="41764998" sldId="271"/>
            <ac:cxnSpMk id="9" creationId="{437598FC-366E-4AF5-B1BF-B38371DF293F}"/>
          </ac:cxnSpMkLst>
        </pc:cxnChg>
        <pc:cxnChg chg="add mod">
          <ac:chgData name="linhmx" userId="c1fc7825-eae9-448b-ba73-d94bf9c012d0" providerId="ADAL" clId="{540A2C57-DB7E-4669-89C8-BEC40E8934D3}" dt="2021-06-19T00:47:38.422" v="2496" actId="164"/>
          <ac:cxnSpMkLst>
            <pc:docMk/>
            <pc:sldMk cId="41764998" sldId="271"/>
            <ac:cxnSpMk id="10" creationId="{D3F9AD46-F4FA-4ADE-A354-6685C8A093EA}"/>
          </ac:cxnSpMkLst>
        </pc:cxnChg>
        <pc:cxnChg chg="add mod">
          <ac:chgData name="linhmx" userId="c1fc7825-eae9-448b-ba73-d94bf9c012d0" providerId="ADAL" clId="{540A2C57-DB7E-4669-89C8-BEC40E8934D3}" dt="2021-06-19T00:47:49.210" v="2498" actId="1076"/>
          <ac:cxnSpMkLst>
            <pc:docMk/>
            <pc:sldMk cId="41764998" sldId="271"/>
            <ac:cxnSpMk id="12" creationId="{95F6715F-A5FE-479B-94DF-0B028ECA33F8}"/>
          </ac:cxnSpMkLst>
        </pc:cxnChg>
        <pc:cxnChg chg="add mod">
          <ac:chgData name="linhmx" userId="c1fc7825-eae9-448b-ba73-d94bf9c012d0" providerId="ADAL" clId="{540A2C57-DB7E-4669-89C8-BEC40E8934D3}" dt="2021-06-19T00:48:18.378" v="2500" actId="1076"/>
          <ac:cxnSpMkLst>
            <pc:docMk/>
            <pc:sldMk cId="41764998" sldId="271"/>
            <ac:cxnSpMk id="13" creationId="{E23A2A15-7E9B-4485-8931-D50A3EF5B269}"/>
          </ac:cxnSpMkLst>
        </pc:cxnChg>
        <pc:cxnChg chg="add mod">
          <ac:chgData name="linhmx" userId="c1fc7825-eae9-448b-ba73-d94bf9c012d0" providerId="ADAL" clId="{540A2C57-DB7E-4669-89C8-BEC40E8934D3}" dt="2021-06-19T00:50:13.098" v="2512" actId="1076"/>
          <ac:cxnSpMkLst>
            <pc:docMk/>
            <pc:sldMk cId="41764998" sldId="271"/>
            <ac:cxnSpMk id="15" creationId="{65B519E5-FFB5-49B4-9813-20A8B3D453DA}"/>
          </ac:cxnSpMkLst>
        </pc:cxnChg>
        <pc:cxnChg chg="mod">
          <ac:chgData name="linhmx" userId="c1fc7825-eae9-448b-ba73-d94bf9c012d0" providerId="ADAL" clId="{540A2C57-DB7E-4669-89C8-BEC40E8934D3}" dt="2021-06-19T00:50:06.126" v="2510"/>
          <ac:cxnSpMkLst>
            <pc:docMk/>
            <pc:sldMk cId="41764998" sldId="271"/>
            <ac:cxnSpMk id="17" creationId="{281C323D-B5FE-421F-A898-E458B291AE93}"/>
          </ac:cxnSpMkLst>
        </pc:cxnChg>
        <pc:cxnChg chg="mod">
          <ac:chgData name="linhmx" userId="c1fc7825-eae9-448b-ba73-d94bf9c012d0" providerId="ADAL" clId="{540A2C57-DB7E-4669-89C8-BEC40E8934D3}" dt="2021-06-19T00:50:06.126" v="2510"/>
          <ac:cxnSpMkLst>
            <pc:docMk/>
            <pc:sldMk cId="41764998" sldId="271"/>
            <ac:cxnSpMk id="18" creationId="{986444C9-3DC5-49DE-924F-1851BDA14748}"/>
          </ac:cxnSpMkLst>
        </pc:cxnChg>
        <pc:cxnChg chg="add mod">
          <ac:chgData name="linhmx" userId="c1fc7825-eae9-448b-ba73-d94bf9c012d0" providerId="ADAL" clId="{540A2C57-DB7E-4669-89C8-BEC40E8934D3}" dt="2021-06-19T00:50:16.306" v="2513" actId="1076"/>
          <ac:cxnSpMkLst>
            <pc:docMk/>
            <pc:sldMk cId="41764998" sldId="271"/>
            <ac:cxnSpMk id="19" creationId="{6D13DBE0-CC66-42A6-B439-59831A4B094E}"/>
          </ac:cxnSpMkLst>
        </pc:cxnChg>
        <pc:cxnChg chg="add mod">
          <ac:chgData name="linhmx" userId="c1fc7825-eae9-448b-ba73-d94bf9c012d0" providerId="ADAL" clId="{540A2C57-DB7E-4669-89C8-BEC40E8934D3}" dt="2021-06-19T00:50:21.514" v="2514" actId="1076"/>
          <ac:cxnSpMkLst>
            <pc:docMk/>
            <pc:sldMk cId="41764998" sldId="271"/>
            <ac:cxnSpMk id="20" creationId="{3AD5239A-4D5D-46BA-B59E-7243F62C1577}"/>
          </ac:cxnSpMkLst>
        </pc:cxnChg>
        <pc:cxnChg chg="add mod">
          <ac:chgData name="linhmx" userId="c1fc7825-eae9-448b-ba73-d94bf9c012d0" providerId="ADAL" clId="{540A2C57-DB7E-4669-89C8-BEC40E8934D3}" dt="2021-06-19T00:50:43.490" v="2517" actId="1076"/>
          <ac:cxnSpMkLst>
            <pc:docMk/>
            <pc:sldMk cId="41764998" sldId="271"/>
            <ac:cxnSpMk id="21" creationId="{7BB2C0D7-F295-4A74-82E8-2475CE266E1D}"/>
          </ac:cxnSpMkLst>
        </pc:cxnChg>
      </pc:sldChg>
      <pc:sldChg chg="addSp delSp modSp add del mod delAnim modAnim">
        <pc:chgData name="linhmx" userId="c1fc7825-eae9-448b-ba73-d94bf9c012d0" providerId="ADAL" clId="{540A2C57-DB7E-4669-89C8-BEC40E8934D3}" dt="2021-06-19T09:32:23.822" v="3584" actId="47"/>
        <pc:sldMkLst>
          <pc:docMk/>
          <pc:sldMk cId="2366483796" sldId="272"/>
        </pc:sldMkLst>
        <pc:spChg chg="add mod">
          <ac:chgData name="linhmx" userId="c1fc7825-eae9-448b-ba73-d94bf9c012d0" providerId="ADAL" clId="{540A2C57-DB7E-4669-89C8-BEC40E8934D3}" dt="2021-06-19T00:25:17.228" v="2148" actId="1076"/>
          <ac:spMkLst>
            <pc:docMk/>
            <pc:sldMk cId="2366483796" sldId="272"/>
            <ac:spMk id="2" creationId="{48B1593A-7E64-4CE6-B03A-0967BFAF9E38}"/>
          </ac:spMkLst>
        </pc:spChg>
        <pc:spChg chg="mod">
          <ac:chgData name="linhmx" userId="c1fc7825-eae9-448b-ba73-d94bf9c012d0" providerId="ADAL" clId="{540A2C57-DB7E-4669-89C8-BEC40E8934D3}" dt="2021-06-19T00:31:18.104" v="2285" actId="1035"/>
          <ac:spMkLst>
            <pc:docMk/>
            <pc:sldMk cId="2366483796" sldId="272"/>
            <ac:spMk id="7" creationId="{D5C0AC1F-2E3E-434A-B4FC-577679D0C663}"/>
          </ac:spMkLst>
        </pc:spChg>
        <pc:spChg chg="add mod">
          <ac:chgData name="linhmx" userId="c1fc7825-eae9-448b-ba73-d94bf9c012d0" providerId="ADAL" clId="{540A2C57-DB7E-4669-89C8-BEC40E8934D3}" dt="2021-06-19T00:25:31.311" v="2161" actId="1035"/>
          <ac:spMkLst>
            <pc:docMk/>
            <pc:sldMk cId="2366483796" sldId="272"/>
            <ac:spMk id="10" creationId="{B350BBDB-83C4-40BD-92A2-BF0E67D5481A}"/>
          </ac:spMkLst>
        </pc:spChg>
        <pc:spChg chg="add mod">
          <ac:chgData name="linhmx" userId="c1fc7825-eae9-448b-ba73-d94bf9c012d0" providerId="ADAL" clId="{540A2C57-DB7E-4669-89C8-BEC40E8934D3}" dt="2021-06-19T00:23:57.664" v="2137" actId="20577"/>
          <ac:spMkLst>
            <pc:docMk/>
            <pc:sldMk cId="2366483796" sldId="272"/>
            <ac:spMk id="14" creationId="{6DAD4EF7-5F5E-4C7C-AAEB-152E9181D93D}"/>
          </ac:spMkLst>
        </pc:spChg>
        <pc:spChg chg="add mod">
          <ac:chgData name="linhmx" userId="c1fc7825-eae9-448b-ba73-d94bf9c012d0" providerId="ADAL" clId="{540A2C57-DB7E-4669-89C8-BEC40E8934D3}" dt="2021-06-19T00:26:03.825" v="2171" actId="1035"/>
          <ac:spMkLst>
            <pc:docMk/>
            <pc:sldMk cId="2366483796" sldId="272"/>
            <ac:spMk id="18" creationId="{2B1BECB8-3263-47EC-AA26-94D8D4D2D872}"/>
          </ac:spMkLst>
        </pc:spChg>
        <pc:spChg chg="add mod">
          <ac:chgData name="linhmx" userId="c1fc7825-eae9-448b-ba73-d94bf9c012d0" providerId="ADAL" clId="{540A2C57-DB7E-4669-89C8-BEC40E8934D3}" dt="2021-06-19T00:26:43.516" v="2192" actId="1076"/>
          <ac:spMkLst>
            <pc:docMk/>
            <pc:sldMk cId="2366483796" sldId="272"/>
            <ac:spMk id="22" creationId="{C2AC6180-3744-4465-BFE4-13338238A0B2}"/>
          </ac:spMkLst>
        </pc:spChg>
        <pc:spChg chg="add mod">
          <ac:chgData name="linhmx" userId="c1fc7825-eae9-448b-ba73-d94bf9c012d0" providerId="ADAL" clId="{540A2C57-DB7E-4669-89C8-BEC40E8934D3}" dt="2021-06-19T00:26:58.264" v="2196" actId="20577"/>
          <ac:spMkLst>
            <pc:docMk/>
            <pc:sldMk cId="2366483796" sldId="272"/>
            <ac:spMk id="26" creationId="{7BF5FEC3-9362-4434-9D24-DC4545806165}"/>
          </ac:spMkLst>
        </pc:spChg>
        <pc:spChg chg="add mod">
          <ac:chgData name="linhmx" userId="c1fc7825-eae9-448b-ba73-d94bf9c012d0" providerId="ADAL" clId="{540A2C57-DB7E-4669-89C8-BEC40E8934D3}" dt="2021-06-19T00:27:28.092" v="2205" actId="1076"/>
          <ac:spMkLst>
            <pc:docMk/>
            <pc:sldMk cId="2366483796" sldId="272"/>
            <ac:spMk id="30" creationId="{3372693A-0BA8-46AF-80F3-74685C19EBA6}"/>
          </ac:spMkLst>
        </pc:spChg>
        <pc:spChg chg="add mod">
          <ac:chgData name="linhmx" userId="c1fc7825-eae9-448b-ba73-d94bf9c012d0" providerId="ADAL" clId="{540A2C57-DB7E-4669-89C8-BEC40E8934D3}" dt="2021-06-19T00:27:54.836" v="2214" actId="1076"/>
          <ac:spMkLst>
            <pc:docMk/>
            <pc:sldMk cId="2366483796" sldId="272"/>
            <ac:spMk id="34" creationId="{D2AA73C2-13BE-4592-AB2B-D790EE8FD12A}"/>
          </ac:spMkLst>
        </pc:spChg>
        <pc:spChg chg="add mod">
          <ac:chgData name="linhmx" userId="c1fc7825-eae9-448b-ba73-d94bf9c012d0" providerId="ADAL" clId="{540A2C57-DB7E-4669-89C8-BEC40E8934D3}" dt="2021-06-19T00:28:15.937" v="2218" actId="20577"/>
          <ac:spMkLst>
            <pc:docMk/>
            <pc:sldMk cId="2366483796" sldId="272"/>
            <ac:spMk id="38" creationId="{EA3215E8-810E-41F5-BAD8-06CA29365525}"/>
          </ac:spMkLst>
        </pc:spChg>
        <pc:spChg chg="add mod">
          <ac:chgData name="linhmx" userId="c1fc7825-eae9-448b-ba73-d94bf9c012d0" providerId="ADAL" clId="{540A2C57-DB7E-4669-89C8-BEC40E8934D3}" dt="2021-06-19T00:28:41.476" v="2225" actId="1076"/>
          <ac:spMkLst>
            <pc:docMk/>
            <pc:sldMk cId="2366483796" sldId="272"/>
            <ac:spMk id="42" creationId="{E15D2F19-B0DE-437F-8CB5-EACA074CACE4}"/>
          </ac:spMkLst>
        </pc:spChg>
        <pc:spChg chg="add mod">
          <ac:chgData name="linhmx" userId="c1fc7825-eae9-448b-ba73-d94bf9c012d0" providerId="ADAL" clId="{540A2C57-DB7E-4669-89C8-BEC40E8934D3}" dt="2021-06-19T00:29:14.100" v="2237" actId="1076"/>
          <ac:spMkLst>
            <pc:docMk/>
            <pc:sldMk cId="2366483796" sldId="272"/>
            <ac:spMk id="46" creationId="{9C2B7ED9-5CC4-4F9D-AE2E-6DB7A62DE33E}"/>
          </ac:spMkLst>
        </pc:spChg>
        <pc:spChg chg="add mod">
          <ac:chgData name="linhmx" userId="c1fc7825-eae9-448b-ba73-d94bf9c012d0" providerId="ADAL" clId="{540A2C57-DB7E-4669-89C8-BEC40E8934D3}" dt="2021-06-19T00:30:12.804" v="2255" actId="1076"/>
          <ac:spMkLst>
            <pc:docMk/>
            <pc:sldMk cId="2366483796" sldId="272"/>
            <ac:spMk id="50" creationId="{174CAC23-3A00-41B5-BCB9-7613D35B0CD1}"/>
          </ac:spMkLst>
        </pc:spChg>
        <pc:spChg chg="add mod">
          <ac:chgData name="linhmx" userId="c1fc7825-eae9-448b-ba73-d94bf9c012d0" providerId="ADAL" clId="{540A2C57-DB7E-4669-89C8-BEC40E8934D3}" dt="2021-06-19T00:30:32.981" v="2266" actId="14100"/>
          <ac:spMkLst>
            <pc:docMk/>
            <pc:sldMk cId="2366483796" sldId="272"/>
            <ac:spMk id="54" creationId="{56D02B82-8E29-4B65-9D1A-0EB698937552}"/>
          </ac:spMkLst>
        </pc:spChg>
        <pc:grpChg chg="add mod">
          <ac:chgData name="linhmx" userId="c1fc7825-eae9-448b-ba73-d94bf9c012d0" providerId="ADAL" clId="{540A2C57-DB7E-4669-89C8-BEC40E8934D3}" dt="2021-06-19T00:25:27.165" v="2156" actId="1037"/>
          <ac:grpSpMkLst>
            <pc:docMk/>
            <pc:sldMk cId="2366483796" sldId="272"/>
            <ac:grpSpMk id="6" creationId="{3071CE72-0FDC-46E2-ADDE-430B5A34DC3A}"/>
          </ac:grpSpMkLst>
        </pc:grpChg>
        <pc:grpChg chg="add mod">
          <ac:chgData name="linhmx" userId="c1fc7825-eae9-448b-ba73-d94bf9c012d0" providerId="ADAL" clId="{540A2C57-DB7E-4669-89C8-BEC40E8934D3}" dt="2021-06-19T00:25:35.532" v="2162" actId="1076"/>
          <ac:grpSpMkLst>
            <pc:docMk/>
            <pc:sldMk cId="2366483796" sldId="272"/>
            <ac:grpSpMk id="11" creationId="{9D3951AC-6D00-4F19-8528-375C4A5D8B14}"/>
          </ac:grpSpMkLst>
        </pc:grpChg>
        <pc:grpChg chg="add mod">
          <ac:chgData name="linhmx" userId="c1fc7825-eae9-448b-ba73-d94bf9c012d0" providerId="ADAL" clId="{540A2C57-DB7E-4669-89C8-BEC40E8934D3}" dt="2021-06-19T00:25:41.748" v="2164" actId="1076"/>
          <ac:grpSpMkLst>
            <pc:docMk/>
            <pc:sldMk cId="2366483796" sldId="272"/>
            <ac:grpSpMk id="15" creationId="{8CC69CDA-B7D8-4465-BAD8-AAB5AD3E1F60}"/>
          </ac:grpSpMkLst>
        </pc:grpChg>
        <pc:grpChg chg="add mod">
          <ac:chgData name="linhmx" userId="c1fc7825-eae9-448b-ba73-d94bf9c012d0" providerId="ADAL" clId="{540A2C57-DB7E-4669-89C8-BEC40E8934D3}" dt="2021-06-19T00:26:27.565" v="2188" actId="1037"/>
          <ac:grpSpMkLst>
            <pc:docMk/>
            <pc:sldMk cId="2366483796" sldId="272"/>
            <ac:grpSpMk id="19" creationId="{C6B5891C-40AF-49EC-B8A2-2009D1D9B48B}"/>
          </ac:grpSpMkLst>
        </pc:grpChg>
        <pc:grpChg chg="add mod">
          <ac:chgData name="linhmx" userId="c1fc7825-eae9-448b-ba73-d94bf9c012d0" providerId="ADAL" clId="{540A2C57-DB7E-4669-89C8-BEC40E8934D3}" dt="2021-06-19T00:26:48.980" v="2193" actId="1076"/>
          <ac:grpSpMkLst>
            <pc:docMk/>
            <pc:sldMk cId="2366483796" sldId="272"/>
            <ac:grpSpMk id="23" creationId="{6AAD67BD-2186-47E1-8348-F3DFEE3F3FBA}"/>
          </ac:grpSpMkLst>
        </pc:grpChg>
        <pc:grpChg chg="add mod">
          <ac:chgData name="linhmx" userId="c1fc7825-eae9-448b-ba73-d94bf9c012d0" providerId="ADAL" clId="{540A2C57-DB7E-4669-89C8-BEC40E8934D3}" dt="2021-06-19T00:27:02.972" v="2197" actId="1076"/>
          <ac:grpSpMkLst>
            <pc:docMk/>
            <pc:sldMk cId="2366483796" sldId="272"/>
            <ac:grpSpMk id="27" creationId="{9969F5FA-3EF0-49B0-91DB-15B1256ED339}"/>
          </ac:grpSpMkLst>
        </pc:grpChg>
        <pc:grpChg chg="add mod">
          <ac:chgData name="linhmx" userId="c1fc7825-eae9-448b-ba73-d94bf9c012d0" providerId="ADAL" clId="{540A2C57-DB7E-4669-89C8-BEC40E8934D3}" dt="2021-06-19T00:27:41.492" v="2210" actId="1076"/>
          <ac:grpSpMkLst>
            <pc:docMk/>
            <pc:sldMk cId="2366483796" sldId="272"/>
            <ac:grpSpMk id="31" creationId="{369B8894-1D1B-4ADC-BBF1-F5DADE23FDA9}"/>
          </ac:grpSpMkLst>
        </pc:grpChg>
        <pc:grpChg chg="add mod">
          <ac:chgData name="linhmx" userId="c1fc7825-eae9-448b-ba73-d94bf9c012d0" providerId="ADAL" clId="{540A2C57-DB7E-4669-89C8-BEC40E8934D3}" dt="2021-06-19T00:28:01.132" v="2215" actId="1076"/>
          <ac:grpSpMkLst>
            <pc:docMk/>
            <pc:sldMk cId="2366483796" sldId="272"/>
            <ac:grpSpMk id="35" creationId="{D050B37C-0EF6-43EE-A72B-B937FC739A5C}"/>
          </ac:grpSpMkLst>
        </pc:grpChg>
        <pc:grpChg chg="add mod">
          <ac:chgData name="linhmx" userId="c1fc7825-eae9-448b-ba73-d94bf9c012d0" providerId="ADAL" clId="{540A2C57-DB7E-4669-89C8-BEC40E8934D3}" dt="2021-06-19T00:28:23.284" v="2219" actId="1076"/>
          <ac:grpSpMkLst>
            <pc:docMk/>
            <pc:sldMk cId="2366483796" sldId="272"/>
            <ac:grpSpMk id="39" creationId="{86E2C008-AFE8-4080-9F5B-02F896C88F23}"/>
          </ac:grpSpMkLst>
        </pc:grpChg>
        <pc:grpChg chg="add mod">
          <ac:chgData name="linhmx" userId="c1fc7825-eae9-448b-ba73-d94bf9c012d0" providerId="ADAL" clId="{540A2C57-DB7E-4669-89C8-BEC40E8934D3}" dt="2021-06-19T00:29:11.197" v="2236" actId="1076"/>
          <ac:grpSpMkLst>
            <pc:docMk/>
            <pc:sldMk cId="2366483796" sldId="272"/>
            <ac:grpSpMk id="43" creationId="{1EACDB45-3F4A-4EE8-981A-910CE979D1AF}"/>
          </ac:grpSpMkLst>
        </pc:grpChg>
        <pc:grpChg chg="add mod">
          <ac:chgData name="linhmx" userId="c1fc7825-eae9-448b-ba73-d94bf9c012d0" providerId="ADAL" clId="{540A2C57-DB7E-4669-89C8-BEC40E8934D3}" dt="2021-06-19T00:30:09.636" v="2254" actId="1076"/>
          <ac:grpSpMkLst>
            <pc:docMk/>
            <pc:sldMk cId="2366483796" sldId="272"/>
            <ac:grpSpMk id="47" creationId="{173F092D-1234-4E25-AA91-6D744567A821}"/>
          </ac:grpSpMkLst>
        </pc:grpChg>
        <pc:grpChg chg="add mod">
          <ac:chgData name="linhmx" userId="c1fc7825-eae9-448b-ba73-d94bf9c012d0" providerId="ADAL" clId="{540A2C57-DB7E-4669-89C8-BEC40E8934D3}" dt="2021-06-19T00:30:18.652" v="2261" actId="1076"/>
          <ac:grpSpMkLst>
            <pc:docMk/>
            <pc:sldMk cId="2366483796" sldId="272"/>
            <ac:grpSpMk id="51" creationId="{0CEDC5D1-1C13-4EB2-A726-91094338FC20}"/>
          </ac:grpSpMkLst>
        </pc:grpChg>
        <pc:grpChg chg="add mod">
          <ac:chgData name="linhmx" userId="c1fc7825-eae9-448b-ba73-d94bf9c012d0" providerId="ADAL" clId="{540A2C57-DB7E-4669-89C8-BEC40E8934D3}" dt="2021-06-19T00:30:37.724" v="2267" actId="1076"/>
          <ac:grpSpMkLst>
            <pc:docMk/>
            <pc:sldMk cId="2366483796" sldId="272"/>
            <ac:grpSpMk id="55" creationId="{1118EEF4-E2E9-4465-8CF6-95788F53C94A}"/>
          </ac:grpSpMkLst>
        </pc:grpChg>
        <pc:picChg chg="del">
          <ac:chgData name="linhmx" userId="c1fc7825-eae9-448b-ba73-d94bf9c012d0" providerId="ADAL" clId="{540A2C57-DB7E-4669-89C8-BEC40E8934D3}" dt="2021-06-19T00:19:42.375" v="2075" actId="478"/>
          <ac:picMkLst>
            <pc:docMk/>
            <pc:sldMk cId="2366483796" sldId="272"/>
            <ac:picMk id="8" creationId="{F8586534-EA9C-4C1B-8D60-BDAFDFAAE6E9}"/>
          </ac:picMkLst>
        </pc:picChg>
        <pc:cxnChg chg="add mod">
          <ac:chgData name="linhmx" userId="c1fc7825-eae9-448b-ba73-d94bf9c012d0" providerId="ADAL" clId="{540A2C57-DB7E-4669-89C8-BEC40E8934D3}" dt="2021-06-19T00:22:11.180" v="2115" actId="164"/>
          <ac:cxnSpMkLst>
            <pc:docMk/>
            <pc:sldMk cId="2366483796" sldId="272"/>
            <ac:cxnSpMk id="5" creationId="{2304C85D-D99A-4B2B-B78F-F5970E60F049}"/>
          </ac:cxnSpMkLst>
        </pc:cxnChg>
        <pc:cxnChg chg="add mod">
          <ac:chgData name="linhmx" userId="c1fc7825-eae9-448b-ba73-d94bf9c012d0" providerId="ADAL" clId="{540A2C57-DB7E-4669-89C8-BEC40E8934D3}" dt="2021-06-19T00:22:11.180" v="2115" actId="164"/>
          <ac:cxnSpMkLst>
            <pc:docMk/>
            <pc:sldMk cId="2366483796" sldId="272"/>
            <ac:cxnSpMk id="9" creationId="{7671F4F6-F666-4C65-AABB-C415475978B9}"/>
          </ac:cxnSpMkLst>
        </pc:cxnChg>
        <pc:cxnChg chg="mod">
          <ac:chgData name="linhmx" userId="c1fc7825-eae9-448b-ba73-d94bf9c012d0" providerId="ADAL" clId="{540A2C57-DB7E-4669-89C8-BEC40E8934D3}" dt="2021-06-19T00:23:35.936" v="2131"/>
          <ac:cxnSpMkLst>
            <pc:docMk/>
            <pc:sldMk cId="2366483796" sldId="272"/>
            <ac:cxnSpMk id="12" creationId="{856A474E-D47E-4515-BFEA-A7C0D6791CE3}"/>
          </ac:cxnSpMkLst>
        </pc:cxnChg>
        <pc:cxnChg chg="mod">
          <ac:chgData name="linhmx" userId="c1fc7825-eae9-448b-ba73-d94bf9c012d0" providerId="ADAL" clId="{540A2C57-DB7E-4669-89C8-BEC40E8934D3}" dt="2021-06-19T00:23:35.936" v="2131"/>
          <ac:cxnSpMkLst>
            <pc:docMk/>
            <pc:sldMk cId="2366483796" sldId="272"/>
            <ac:cxnSpMk id="13" creationId="{2D73F177-6AFD-444E-967A-96CC78ACF660}"/>
          </ac:cxnSpMkLst>
        </pc:cxnChg>
        <pc:cxnChg chg="mod">
          <ac:chgData name="linhmx" userId="c1fc7825-eae9-448b-ba73-d94bf9c012d0" providerId="ADAL" clId="{540A2C57-DB7E-4669-89C8-BEC40E8934D3}" dt="2021-06-19T00:23:52.176" v="2135"/>
          <ac:cxnSpMkLst>
            <pc:docMk/>
            <pc:sldMk cId="2366483796" sldId="272"/>
            <ac:cxnSpMk id="16" creationId="{E63B2ACD-F1B7-4E56-9B75-B63F4A3016DE}"/>
          </ac:cxnSpMkLst>
        </pc:cxnChg>
        <pc:cxnChg chg="mod">
          <ac:chgData name="linhmx" userId="c1fc7825-eae9-448b-ba73-d94bf9c012d0" providerId="ADAL" clId="{540A2C57-DB7E-4669-89C8-BEC40E8934D3}" dt="2021-06-19T00:23:52.176" v="2135"/>
          <ac:cxnSpMkLst>
            <pc:docMk/>
            <pc:sldMk cId="2366483796" sldId="272"/>
            <ac:cxnSpMk id="17" creationId="{78C42720-5FA7-4D8B-B9B3-42253FBF205E}"/>
          </ac:cxnSpMkLst>
        </pc:cxnChg>
        <pc:cxnChg chg="mod">
          <ac:chgData name="linhmx" userId="c1fc7825-eae9-448b-ba73-d94bf9c012d0" providerId="ADAL" clId="{540A2C57-DB7E-4669-89C8-BEC40E8934D3}" dt="2021-06-19T00:25:46.392" v="2165"/>
          <ac:cxnSpMkLst>
            <pc:docMk/>
            <pc:sldMk cId="2366483796" sldId="272"/>
            <ac:cxnSpMk id="20" creationId="{CF1912E3-6159-4E8D-89D2-8A8D7034E846}"/>
          </ac:cxnSpMkLst>
        </pc:cxnChg>
        <pc:cxnChg chg="mod">
          <ac:chgData name="linhmx" userId="c1fc7825-eae9-448b-ba73-d94bf9c012d0" providerId="ADAL" clId="{540A2C57-DB7E-4669-89C8-BEC40E8934D3}" dt="2021-06-19T00:25:46.392" v="2165"/>
          <ac:cxnSpMkLst>
            <pc:docMk/>
            <pc:sldMk cId="2366483796" sldId="272"/>
            <ac:cxnSpMk id="21" creationId="{C3652E7B-A568-4A41-B838-839C3D16B790}"/>
          </ac:cxnSpMkLst>
        </pc:cxnChg>
        <pc:cxnChg chg="mod">
          <ac:chgData name="linhmx" userId="c1fc7825-eae9-448b-ba73-d94bf9c012d0" providerId="ADAL" clId="{540A2C57-DB7E-4669-89C8-BEC40E8934D3}" dt="2021-06-19T00:26:33.186" v="2189"/>
          <ac:cxnSpMkLst>
            <pc:docMk/>
            <pc:sldMk cId="2366483796" sldId="272"/>
            <ac:cxnSpMk id="24" creationId="{E145DC2C-1134-4F10-81C3-591D081363BF}"/>
          </ac:cxnSpMkLst>
        </pc:cxnChg>
        <pc:cxnChg chg="mod">
          <ac:chgData name="linhmx" userId="c1fc7825-eae9-448b-ba73-d94bf9c012d0" providerId="ADAL" clId="{540A2C57-DB7E-4669-89C8-BEC40E8934D3}" dt="2021-06-19T00:26:33.186" v="2189"/>
          <ac:cxnSpMkLst>
            <pc:docMk/>
            <pc:sldMk cId="2366483796" sldId="272"/>
            <ac:cxnSpMk id="25" creationId="{CEDE26DC-9703-403E-9619-E11A149178A7}"/>
          </ac:cxnSpMkLst>
        </pc:cxnChg>
        <pc:cxnChg chg="mod">
          <ac:chgData name="linhmx" userId="c1fc7825-eae9-448b-ba73-d94bf9c012d0" providerId="ADAL" clId="{540A2C57-DB7E-4669-89C8-BEC40E8934D3}" dt="2021-06-19T00:26:52.322" v="2194"/>
          <ac:cxnSpMkLst>
            <pc:docMk/>
            <pc:sldMk cId="2366483796" sldId="272"/>
            <ac:cxnSpMk id="28" creationId="{F433F6CC-4A45-4F58-9B5F-E2E06BE40726}"/>
          </ac:cxnSpMkLst>
        </pc:cxnChg>
        <pc:cxnChg chg="mod">
          <ac:chgData name="linhmx" userId="c1fc7825-eae9-448b-ba73-d94bf9c012d0" providerId="ADAL" clId="{540A2C57-DB7E-4669-89C8-BEC40E8934D3}" dt="2021-06-19T00:26:52.322" v="2194"/>
          <ac:cxnSpMkLst>
            <pc:docMk/>
            <pc:sldMk cId="2366483796" sldId="272"/>
            <ac:cxnSpMk id="29" creationId="{F76BA0A6-B383-4DDF-AABF-AF16E6BA55C2}"/>
          </ac:cxnSpMkLst>
        </pc:cxnChg>
        <pc:cxnChg chg="mod">
          <ac:chgData name="linhmx" userId="c1fc7825-eae9-448b-ba73-d94bf9c012d0" providerId="ADAL" clId="{540A2C57-DB7E-4669-89C8-BEC40E8934D3}" dt="2021-06-19T00:27:11.568" v="2201"/>
          <ac:cxnSpMkLst>
            <pc:docMk/>
            <pc:sldMk cId="2366483796" sldId="272"/>
            <ac:cxnSpMk id="32" creationId="{151D8066-472D-4929-8236-D83ADF33E6C4}"/>
          </ac:cxnSpMkLst>
        </pc:cxnChg>
        <pc:cxnChg chg="mod">
          <ac:chgData name="linhmx" userId="c1fc7825-eae9-448b-ba73-d94bf9c012d0" providerId="ADAL" clId="{540A2C57-DB7E-4669-89C8-BEC40E8934D3}" dt="2021-06-19T00:27:11.568" v="2201"/>
          <ac:cxnSpMkLst>
            <pc:docMk/>
            <pc:sldMk cId="2366483796" sldId="272"/>
            <ac:cxnSpMk id="33" creationId="{9674397F-D427-4912-9693-0746FECE3B0C}"/>
          </ac:cxnSpMkLst>
        </pc:cxnChg>
        <pc:cxnChg chg="mod">
          <ac:chgData name="linhmx" userId="c1fc7825-eae9-448b-ba73-d94bf9c012d0" providerId="ADAL" clId="{540A2C57-DB7E-4669-89C8-BEC40E8934D3}" dt="2021-06-19T00:27:44.040" v="2211"/>
          <ac:cxnSpMkLst>
            <pc:docMk/>
            <pc:sldMk cId="2366483796" sldId="272"/>
            <ac:cxnSpMk id="36" creationId="{12E56C5C-D711-4968-A9DD-1CDA2C7AD50C}"/>
          </ac:cxnSpMkLst>
        </pc:cxnChg>
        <pc:cxnChg chg="mod">
          <ac:chgData name="linhmx" userId="c1fc7825-eae9-448b-ba73-d94bf9c012d0" providerId="ADAL" clId="{540A2C57-DB7E-4669-89C8-BEC40E8934D3}" dt="2021-06-19T00:27:44.040" v="2211"/>
          <ac:cxnSpMkLst>
            <pc:docMk/>
            <pc:sldMk cId="2366483796" sldId="272"/>
            <ac:cxnSpMk id="37" creationId="{F8FE1508-55C5-48C3-B105-08A3CA7FC76E}"/>
          </ac:cxnSpMkLst>
        </pc:cxnChg>
        <pc:cxnChg chg="mod">
          <ac:chgData name="linhmx" userId="c1fc7825-eae9-448b-ba73-d94bf9c012d0" providerId="ADAL" clId="{540A2C57-DB7E-4669-89C8-BEC40E8934D3}" dt="2021-06-19T00:28:02.784" v="2216"/>
          <ac:cxnSpMkLst>
            <pc:docMk/>
            <pc:sldMk cId="2366483796" sldId="272"/>
            <ac:cxnSpMk id="40" creationId="{87235995-022A-423C-8AB4-0BB4A6FFC70C}"/>
          </ac:cxnSpMkLst>
        </pc:cxnChg>
        <pc:cxnChg chg="mod">
          <ac:chgData name="linhmx" userId="c1fc7825-eae9-448b-ba73-d94bf9c012d0" providerId="ADAL" clId="{540A2C57-DB7E-4669-89C8-BEC40E8934D3}" dt="2021-06-19T00:28:02.784" v="2216"/>
          <ac:cxnSpMkLst>
            <pc:docMk/>
            <pc:sldMk cId="2366483796" sldId="272"/>
            <ac:cxnSpMk id="41" creationId="{DEAE8F7B-583C-4909-BA10-63F0BCD9DE3E}"/>
          </ac:cxnSpMkLst>
        </pc:cxnChg>
        <pc:cxnChg chg="mod">
          <ac:chgData name="linhmx" userId="c1fc7825-eae9-448b-ba73-d94bf9c012d0" providerId="ADAL" clId="{540A2C57-DB7E-4669-89C8-BEC40E8934D3}" dt="2021-06-19T00:28:26.539" v="2220"/>
          <ac:cxnSpMkLst>
            <pc:docMk/>
            <pc:sldMk cId="2366483796" sldId="272"/>
            <ac:cxnSpMk id="44" creationId="{29E05A91-0DC3-4230-808A-C71FD395CDEE}"/>
          </ac:cxnSpMkLst>
        </pc:cxnChg>
        <pc:cxnChg chg="mod">
          <ac:chgData name="linhmx" userId="c1fc7825-eae9-448b-ba73-d94bf9c012d0" providerId="ADAL" clId="{540A2C57-DB7E-4669-89C8-BEC40E8934D3}" dt="2021-06-19T00:28:26.539" v="2220"/>
          <ac:cxnSpMkLst>
            <pc:docMk/>
            <pc:sldMk cId="2366483796" sldId="272"/>
            <ac:cxnSpMk id="45" creationId="{CE837027-BE54-4C74-BBF1-B0212DCE6C5B}"/>
          </ac:cxnSpMkLst>
        </pc:cxnChg>
        <pc:cxnChg chg="mod">
          <ac:chgData name="linhmx" userId="c1fc7825-eae9-448b-ba73-d94bf9c012d0" providerId="ADAL" clId="{540A2C57-DB7E-4669-89C8-BEC40E8934D3}" dt="2021-06-19T00:28:51.390" v="2229"/>
          <ac:cxnSpMkLst>
            <pc:docMk/>
            <pc:sldMk cId="2366483796" sldId="272"/>
            <ac:cxnSpMk id="48" creationId="{F9D7EA5F-8C50-4496-B792-C563495A4439}"/>
          </ac:cxnSpMkLst>
        </pc:cxnChg>
        <pc:cxnChg chg="mod">
          <ac:chgData name="linhmx" userId="c1fc7825-eae9-448b-ba73-d94bf9c012d0" providerId="ADAL" clId="{540A2C57-DB7E-4669-89C8-BEC40E8934D3}" dt="2021-06-19T00:28:51.390" v="2229"/>
          <ac:cxnSpMkLst>
            <pc:docMk/>
            <pc:sldMk cId="2366483796" sldId="272"/>
            <ac:cxnSpMk id="49" creationId="{E30FC5C1-B1E6-4EB7-9A75-139DADCB750A}"/>
          </ac:cxnSpMkLst>
        </pc:cxnChg>
        <pc:cxnChg chg="mod">
          <ac:chgData name="linhmx" userId="c1fc7825-eae9-448b-ba73-d94bf9c012d0" providerId="ADAL" clId="{540A2C57-DB7E-4669-89C8-BEC40E8934D3}" dt="2021-06-19T00:29:39.644" v="2244"/>
          <ac:cxnSpMkLst>
            <pc:docMk/>
            <pc:sldMk cId="2366483796" sldId="272"/>
            <ac:cxnSpMk id="52" creationId="{28D93C8A-A20A-4AB1-BA33-702EF11FD031}"/>
          </ac:cxnSpMkLst>
        </pc:cxnChg>
        <pc:cxnChg chg="mod">
          <ac:chgData name="linhmx" userId="c1fc7825-eae9-448b-ba73-d94bf9c012d0" providerId="ADAL" clId="{540A2C57-DB7E-4669-89C8-BEC40E8934D3}" dt="2021-06-19T00:29:39.644" v="2244"/>
          <ac:cxnSpMkLst>
            <pc:docMk/>
            <pc:sldMk cId="2366483796" sldId="272"/>
            <ac:cxnSpMk id="53" creationId="{A08F6DBB-CFBB-4E52-AECF-8C5190755293}"/>
          </ac:cxnSpMkLst>
        </pc:cxnChg>
        <pc:cxnChg chg="mod">
          <ac:chgData name="linhmx" userId="c1fc7825-eae9-448b-ba73-d94bf9c012d0" providerId="ADAL" clId="{540A2C57-DB7E-4669-89C8-BEC40E8934D3}" dt="2021-06-19T00:30:19.470" v="2262"/>
          <ac:cxnSpMkLst>
            <pc:docMk/>
            <pc:sldMk cId="2366483796" sldId="272"/>
            <ac:cxnSpMk id="56" creationId="{868ECC71-23A4-44B0-BE2F-0933D74589BB}"/>
          </ac:cxnSpMkLst>
        </pc:cxnChg>
        <pc:cxnChg chg="mod">
          <ac:chgData name="linhmx" userId="c1fc7825-eae9-448b-ba73-d94bf9c012d0" providerId="ADAL" clId="{540A2C57-DB7E-4669-89C8-BEC40E8934D3}" dt="2021-06-19T00:30:19.470" v="2262"/>
          <ac:cxnSpMkLst>
            <pc:docMk/>
            <pc:sldMk cId="2366483796" sldId="272"/>
            <ac:cxnSpMk id="57" creationId="{7C72A085-C9BC-4DAF-8FC0-516CCA2E2F68}"/>
          </ac:cxnSpMkLst>
        </pc:cxnChg>
      </pc:sldChg>
      <pc:sldChg chg="addSp delSp modSp add mod delAnim modAnim">
        <pc:chgData name="linhmx" userId="c1fc7825-eae9-448b-ba73-d94bf9c012d0" providerId="ADAL" clId="{540A2C57-DB7E-4669-89C8-BEC40E8934D3}" dt="2021-06-19T00:44:12.052" v="2450"/>
        <pc:sldMkLst>
          <pc:docMk/>
          <pc:sldMk cId="1097225119" sldId="273"/>
        </pc:sldMkLst>
        <pc:spChg chg="add del mod">
          <ac:chgData name="linhmx" userId="c1fc7825-eae9-448b-ba73-d94bf9c012d0" providerId="ADAL" clId="{540A2C57-DB7E-4669-89C8-BEC40E8934D3}" dt="2021-06-19T00:39:52.950" v="2384"/>
          <ac:spMkLst>
            <pc:docMk/>
            <pc:sldMk cId="1097225119" sldId="273"/>
            <ac:spMk id="2" creationId="{75EF76B1-D3A0-4BC9-A952-674C6C50BC19}"/>
          </ac:spMkLst>
        </pc:spChg>
        <pc:spChg chg="add mod">
          <ac:chgData name="linhmx" userId="c1fc7825-eae9-448b-ba73-d94bf9c012d0" providerId="ADAL" clId="{540A2C57-DB7E-4669-89C8-BEC40E8934D3}" dt="2021-06-19T00:44:09.730" v="2449" actId="1076"/>
          <ac:spMkLst>
            <pc:docMk/>
            <pc:sldMk cId="1097225119" sldId="273"/>
            <ac:spMk id="3" creationId="{47A03920-AC3C-4E37-8F3D-C764B39356DE}"/>
          </ac:spMkLst>
        </pc:spChg>
        <pc:spChg chg="mod">
          <ac:chgData name="linhmx" userId="c1fc7825-eae9-448b-ba73-d94bf9c012d0" providerId="ADAL" clId="{540A2C57-DB7E-4669-89C8-BEC40E8934D3}" dt="2021-06-19T00:39:47.787" v="2381" actId="1076"/>
          <ac:spMkLst>
            <pc:docMk/>
            <pc:sldMk cId="1097225119" sldId="273"/>
            <ac:spMk id="7" creationId="{D5C0AC1F-2E3E-434A-B4FC-577679D0C663}"/>
          </ac:spMkLst>
        </pc:spChg>
        <pc:picChg chg="del">
          <ac:chgData name="linhmx" userId="c1fc7825-eae9-448b-ba73-d94bf9c012d0" providerId="ADAL" clId="{540A2C57-DB7E-4669-89C8-BEC40E8934D3}" dt="2021-06-19T00:32:14.685" v="2288" actId="478"/>
          <ac:picMkLst>
            <pc:docMk/>
            <pc:sldMk cId="1097225119" sldId="273"/>
            <ac:picMk id="8" creationId="{F8586534-EA9C-4C1B-8D60-BDAFDFAAE6E9}"/>
          </ac:picMkLst>
        </pc:picChg>
      </pc:sldChg>
      <pc:sldChg chg="addSp delSp modSp add mod delAnim modAnim">
        <pc:chgData name="linhmx" userId="c1fc7825-eae9-448b-ba73-d94bf9c012d0" providerId="ADAL" clId="{540A2C57-DB7E-4669-89C8-BEC40E8934D3}" dt="2021-06-19T09:24:54.207" v="3556" actId="1038"/>
        <pc:sldMkLst>
          <pc:docMk/>
          <pc:sldMk cId="4170120331" sldId="274"/>
        </pc:sldMkLst>
        <pc:spChg chg="add mod">
          <ac:chgData name="linhmx" userId="c1fc7825-eae9-448b-ba73-d94bf9c012d0" providerId="ADAL" clId="{540A2C57-DB7E-4669-89C8-BEC40E8934D3}" dt="2021-06-19T00:41:03.788" v="2400" actId="1582"/>
          <ac:spMkLst>
            <pc:docMk/>
            <pc:sldMk cId="4170120331" sldId="274"/>
            <ac:spMk id="2" creationId="{D2D34E67-46EA-4C31-B638-2B2B6EFDDDDC}"/>
          </ac:spMkLst>
        </pc:spChg>
        <pc:spChg chg="add mod">
          <ac:chgData name="linhmx" userId="c1fc7825-eae9-448b-ba73-d94bf9c012d0" providerId="ADAL" clId="{540A2C57-DB7E-4669-89C8-BEC40E8934D3}" dt="2021-06-19T00:43:43.139" v="2438" actId="14100"/>
          <ac:spMkLst>
            <pc:docMk/>
            <pc:sldMk cId="4170120331" sldId="274"/>
            <ac:spMk id="3" creationId="{8BAE917C-C9F0-4AC3-B081-209972A9C4B9}"/>
          </ac:spMkLst>
        </pc:spChg>
        <pc:spChg chg="mod">
          <ac:chgData name="linhmx" userId="c1fc7825-eae9-448b-ba73-d94bf9c012d0" providerId="ADAL" clId="{540A2C57-DB7E-4669-89C8-BEC40E8934D3}" dt="2021-06-19T00:42:33.698" v="2413" actId="1076"/>
          <ac:spMkLst>
            <pc:docMk/>
            <pc:sldMk cId="4170120331" sldId="274"/>
            <ac:spMk id="7" creationId="{D5C0AC1F-2E3E-434A-B4FC-577679D0C663}"/>
          </ac:spMkLst>
        </pc:spChg>
        <pc:spChg chg="add mod">
          <ac:chgData name="linhmx" userId="c1fc7825-eae9-448b-ba73-d94bf9c012d0" providerId="ADAL" clId="{540A2C57-DB7E-4669-89C8-BEC40E8934D3}" dt="2021-06-19T00:42:57.218" v="2427" actId="1035"/>
          <ac:spMkLst>
            <pc:docMk/>
            <pc:sldMk cId="4170120331" sldId="274"/>
            <ac:spMk id="9" creationId="{A77991AC-A8C3-44E6-B0E8-5C465ADC4D1F}"/>
          </ac:spMkLst>
        </pc:spChg>
        <pc:spChg chg="add mod">
          <ac:chgData name="linhmx" userId="c1fc7825-eae9-448b-ba73-d94bf9c012d0" providerId="ADAL" clId="{540A2C57-DB7E-4669-89C8-BEC40E8934D3}" dt="2021-06-19T00:43:29.830" v="2435" actId="403"/>
          <ac:spMkLst>
            <pc:docMk/>
            <pc:sldMk cId="4170120331" sldId="274"/>
            <ac:spMk id="10" creationId="{2BA7638C-FCFA-4F4D-8D99-1056140F7595}"/>
          </ac:spMkLst>
        </pc:spChg>
        <pc:spChg chg="add mod">
          <ac:chgData name="linhmx" userId="c1fc7825-eae9-448b-ba73-d94bf9c012d0" providerId="ADAL" clId="{540A2C57-DB7E-4669-89C8-BEC40E8934D3}" dt="2021-06-19T09:24:54.207" v="3556" actId="1038"/>
          <ac:spMkLst>
            <pc:docMk/>
            <pc:sldMk cId="4170120331" sldId="274"/>
            <ac:spMk id="11" creationId="{E5727935-8F55-4942-A989-CF86A433558C}"/>
          </ac:spMkLst>
        </pc:spChg>
        <pc:spChg chg="add mod">
          <ac:chgData name="linhmx" userId="c1fc7825-eae9-448b-ba73-d94bf9c012d0" providerId="ADAL" clId="{540A2C57-DB7E-4669-89C8-BEC40E8934D3}" dt="2021-06-19T00:43:55.289" v="2448" actId="403"/>
          <ac:spMkLst>
            <pc:docMk/>
            <pc:sldMk cId="4170120331" sldId="274"/>
            <ac:spMk id="12" creationId="{18B559E7-DF3C-498A-AD8D-4D381AC6CB93}"/>
          </ac:spMkLst>
        </pc:spChg>
        <pc:picChg chg="mod">
          <ac:chgData name="linhmx" userId="c1fc7825-eae9-448b-ba73-d94bf9c012d0" providerId="ADAL" clId="{540A2C57-DB7E-4669-89C8-BEC40E8934D3}" dt="2021-06-19T00:40:26.714" v="2391" actId="1076"/>
          <ac:picMkLst>
            <pc:docMk/>
            <pc:sldMk cId="4170120331" sldId="274"/>
            <ac:picMk id="4" creationId="{3F3FACF3-77CC-4B61-860E-93E12E205C4A}"/>
          </ac:picMkLst>
        </pc:picChg>
        <pc:picChg chg="del">
          <ac:chgData name="linhmx" userId="c1fc7825-eae9-448b-ba73-d94bf9c012d0" providerId="ADAL" clId="{540A2C57-DB7E-4669-89C8-BEC40E8934D3}" dt="2021-06-19T00:40:06.468" v="2386" actId="478"/>
          <ac:picMkLst>
            <pc:docMk/>
            <pc:sldMk cId="4170120331" sldId="274"/>
            <ac:picMk id="8" creationId="{F8586534-EA9C-4C1B-8D60-BDAFDFAAE6E9}"/>
          </ac:picMkLst>
        </pc:picChg>
      </pc:sldChg>
      <pc:sldChg chg="addSp delSp modSp new mod">
        <pc:chgData name="linhmx" userId="c1fc7825-eae9-448b-ba73-d94bf9c012d0" providerId="ADAL" clId="{540A2C57-DB7E-4669-89C8-BEC40E8934D3}" dt="2021-06-19T01:03:50.829" v="2797"/>
        <pc:sldMkLst>
          <pc:docMk/>
          <pc:sldMk cId="1202843778" sldId="275"/>
        </pc:sldMkLst>
        <pc:spChg chg="del">
          <ac:chgData name="linhmx" userId="c1fc7825-eae9-448b-ba73-d94bf9c012d0" providerId="ADAL" clId="{540A2C57-DB7E-4669-89C8-BEC40E8934D3}" dt="2021-06-19T00:56:33.673" v="2538" actId="931"/>
          <ac:spMkLst>
            <pc:docMk/>
            <pc:sldMk cId="1202843778" sldId="275"/>
            <ac:spMk id="3" creationId="{B4524105-3EC7-4AEB-B268-DFB448D5AF84}"/>
          </ac:spMkLst>
        </pc:spChg>
        <pc:spChg chg="add mod">
          <ac:chgData name="linhmx" userId="c1fc7825-eae9-448b-ba73-d94bf9c012d0" providerId="ADAL" clId="{540A2C57-DB7E-4669-89C8-BEC40E8934D3}" dt="2021-06-19T01:03:50.829" v="2797"/>
          <ac:spMkLst>
            <pc:docMk/>
            <pc:sldMk cId="1202843778" sldId="275"/>
            <ac:spMk id="10" creationId="{A9CEC83B-F2A1-4FAF-95E5-D67EB9E4B74E}"/>
          </ac:spMkLst>
        </pc:spChg>
        <pc:picChg chg="add mod">
          <ac:chgData name="linhmx" userId="c1fc7825-eae9-448b-ba73-d94bf9c012d0" providerId="ADAL" clId="{540A2C57-DB7E-4669-89C8-BEC40E8934D3}" dt="2021-06-19T01:03:49.736" v="2796" actId="1076"/>
          <ac:picMkLst>
            <pc:docMk/>
            <pc:sldMk cId="1202843778" sldId="275"/>
            <ac:picMk id="5" creationId="{9D763E96-4A52-41ED-9462-49673936C29E}"/>
          </ac:picMkLst>
        </pc:picChg>
        <pc:picChg chg="add del mod">
          <ac:chgData name="linhmx" userId="c1fc7825-eae9-448b-ba73-d94bf9c012d0" providerId="ADAL" clId="{540A2C57-DB7E-4669-89C8-BEC40E8934D3}" dt="2021-06-19T00:57:20.835" v="2548" actId="21"/>
          <ac:picMkLst>
            <pc:docMk/>
            <pc:sldMk cId="1202843778" sldId="275"/>
            <ac:picMk id="7" creationId="{E42BA60C-0478-4C24-97A2-3F972E6B181D}"/>
          </ac:picMkLst>
        </pc:picChg>
        <pc:picChg chg="add del mod">
          <ac:chgData name="linhmx" userId="c1fc7825-eae9-448b-ba73-d94bf9c012d0" providerId="ADAL" clId="{540A2C57-DB7E-4669-89C8-BEC40E8934D3}" dt="2021-06-19T00:56:40.943" v="2545" actId="21"/>
          <ac:picMkLst>
            <pc:docMk/>
            <pc:sldMk cId="1202843778" sldId="275"/>
            <ac:picMk id="9" creationId="{D7A6DFA8-0B0D-4955-8B44-011854CF42EE}"/>
          </ac:picMkLst>
        </pc:picChg>
      </pc:sldChg>
      <pc:sldChg chg="modSp add mod modAnim">
        <pc:chgData name="linhmx" userId="c1fc7825-eae9-448b-ba73-d94bf9c012d0" providerId="ADAL" clId="{540A2C57-DB7E-4669-89C8-BEC40E8934D3}" dt="2021-06-19T00:54:28.879" v="2535" actId="403"/>
        <pc:sldMkLst>
          <pc:docMk/>
          <pc:sldMk cId="1199308577" sldId="276"/>
        </pc:sldMkLst>
        <pc:spChg chg="mod">
          <ac:chgData name="linhmx" userId="c1fc7825-eae9-448b-ba73-d94bf9c012d0" providerId="ADAL" clId="{540A2C57-DB7E-4669-89C8-BEC40E8934D3}" dt="2021-06-19T00:54:28.879" v="2535" actId="403"/>
          <ac:spMkLst>
            <pc:docMk/>
            <pc:sldMk cId="1199308577" sldId="276"/>
            <ac:spMk id="7" creationId="{D5C0AC1F-2E3E-434A-B4FC-577679D0C663}"/>
          </ac:spMkLst>
        </pc:spChg>
        <pc:spChg chg="mod">
          <ac:chgData name="linhmx" userId="c1fc7825-eae9-448b-ba73-d94bf9c012d0" providerId="ADAL" clId="{540A2C57-DB7E-4669-89C8-BEC40E8934D3}" dt="2021-06-19T00:54:23.425" v="2534" actId="14100"/>
          <ac:spMkLst>
            <pc:docMk/>
            <pc:sldMk cId="1199308577" sldId="276"/>
            <ac:spMk id="11" creationId="{E5727935-8F55-4942-A989-CF86A433558C}"/>
          </ac:spMkLst>
        </pc:spChg>
      </pc:sldChg>
      <pc:sldChg chg="delSp modSp add mod ord delAnim">
        <pc:chgData name="linhmx" userId="c1fc7825-eae9-448b-ba73-d94bf9c012d0" providerId="ADAL" clId="{540A2C57-DB7E-4669-89C8-BEC40E8934D3}" dt="2021-06-19T01:00:58.433" v="2622" actId="1076"/>
        <pc:sldMkLst>
          <pc:docMk/>
          <pc:sldMk cId="2602186955" sldId="277"/>
        </pc:sldMkLst>
        <pc:spChg chg="mod">
          <ac:chgData name="linhmx" userId="c1fc7825-eae9-448b-ba73-d94bf9c012d0" providerId="ADAL" clId="{540A2C57-DB7E-4669-89C8-BEC40E8934D3}" dt="2021-06-19T01:00:58.433" v="2622" actId="1076"/>
          <ac:spMkLst>
            <pc:docMk/>
            <pc:sldMk cId="2602186955" sldId="277"/>
            <ac:spMk id="7" creationId="{D5C0AC1F-2E3E-434A-B4FC-577679D0C663}"/>
          </ac:spMkLst>
        </pc:spChg>
        <pc:picChg chg="del">
          <ac:chgData name="linhmx" userId="c1fc7825-eae9-448b-ba73-d94bf9c012d0" providerId="ADAL" clId="{540A2C57-DB7E-4669-89C8-BEC40E8934D3}" dt="2021-06-19T00:55:13.532" v="2537" actId="478"/>
          <ac:picMkLst>
            <pc:docMk/>
            <pc:sldMk cId="2602186955" sldId="277"/>
            <ac:picMk id="8" creationId="{F8586534-EA9C-4C1B-8D60-BDAFDFAAE6E9}"/>
          </ac:picMkLst>
        </pc:picChg>
      </pc:sldChg>
      <pc:sldChg chg="addSp delSp modSp new mod">
        <pc:chgData name="linhmx" userId="c1fc7825-eae9-448b-ba73-d94bf9c012d0" providerId="ADAL" clId="{540A2C57-DB7E-4669-89C8-BEC40E8934D3}" dt="2021-06-19T01:03:35.201" v="2793" actId="1076"/>
        <pc:sldMkLst>
          <pc:docMk/>
          <pc:sldMk cId="3198498765" sldId="278"/>
        </pc:sldMkLst>
        <pc:spChg chg="del">
          <ac:chgData name="linhmx" userId="c1fc7825-eae9-448b-ba73-d94bf9c012d0" providerId="ADAL" clId="{540A2C57-DB7E-4669-89C8-BEC40E8934D3}" dt="2021-06-19T01:02:22.128" v="2625" actId="478"/>
          <ac:spMkLst>
            <pc:docMk/>
            <pc:sldMk cId="3198498765" sldId="278"/>
            <ac:spMk id="2" creationId="{205EEC33-46E7-4151-8130-37ED861310A6}"/>
          </ac:spMkLst>
        </pc:spChg>
        <pc:spChg chg="del">
          <ac:chgData name="linhmx" userId="c1fc7825-eae9-448b-ba73-d94bf9c012d0" providerId="ADAL" clId="{540A2C57-DB7E-4669-89C8-BEC40E8934D3}" dt="2021-06-19T01:02:27.306" v="2627" actId="478"/>
          <ac:spMkLst>
            <pc:docMk/>
            <pc:sldMk cId="3198498765" sldId="278"/>
            <ac:spMk id="3" creationId="{3439F897-5049-4889-8F1E-6CE19B4BB0E2}"/>
          </ac:spMkLst>
        </pc:spChg>
        <pc:spChg chg="add mod">
          <ac:chgData name="linhmx" userId="c1fc7825-eae9-448b-ba73-d94bf9c012d0" providerId="ADAL" clId="{540A2C57-DB7E-4669-89C8-BEC40E8934D3}" dt="2021-06-19T01:03:35.201" v="2793" actId="1076"/>
          <ac:spMkLst>
            <pc:docMk/>
            <pc:sldMk cId="3198498765" sldId="278"/>
            <ac:spMk id="5" creationId="{6F9FC2F2-FF3A-466B-BEAA-E5AE81ECF288}"/>
          </ac:spMkLst>
        </pc:spChg>
        <pc:picChg chg="add mod">
          <ac:chgData name="linhmx" userId="c1fc7825-eae9-448b-ba73-d94bf9c012d0" providerId="ADAL" clId="{540A2C57-DB7E-4669-89C8-BEC40E8934D3}" dt="2021-06-19T01:02:51.719" v="2759" actId="1038"/>
          <ac:picMkLst>
            <pc:docMk/>
            <pc:sldMk cId="3198498765" sldId="278"/>
            <ac:picMk id="4" creationId="{A9580E29-ED4A-4BE5-BA1E-96F16F7EDBF9}"/>
          </ac:picMkLst>
        </pc:picChg>
      </pc:sldChg>
      <pc:sldChg chg="addSp modSp new mod">
        <pc:chgData name="linhmx" userId="c1fc7825-eae9-448b-ba73-d94bf9c012d0" providerId="ADAL" clId="{540A2C57-DB7E-4669-89C8-BEC40E8934D3}" dt="2021-06-19T01:03:44.201" v="2795" actId="1076"/>
        <pc:sldMkLst>
          <pc:docMk/>
          <pc:sldMk cId="210168957" sldId="279"/>
        </pc:sldMkLst>
        <pc:spChg chg="add mod">
          <ac:chgData name="linhmx" userId="c1fc7825-eae9-448b-ba73-d94bf9c012d0" providerId="ADAL" clId="{540A2C57-DB7E-4669-89C8-BEC40E8934D3}" dt="2021-06-19T01:03:44.201" v="2795" actId="1076"/>
          <ac:spMkLst>
            <pc:docMk/>
            <pc:sldMk cId="210168957" sldId="279"/>
            <ac:spMk id="5" creationId="{B292A002-9C68-47B6-B122-1C32754CA04A}"/>
          </ac:spMkLst>
        </pc:spChg>
        <pc:picChg chg="add mod">
          <ac:chgData name="linhmx" userId="c1fc7825-eae9-448b-ba73-d94bf9c012d0" providerId="ADAL" clId="{540A2C57-DB7E-4669-89C8-BEC40E8934D3}" dt="2021-06-19T00:57:24.753" v="2550"/>
          <ac:picMkLst>
            <pc:docMk/>
            <pc:sldMk cId="210168957" sldId="279"/>
            <ac:picMk id="4" creationId="{8EA3E788-B054-4F97-A1BD-7D3BD5FDA26D}"/>
          </ac:picMkLst>
        </pc:picChg>
      </pc:sldChg>
      <pc:sldChg chg="new">
        <pc:chgData name="linhmx" userId="c1fc7825-eae9-448b-ba73-d94bf9c012d0" providerId="ADAL" clId="{540A2C57-DB7E-4669-89C8-BEC40E8934D3}" dt="2021-06-19T00:59:32.414" v="2562" actId="680"/>
        <pc:sldMkLst>
          <pc:docMk/>
          <pc:sldMk cId="3385949996" sldId="280"/>
        </pc:sldMkLst>
      </pc:sldChg>
      <pc:sldChg chg="addSp delSp modSp new mod">
        <pc:chgData name="linhmx" userId="c1fc7825-eae9-448b-ba73-d94bf9c012d0" providerId="ADAL" clId="{540A2C57-DB7E-4669-89C8-BEC40E8934D3}" dt="2021-06-19T01:08:06.962" v="3483" actId="114"/>
        <pc:sldMkLst>
          <pc:docMk/>
          <pc:sldMk cId="1714936495" sldId="281"/>
        </pc:sldMkLst>
        <pc:spChg chg="del">
          <ac:chgData name="linhmx" userId="c1fc7825-eae9-448b-ba73-d94bf9c012d0" providerId="ADAL" clId="{540A2C57-DB7E-4669-89C8-BEC40E8934D3}" dt="2021-06-19T01:03:59.858" v="2800" actId="478"/>
          <ac:spMkLst>
            <pc:docMk/>
            <pc:sldMk cId="1714936495" sldId="281"/>
            <ac:spMk id="2" creationId="{1F29B4A4-E3C0-4AB8-B179-DE7D0278E00F}"/>
          </ac:spMkLst>
        </pc:spChg>
        <pc:spChg chg="del">
          <ac:chgData name="linhmx" userId="c1fc7825-eae9-448b-ba73-d94bf9c012d0" providerId="ADAL" clId="{540A2C57-DB7E-4669-89C8-BEC40E8934D3}" dt="2021-06-19T01:03:58.662" v="2799" actId="478"/>
          <ac:spMkLst>
            <pc:docMk/>
            <pc:sldMk cId="1714936495" sldId="281"/>
            <ac:spMk id="3" creationId="{BEC85DDB-EE6E-4504-9499-598048A07BDC}"/>
          </ac:spMkLst>
        </pc:spChg>
        <pc:spChg chg="add mod">
          <ac:chgData name="linhmx" userId="c1fc7825-eae9-448b-ba73-d94bf9c012d0" providerId="ADAL" clId="{540A2C57-DB7E-4669-89C8-BEC40E8934D3}" dt="2021-06-19T01:03:55.620" v="2798"/>
          <ac:spMkLst>
            <pc:docMk/>
            <pc:sldMk cId="1714936495" sldId="281"/>
            <ac:spMk id="4" creationId="{8430567D-9801-4B29-886C-1ABD0940B21A}"/>
          </ac:spMkLst>
        </pc:spChg>
        <pc:spChg chg="add mod">
          <ac:chgData name="linhmx" userId="c1fc7825-eae9-448b-ba73-d94bf9c012d0" providerId="ADAL" clId="{540A2C57-DB7E-4669-89C8-BEC40E8934D3}" dt="2021-06-19T01:08:06.962" v="3483" actId="114"/>
          <ac:spMkLst>
            <pc:docMk/>
            <pc:sldMk cId="1714936495" sldId="281"/>
            <ac:spMk id="5" creationId="{302E6A34-6DFC-49F5-B149-FE85206C47BE}"/>
          </ac:spMkLst>
        </pc:spChg>
      </pc:sldChg>
      <pc:sldChg chg="addSp delSp modSp new del mod ord addAnim delAnim modAnim">
        <pc:chgData name="linhmx" userId="c1fc7825-eae9-448b-ba73-d94bf9c012d0" providerId="ADAL" clId="{540A2C57-DB7E-4669-89C8-BEC40E8934D3}" dt="2021-06-19T01:32:26.822" v="3546" actId="47"/>
        <pc:sldMkLst>
          <pc:docMk/>
          <pc:sldMk cId="604407649" sldId="282"/>
        </pc:sldMkLst>
        <pc:spChg chg="del">
          <ac:chgData name="linhmx" userId="c1fc7825-eae9-448b-ba73-d94bf9c012d0" providerId="ADAL" clId="{540A2C57-DB7E-4669-89C8-BEC40E8934D3}" dt="2021-06-19T01:18:46.553" v="3510" actId="478"/>
          <ac:spMkLst>
            <pc:docMk/>
            <pc:sldMk cId="604407649" sldId="282"/>
            <ac:spMk id="2" creationId="{986195EE-6E82-4CE7-B3CD-443B8381E056}"/>
          </ac:spMkLst>
        </pc:spChg>
        <pc:spChg chg="del">
          <ac:chgData name="linhmx" userId="c1fc7825-eae9-448b-ba73-d94bf9c012d0" providerId="ADAL" clId="{540A2C57-DB7E-4669-89C8-BEC40E8934D3}" dt="2021-06-19T01:19:01.478" v="3514" actId="478"/>
          <ac:spMkLst>
            <pc:docMk/>
            <pc:sldMk cId="604407649" sldId="282"/>
            <ac:spMk id="3" creationId="{41FEEF43-26EA-44C2-A9E7-0EF2E9A625AA}"/>
          </ac:spMkLst>
        </pc:spChg>
        <pc:spChg chg="add del mod">
          <ac:chgData name="linhmx" userId="c1fc7825-eae9-448b-ba73-d94bf9c012d0" providerId="ADAL" clId="{540A2C57-DB7E-4669-89C8-BEC40E8934D3}" dt="2021-06-19T01:31:44.706" v="3530" actId="21"/>
          <ac:spMkLst>
            <pc:docMk/>
            <pc:sldMk cId="604407649" sldId="282"/>
            <ac:spMk id="6" creationId="{AD72C333-FE8D-4035-B8F1-F8D945D959C4}"/>
          </ac:spMkLst>
        </pc:spChg>
        <pc:picChg chg="add mod">
          <ac:chgData name="linhmx" userId="c1fc7825-eae9-448b-ba73-d94bf9c012d0" providerId="ADAL" clId="{540A2C57-DB7E-4669-89C8-BEC40E8934D3}" dt="2021-06-19T01:18:09.095" v="3486"/>
          <ac:picMkLst>
            <pc:docMk/>
            <pc:sldMk cId="604407649" sldId="282"/>
            <ac:picMk id="4" creationId="{731E8932-D94D-40DB-B06C-51C36E4903D9}"/>
          </ac:picMkLst>
        </pc:picChg>
        <pc:picChg chg="add del mod">
          <ac:chgData name="linhmx" userId="c1fc7825-eae9-448b-ba73-d94bf9c012d0" providerId="ADAL" clId="{540A2C57-DB7E-4669-89C8-BEC40E8934D3}" dt="2021-06-19T01:19:04.919" v="3515" actId="1076"/>
          <ac:picMkLst>
            <pc:docMk/>
            <pc:sldMk cId="604407649" sldId="282"/>
            <ac:picMk id="5" creationId="{D65ADD9D-0354-4FD5-ADF4-82366881BA5E}"/>
          </ac:picMkLst>
        </pc:picChg>
      </pc:sldChg>
      <pc:sldChg chg="addSp delSp modSp del mod delAnim">
        <pc:chgData name="linhmx" userId="c1fc7825-eae9-448b-ba73-d94bf9c012d0" providerId="ADAL" clId="{540A2C57-DB7E-4669-89C8-BEC40E8934D3}" dt="2021-06-19T01:32:17.243" v="3540" actId="47"/>
        <pc:sldMkLst>
          <pc:docMk/>
          <pc:sldMk cId="1596120106" sldId="283"/>
        </pc:sldMkLst>
        <pc:spChg chg="del topLvl">
          <ac:chgData name="linhmx" userId="c1fc7825-eae9-448b-ba73-d94bf9c012d0" providerId="ADAL" clId="{540A2C57-DB7E-4669-89C8-BEC40E8934D3}" dt="2021-06-19T01:31:27.014" v="3527" actId="478"/>
          <ac:spMkLst>
            <pc:docMk/>
            <pc:sldMk cId="1596120106" sldId="283"/>
            <ac:spMk id="29" creationId="{00000000-0000-0000-0000-000000000000}"/>
          </ac:spMkLst>
        </pc:spChg>
        <pc:spChg chg="del topLvl">
          <ac:chgData name="linhmx" userId="c1fc7825-eae9-448b-ba73-d94bf9c012d0" providerId="ADAL" clId="{540A2C57-DB7E-4669-89C8-BEC40E8934D3}" dt="2021-06-19T01:31:24.545" v="3526" actId="478"/>
          <ac:spMkLst>
            <pc:docMk/>
            <pc:sldMk cId="1596120106" sldId="283"/>
            <ac:spMk id="30" creationId="{00000000-0000-0000-0000-000000000000}"/>
          </ac:spMkLst>
        </pc:spChg>
        <pc:spChg chg="add del mod">
          <ac:chgData name="linhmx" userId="c1fc7825-eae9-448b-ba73-d94bf9c012d0" providerId="ADAL" clId="{540A2C57-DB7E-4669-89C8-BEC40E8934D3}" dt="2021-06-19T01:32:13.736" v="3538" actId="21"/>
          <ac:spMkLst>
            <pc:docMk/>
            <pc:sldMk cId="1596120106" sldId="283"/>
            <ac:spMk id="31" creationId="{A8951506-C6E8-4FB9-83A8-24F7E7E26950}"/>
          </ac:spMkLst>
        </pc:spChg>
        <pc:grpChg chg="del">
          <ac:chgData name="linhmx" userId="c1fc7825-eae9-448b-ba73-d94bf9c012d0" providerId="ADAL" clId="{540A2C57-DB7E-4669-89C8-BEC40E8934D3}" dt="2021-06-19T01:31:21.078" v="3525" actId="478"/>
          <ac:grpSpMkLst>
            <pc:docMk/>
            <pc:sldMk cId="1596120106" sldId="283"/>
            <ac:grpSpMk id="19" creationId="{00000000-0000-0000-0000-000000000000}"/>
          </ac:grpSpMkLst>
        </pc:grpChg>
        <pc:grpChg chg="del">
          <ac:chgData name="linhmx" userId="c1fc7825-eae9-448b-ba73-d94bf9c012d0" providerId="ADAL" clId="{540A2C57-DB7E-4669-89C8-BEC40E8934D3}" dt="2021-06-19T01:31:24.545" v="3526" actId="478"/>
          <ac:grpSpMkLst>
            <pc:docMk/>
            <pc:sldMk cId="1596120106" sldId="283"/>
            <ac:grpSpMk id="28" creationId="{00000000-0000-0000-0000-000000000000}"/>
          </ac:grpSpMkLst>
        </pc:grpChg>
        <pc:picChg chg="mod">
          <ac:chgData name="linhmx" userId="c1fc7825-eae9-448b-ba73-d94bf9c012d0" providerId="ADAL" clId="{540A2C57-DB7E-4669-89C8-BEC40E8934D3}" dt="2021-06-19T01:31:36.043" v="3528" actId="1076"/>
          <ac:picMkLst>
            <pc:docMk/>
            <pc:sldMk cId="1596120106" sldId="283"/>
            <ac:picMk id="24" creationId="{00000000-0000-0000-0000-000000000000}"/>
          </ac:picMkLst>
        </pc:picChg>
        <pc:picChg chg="mod">
          <ac:chgData name="linhmx" userId="c1fc7825-eae9-448b-ba73-d94bf9c012d0" providerId="ADAL" clId="{540A2C57-DB7E-4669-89C8-BEC40E8934D3}" dt="2021-06-19T01:31:39.535" v="3529" actId="1076"/>
          <ac:picMkLst>
            <pc:docMk/>
            <pc:sldMk cId="1596120106" sldId="283"/>
            <ac:picMk id="25" creationId="{00000000-0000-0000-0000-000000000000}"/>
          </ac:picMkLst>
        </pc:picChg>
      </pc:sldChg>
      <pc:sldChg chg="modSp mod">
        <pc:chgData name="linhmx" userId="c1fc7825-eae9-448b-ba73-d94bf9c012d0" providerId="ADAL" clId="{540A2C57-DB7E-4669-89C8-BEC40E8934D3}" dt="2021-06-19T09:29:47.254" v="3568" actId="1038"/>
        <pc:sldMkLst>
          <pc:docMk/>
          <pc:sldMk cId="1098426332" sldId="308"/>
        </pc:sldMkLst>
        <pc:picChg chg="mod">
          <ac:chgData name="linhmx" userId="c1fc7825-eae9-448b-ba73-d94bf9c012d0" providerId="ADAL" clId="{540A2C57-DB7E-4669-89C8-BEC40E8934D3}" dt="2021-06-19T09:29:47.254" v="3568" actId="1038"/>
          <ac:picMkLst>
            <pc:docMk/>
            <pc:sldMk cId="1098426332" sldId="308"/>
            <ac:picMk id="6" creationId="{B6CA1901-7D41-4B04-B965-B9376F4EFEEE}"/>
          </ac:picMkLst>
        </pc:picChg>
      </pc:sldChg>
      <pc:sldChg chg="ord">
        <pc:chgData name="linhmx" userId="c1fc7825-eae9-448b-ba73-d94bf9c012d0" providerId="ADAL" clId="{540A2C57-DB7E-4669-89C8-BEC40E8934D3}" dt="2021-06-19T09:30:04.768" v="3570"/>
        <pc:sldMkLst>
          <pc:docMk/>
          <pc:sldMk cId="768854921" sldId="309"/>
        </pc:sldMkLst>
      </pc:sldChg>
      <pc:sldChg chg="delSp add mod delAnim">
        <pc:chgData name="linhmx" userId="c1fc7825-eae9-448b-ba73-d94bf9c012d0" providerId="ADAL" clId="{540A2C57-DB7E-4669-89C8-BEC40E8934D3}" dt="2021-06-19T09:32:30.807" v="3585" actId="478"/>
        <pc:sldMkLst>
          <pc:docMk/>
          <pc:sldMk cId="3999519451" sldId="317"/>
        </pc:sldMkLst>
        <pc:picChg chg="del">
          <ac:chgData name="linhmx" userId="c1fc7825-eae9-448b-ba73-d94bf9c012d0" providerId="ADAL" clId="{540A2C57-DB7E-4669-89C8-BEC40E8934D3}" dt="2021-06-19T09:32:30.807" v="3585" actId="478"/>
          <ac:picMkLst>
            <pc:docMk/>
            <pc:sldMk cId="3999519451" sldId="317"/>
            <ac:picMk id="8" creationId="{F8586534-EA9C-4C1B-8D60-BDAFDFAAE6E9}"/>
          </ac:picMkLst>
        </pc:picChg>
      </pc:sldChg>
      <pc:sldMasterChg chg="delSldLayout">
        <pc:chgData name="linhmx" userId="c1fc7825-eae9-448b-ba73-d94bf9c012d0" providerId="ADAL" clId="{540A2C57-DB7E-4669-89C8-BEC40E8934D3}" dt="2021-06-19T01:31:15.850" v="3524" actId="47"/>
        <pc:sldMasterMkLst>
          <pc:docMk/>
          <pc:sldMasterMk cId="853405097" sldId="2147483648"/>
        </pc:sldMasterMkLst>
        <pc:sldLayoutChg chg="del">
          <pc:chgData name="linhmx" userId="c1fc7825-eae9-448b-ba73-d94bf9c012d0" providerId="ADAL" clId="{540A2C57-DB7E-4669-89C8-BEC40E8934D3}" dt="2021-06-19T01:31:15.850" v="3524" actId="47"/>
          <pc:sldLayoutMkLst>
            <pc:docMk/>
            <pc:sldMasterMk cId="853405097" sldId="2147483648"/>
            <pc:sldLayoutMk cId="4171905561" sldId="2147483660"/>
          </pc:sldLayoutMkLst>
        </pc:sldLayoutChg>
      </pc:sldMasterChg>
      <pc:sldMasterChg chg="delSldLayout">
        <pc:chgData name="linhmx" userId="c1fc7825-eae9-448b-ba73-d94bf9c012d0" providerId="ADAL" clId="{540A2C57-DB7E-4669-89C8-BEC40E8934D3}" dt="2021-06-19T01:32:17.243" v="3540" actId="47"/>
        <pc:sldMasterMkLst>
          <pc:docMk/>
          <pc:sldMasterMk cId="2779925618" sldId="2147483661"/>
        </pc:sldMasterMkLst>
        <pc:sldLayoutChg chg="del">
          <pc:chgData name="linhmx" userId="c1fc7825-eae9-448b-ba73-d94bf9c012d0" providerId="ADAL" clId="{540A2C57-DB7E-4669-89C8-BEC40E8934D3}" dt="2021-06-19T01:32:17.243" v="3540" actId="47"/>
          <pc:sldLayoutMkLst>
            <pc:docMk/>
            <pc:sldMasterMk cId="2779925618" sldId="2147483661"/>
            <pc:sldLayoutMk cId="55588631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D687C-CB8F-4F39-9791-5154616346A1}"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E754-0CA2-404E-B27B-3264648DE642}" type="slidenum">
              <a:rPr lang="en-US" smtClean="0"/>
              <a:t>‹#›</a:t>
            </a:fld>
            <a:endParaRPr lang="en-US"/>
          </a:p>
        </p:txBody>
      </p:sp>
    </p:spTree>
    <p:extLst>
      <p:ext uri="{BB962C8B-B14F-4D97-AF65-F5344CB8AC3E}">
        <p14:creationId xmlns:p14="http://schemas.microsoft.com/office/powerpoint/2010/main" val="2763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92894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512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727442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E196-D173-4EAB-BE8A-F51C5DC08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3E3BA8-2D53-4476-A333-027D5C7135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99156B-0705-4560-9FFE-DD4B4B15FE0A}"/>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40719EAC-33F6-42FB-925C-34CFB7236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1145D-CDA5-4DF1-82D0-84028A8D77B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42437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05562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4854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956469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59550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9725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52060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556D-11DB-4019-9411-41B25D5B50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A97F9F-1D8B-49AC-A3AD-A6F61F8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AAD775-9B4F-45A7-8D7A-75C26A4829EB}"/>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C42B91D5-2D4D-486D-B48C-03A7EBC73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6124F-AE15-4422-8BFE-A9CE30B0F335}"/>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4916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8494-D402-4023-8F78-EE96ABDC46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C7A67-3552-47F0-889A-9E378F135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F6BE0E-84D4-408D-84E9-72319726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D1427C-533F-473C-8A3F-E235550B1B1D}"/>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CCEC81D9-7EC8-4D08-A8DF-E4E19113C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A0120-1193-4B63-ABFC-8D1C92607ED0}"/>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45334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2BE4-F1F1-4D14-B69D-FE73DE20BB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824FB-7F13-4ABF-9BB6-3711B285F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813485-4A05-4763-B199-24C22CD417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6B97D-7B04-4B37-A755-DE4826DADD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3F025-F791-4F91-95C6-B7AAE8E7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77A62-C091-429B-AA74-3FD08F54BE77}"/>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8" name="Footer Placeholder 7">
            <a:extLst>
              <a:ext uri="{FF2B5EF4-FFF2-40B4-BE49-F238E27FC236}">
                <a16:creationId xmlns:a16="http://schemas.microsoft.com/office/drawing/2014/main" id="{979E4B4E-B890-4AE3-BC2E-0B55C792FC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7B45A8-78F2-49BF-9CAA-C734761897B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61380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956-0339-4A8D-8E25-78616B782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743B02-1832-4BD2-B799-AB52875F2348}"/>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4" name="Footer Placeholder 3">
            <a:extLst>
              <a:ext uri="{FF2B5EF4-FFF2-40B4-BE49-F238E27FC236}">
                <a16:creationId xmlns:a16="http://schemas.microsoft.com/office/drawing/2014/main" id="{D50FC0B5-B7CB-4852-B5A9-AC3BD768CE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216CF4-8376-4995-A5A1-BEF626DAD951}"/>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1117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527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2596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98922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90984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757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233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55590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3B4B77-E3D5-43C0-9D64-F6FFF0BE5CE5}"/>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3" name="Footer Placeholder 2">
            <a:extLst>
              <a:ext uri="{FF2B5EF4-FFF2-40B4-BE49-F238E27FC236}">
                <a16:creationId xmlns:a16="http://schemas.microsoft.com/office/drawing/2014/main" id="{3BB58394-D7C3-47F2-9499-812E74814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2CFC4-601A-4F47-B5FB-61951E8276A8}"/>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316313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4837-4C16-4FAE-B787-CF9320A34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A383BA-7580-476A-9BA2-E7207BA2D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05E6-1D9F-4D9B-9BC2-86EDBD4D61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E6E37-92C8-4BED-AB2F-951B5403D070}"/>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3B37EF0F-0ED1-4610-8903-E565C8D438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63B89D-C632-440B-B333-7846B05AE87B}"/>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07773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7E60-B0A8-4824-A8BA-ED48C3744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4ACF72-417E-4591-A359-CFBEB6354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5ABBF-88BE-49B1-BBC2-B58BE9D4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FB616C-F6E2-40FA-8631-B10886692BDC}"/>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6" name="Footer Placeholder 5">
            <a:extLst>
              <a:ext uri="{FF2B5EF4-FFF2-40B4-BE49-F238E27FC236}">
                <a16:creationId xmlns:a16="http://schemas.microsoft.com/office/drawing/2014/main" id="{BD2D30F6-4140-47FC-B6CF-3D6C3A669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D7912-2468-4954-B638-3DA7DB10B8E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476834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E7E9F-80AC-4DB3-A0E6-129C95BAAD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51B1DB-6FB6-4386-8683-37E8043F4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CE9FC-47E2-48A7-848A-9064F2A091AF}"/>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2AB80C81-F4DA-4E50-8E41-4023418CF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4E700-E7A5-457C-B785-DFFCDD9D97FF}"/>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91803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979329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88DDC-3F58-459B-B406-9A137C122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22303-9AA2-420B-8F92-FB50177575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471F4-E7EC-4D85-8FFA-F6EE4BCECE66}"/>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EE0491F6-964F-4115-9CAC-C0135F7FD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8C379-FFD0-4D5D-A408-32004776C1B6}"/>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054467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20900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5674"/>
            <a:ext cx="12192000" cy="10232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6531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754331"/>
      </p:ext>
    </p:extLst>
  </p:cSld>
  <p:clrMapOvr>
    <a:masterClrMapping/>
  </p:clrMapOvr>
  <p:transition spd="slow" advClick="0" advTm="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163168"/>
      </p:ext>
    </p:extLst>
  </p:cSld>
  <p:clrMapOvr>
    <a:masterClrMapping/>
  </p:clrMapOvr>
  <p:transition spd="slow" advClick="0" advTm="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76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72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2"/>
            <a:ext cx="12192015" cy="2247075"/>
          </a:xfrm>
          <a:prstGeom prst="rect">
            <a:avLst/>
          </a:prstGeom>
        </p:spPr>
      </p:pic>
    </p:spTree>
    <p:extLst>
      <p:ext uri="{BB962C8B-B14F-4D97-AF65-F5344CB8AC3E}">
        <p14:creationId xmlns:p14="http://schemas.microsoft.com/office/powerpoint/2010/main" val="32627106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4600" y="1587500"/>
            <a:ext cx="10302800" cy="28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2800" b="1"/>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p:nvPr/>
        </p:nvSpPr>
        <p:spPr>
          <a:xfrm>
            <a:off x="116267" y="2787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2258901" y="641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643834" y="2588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71667" y="-24611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260267" y="5581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a:off x="2843999" y="4560168"/>
            <a:ext cx="6504000" cy="73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9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6" name="Google Shape;16;p2"/>
          <p:cNvGrpSpPr/>
          <p:nvPr/>
        </p:nvGrpSpPr>
        <p:grpSpPr>
          <a:xfrm>
            <a:off x="131196" y="-88719"/>
            <a:ext cx="1639547" cy="1997644"/>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831847" y="3801847"/>
            <a:ext cx="2360149" cy="2991535"/>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 name="Google Shape;27;p2"/>
          <p:cNvGrpSpPr/>
          <p:nvPr/>
        </p:nvGrpSpPr>
        <p:grpSpPr>
          <a:xfrm>
            <a:off x="10249351" y="-156731"/>
            <a:ext cx="2156811" cy="2004273"/>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a:off x="-555721" y="4686506"/>
            <a:ext cx="2788904" cy="2581853"/>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0608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9974967" y="6515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308467" y="28285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312033" y="342898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7841367" y="5751185"/>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3205867" y="1234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564267" y="64440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txBox="1">
            <a:spLocks noGrp="1"/>
          </p:cNvSpPr>
          <p:nvPr>
            <p:ph type="subTitle" idx="1"/>
          </p:nvPr>
        </p:nvSpPr>
        <p:spPr>
          <a:xfrm>
            <a:off x="4813385" y="3562000"/>
            <a:ext cx="5742000" cy="10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20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2" name="Google Shape;52;p3"/>
          <p:cNvSpPr txBox="1">
            <a:spLocks noGrp="1"/>
          </p:cNvSpPr>
          <p:nvPr>
            <p:ph type="title" hasCustomPrompt="1"/>
          </p:nvPr>
        </p:nvSpPr>
        <p:spPr>
          <a:xfrm>
            <a:off x="1654851" y="2114800"/>
            <a:ext cx="2544400" cy="26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8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grpSp>
        <p:nvGrpSpPr>
          <p:cNvPr id="53" name="Google Shape;53;p3"/>
          <p:cNvGrpSpPr/>
          <p:nvPr/>
        </p:nvGrpSpPr>
        <p:grpSpPr>
          <a:xfrm>
            <a:off x="6864429" y="-629053"/>
            <a:ext cx="1639547" cy="1997644"/>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3"/>
          <p:cNvSpPr txBox="1">
            <a:spLocks noGrp="1"/>
          </p:cNvSpPr>
          <p:nvPr>
            <p:ph type="title" idx="2"/>
          </p:nvPr>
        </p:nvSpPr>
        <p:spPr>
          <a:xfrm>
            <a:off x="4813200" y="2246400"/>
            <a:ext cx="5742000" cy="1315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400" b="1"/>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grpSp>
        <p:nvGrpSpPr>
          <p:cNvPr id="60" name="Google Shape;60;p3"/>
          <p:cNvGrpSpPr/>
          <p:nvPr/>
        </p:nvGrpSpPr>
        <p:grpSpPr>
          <a:xfrm>
            <a:off x="10035184" y="5189686"/>
            <a:ext cx="2156811" cy="2004273"/>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3"/>
          <p:cNvGrpSpPr/>
          <p:nvPr/>
        </p:nvGrpSpPr>
        <p:grpSpPr>
          <a:xfrm>
            <a:off x="-665619" y="-236433"/>
            <a:ext cx="2749981" cy="2657305"/>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3"/>
          <p:cNvGrpSpPr/>
          <p:nvPr/>
        </p:nvGrpSpPr>
        <p:grpSpPr>
          <a:xfrm>
            <a:off x="3079078" y="5444847"/>
            <a:ext cx="2394279" cy="1849591"/>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75513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11241034" y="2025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849366" y="3829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855734" y="65227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txBox="1">
            <a:spLocks noGrp="1"/>
          </p:cNvSpPr>
          <p:nvPr>
            <p:ph type="body" idx="1"/>
          </p:nvPr>
        </p:nvSpPr>
        <p:spPr>
          <a:xfrm>
            <a:off x="950967" y="1598700"/>
            <a:ext cx="10290000" cy="45388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0"/>
              </a:spcBef>
              <a:spcAft>
                <a:spcPts val="0"/>
              </a:spcAft>
              <a:buClr>
                <a:srgbClr val="434343"/>
              </a:buClr>
              <a:buSzPts val="1200"/>
              <a:buFont typeface="Roboto Condensed Light"/>
              <a:buAutoNum type="alphaLcPeriod"/>
              <a:defRPr/>
            </a:lvl2pPr>
            <a:lvl3pPr marL="1828754" lvl="2" indent="-406390" rtl="0">
              <a:spcBef>
                <a:spcPts val="0"/>
              </a:spcBef>
              <a:spcAft>
                <a:spcPts val="0"/>
              </a:spcAft>
              <a:buClr>
                <a:srgbClr val="434343"/>
              </a:buClr>
              <a:buSzPts val="1200"/>
              <a:buFont typeface="Roboto Condensed Light"/>
              <a:buAutoNum type="romanLcPeriod"/>
              <a:defRPr/>
            </a:lvl3pPr>
            <a:lvl4pPr marL="2438339" lvl="3" indent="-406390" rtl="0">
              <a:spcBef>
                <a:spcPts val="0"/>
              </a:spcBef>
              <a:spcAft>
                <a:spcPts val="0"/>
              </a:spcAft>
              <a:buClr>
                <a:srgbClr val="434343"/>
              </a:buClr>
              <a:buSzPts val="1200"/>
              <a:buFont typeface="Roboto Condensed Light"/>
              <a:buAutoNum type="arabicPeriod"/>
              <a:defRPr/>
            </a:lvl4pPr>
            <a:lvl5pPr marL="3047924" lvl="4" indent="-406390" rtl="0">
              <a:spcBef>
                <a:spcPts val="0"/>
              </a:spcBef>
              <a:spcAft>
                <a:spcPts val="0"/>
              </a:spcAft>
              <a:buClr>
                <a:srgbClr val="434343"/>
              </a:buClr>
              <a:buSzPts val="1200"/>
              <a:buFont typeface="Roboto Condensed Light"/>
              <a:buAutoNum type="alphaLcPeriod"/>
              <a:defRPr/>
            </a:lvl5pPr>
            <a:lvl6pPr marL="3657509" lvl="5" indent="-406390" rtl="0">
              <a:spcBef>
                <a:spcPts val="0"/>
              </a:spcBef>
              <a:spcAft>
                <a:spcPts val="0"/>
              </a:spcAft>
              <a:buClr>
                <a:srgbClr val="434343"/>
              </a:buClr>
              <a:buSzPts val="1200"/>
              <a:buFont typeface="Roboto Condensed Light"/>
              <a:buAutoNum type="romanLcPeriod"/>
              <a:defRPr/>
            </a:lvl6pPr>
            <a:lvl7pPr marL="4267093" lvl="6" indent="-406390" rtl="0">
              <a:spcBef>
                <a:spcPts val="0"/>
              </a:spcBef>
              <a:spcAft>
                <a:spcPts val="0"/>
              </a:spcAft>
              <a:buClr>
                <a:srgbClr val="434343"/>
              </a:buClr>
              <a:buSzPts val="1200"/>
              <a:buFont typeface="Roboto Condensed Light"/>
              <a:buAutoNum type="arabicPeriod"/>
              <a:defRPr/>
            </a:lvl7pPr>
            <a:lvl8pPr marL="4876678" lvl="7" indent="-406390" rtl="0">
              <a:spcBef>
                <a:spcPts val="0"/>
              </a:spcBef>
              <a:spcAft>
                <a:spcPts val="0"/>
              </a:spcAft>
              <a:buClr>
                <a:srgbClr val="434343"/>
              </a:buClr>
              <a:buSzPts val="1200"/>
              <a:buFont typeface="Roboto Condensed Light"/>
              <a:buAutoNum type="alphaLcPeriod"/>
              <a:defRPr/>
            </a:lvl8pPr>
            <a:lvl9pPr marL="5486263" lvl="8" indent="-40639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951000" y="719333"/>
            <a:ext cx="10290000" cy="87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9966195" y="3818007"/>
            <a:ext cx="3279288" cy="3462493"/>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4"/>
          <p:cNvGrpSpPr/>
          <p:nvPr/>
        </p:nvGrpSpPr>
        <p:grpSpPr>
          <a:xfrm>
            <a:off x="9966192" y="-190333"/>
            <a:ext cx="2614827" cy="1819329"/>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446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325002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295"/>
        <p:cNvGrpSpPr/>
        <p:nvPr/>
      </p:nvGrpSpPr>
      <p:grpSpPr>
        <a:xfrm>
          <a:off x="0" y="0"/>
          <a:ext cx="0" cy="0"/>
          <a:chOff x="0" y="0"/>
          <a:chExt cx="0" cy="0"/>
        </a:xfrm>
      </p:grpSpPr>
    </p:spTree>
    <p:extLst>
      <p:ext uri="{BB962C8B-B14F-4D97-AF65-F5344CB8AC3E}">
        <p14:creationId xmlns:p14="http://schemas.microsoft.com/office/powerpoint/2010/main" val="1130109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10982785" y="2186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3"/>
          <p:cNvSpPr/>
          <p:nvPr/>
        </p:nvSpPr>
        <p:spPr>
          <a:xfrm>
            <a:off x="-670516" y="36221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3"/>
          <p:cNvSpPr/>
          <p:nvPr/>
        </p:nvSpPr>
        <p:spPr>
          <a:xfrm>
            <a:off x="1436318" y="59706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5575285" y="6461467"/>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737085" y="-346866"/>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3"/>
          <p:cNvSpPr txBox="1">
            <a:spLocks noGrp="1"/>
          </p:cNvSpPr>
          <p:nvPr>
            <p:ph type="title" hasCustomPrompt="1"/>
          </p:nvPr>
        </p:nvSpPr>
        <p:spPr>
          <a:xfrm>
            <a:off x="1636767" y="2175133"/>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03" name="Google Shape;303;p13"/>
          <p:cNvSpPr txBox="1">
            <a:spLocks noGrp="1"/>
          </p:cNvSpPr>
          <p:nvPr>
            <p:ph type="title" idx="2" hasCustomPrompt="1"/>
          </p:nvPr>
        </p:nvSpPr>
        <p:spPr>
          <a:xfrm>
            <a:off x="6235700" y="2175133"/>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04" name="Google Shape;304;p13"/>
          <p:cNvSpPr txBox="1">
            <a:spLocks noGrp="1"/>
          </p:cNvSpPr>
          <p:nvPr>
            <p:ph type="subTitle" idx="1"/>
          </p:nvPr>
        </p:nvSpPr>
        <p:spPr>
          <a:xfrm>
            <a:off x="2813567" y="211163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813567" y="2663533"/>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7395903" y="211163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7395931" y="2663533"/>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950967" y="719333"/>
            <a:ext cx="10290000" cy="8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636767" y="4072867"/>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10" name="Google Shape;310;p13"/>
          <p:cNvSpPr txBox="1">
            <a:spLocks noGrp="1"/>
          </p:cNvSpPr>
          <p:nvPr>
            <p:ph type="title" idx="8" hasCustomPrompt="1"/>
          </p:nvPr>
        </p:nvSpPr>
        <p:spPr>
          <a:xfrm>
            <a:off x="6239800" y="4074000"/>
            <a:ext cx="1075200" cy="1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b="1">
                <a:solidFill>
                  <a:schemeClr val="dk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11" name="Google Shape;311;p13"/>
          <p:cNvSpPr txBox="1">
            <a:spLocks noGrp="1"/>
          </p:cNvSpPr>
          <p:nvPr>
            <p:ph type="subTitle" idx="9"/>
          </p:nvPr>
        </p:nvSpPr>
        <p:spPr>
          <a:xfrm>
            <a:off x="2813567" y="401057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813567" y="4562500"/>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7395903" y="4010573"/>
            <a:ext cx="3213200" cy="6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32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32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32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32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32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32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32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32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32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7395931" y="4562500"/>
            <a:ext cx="3213200" cy="758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10783302" y="2111618"/>
            <a:ext cx="1958716" cy="2397167"/>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 name="Google Shape;322;p13"/>
          <p:cNvGrpSpPr/>
          <p:nvPr/>
        </p:nvGrpSpPr>
        <p:grpSpPr>
          <a:xfrm>
            <a:off x="-591222" y="-143153"/>
            <a:ext cx="2394279" cy="1849591"/>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 name="Google Shape;328;p13"/>
          <p:cNvGrpSpPr/>
          <p:nvPr/>
        </p:nvGrpSpPr>
        <p:grpSpPr>
          <a:xfrm>
            <a:off x="9137914" y="5023079"/>
            <a:ext cx="3019052" cy="2061464"/>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75011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6735367" y="-21789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4"/>
          <p:cNvSpPr/>
          <p:nvPr/>
        </p:nvSpPr>
        <p:spPr>
          <a:xfrm>
            <a:off x="11510567" y="10013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7586267" y="6475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4"/>
          <p:cNvSpPr/>
          <p:nvPr/>
        </p:nvSpPr>
        <p:spPr>
          <a:xfrm>
            <a:off x="-389333" y="37949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4"/>
          <p:cNvSpPr txBox="1">
            <a:spLocks noGrp="1"/>
          </p:cNvSpPr>
          <p:nvPr>
            <p:ph type="title"/>
          </p:nvPr>
        </p:nvSpPr>
        <p:spPr>
          <a:xfrm>
            <a:off x="3027497" y="3916767"/>
            <a:ext cx="5824400" cy="637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200" b="1"/>
            </a:lvl1pPr>
            <a:lvl2pPr lvl="1" algn="r" rtl="0">
              <a:spcBef>
                <a:spcPts val="0"/>
              </a:spcBef>
              <a:spcAft>
                <a:spcPts val="0"/>
              </a:spcAft>
              <a:buNone/>
              <a:defRPr sz="3200" b="1"/>
            </a:lvl2pPr>
            <a:lvl3pPr lvl="2" algn="r" rtl="0">
              <a:spcBef>
                <a:spcPts val="0"/>
              </a:spcBef>
              <a:spcAft>
                <a:spcPts val="0"/>
              </a:spcAft>
              <a:buNone/>
              <a:defRPr sz="3200" b="1"/>
            </a:lvl3pPr>
            <a:lvl4pPr lvl="3" algn="r" rtl="0">
              <a:spcBef>
                <a:spcPts val="0"/>
              </a:spcBef>
              <a:spcAft>
                <a:spcPts val="0"/>
              </a:spcAft>
              <a:buNone/>
              <a:defRPr sz="3200" b="1"/>
            </a:lvl4pPr>
            <a:lvl5pPr lvl="4" algn="r" rtl="0">
              <a:spcBef>
                <a:spcPts val="0"/>
              </a:spcBef>
              <a:spcAft>
                <a:spcPts val="0"/>
              </a:spcAft>
              <a:buNone/>
              <a:defRPr sz="3200" b="1"/>
            </a:lvl5pPr>
            <a:lvl6pPr lvl="5" algn="r" rtl="0">
              <a:spcBef>
                <a:spcPts val="0"/>
              </a:spcBef>
              <a:spcAft>
                <a:spcPts val="0"/>
              </a:spcAft>
              <a:buNone/>
              <a:defRPr sz="3200" b="1"/>
            </a:lvl6pPr>
            <a:lvl7pPr lvl="6" algn="r" rtl="0">
              <a:spcBef>
                <a:spcPts val="0"/>
              </a:spcBef>
              <a:spcAft>
                <a:spcPts val="0"/>
              </a:spcAft>
              <a:buNone/>
              <a:defRPr sz="3200" b="1"/>
            </a:lvl7pPr>
            <a:lvl8pPr lvl="7" algn="r" rtl="0">
              <a:spcBef>
                <a:spcPts val="0"/>
              </a:spcBef>
              <a:spcAft>
                <a:spcPts val="0"/>
              </a:spcAft>
              <a:buNone/>
              <a:defRPr sz="3200" b="1"/>
            </a:lvl8pPr>
            <a:lvl9pPr lvl="8" algn="r" rtl="0">
              <a:spcBef>
                <a:spcPts val="0"/>
              </a:spcBef>
              <a:spcAft>
                <a:spcPts val="0"/>
              </a:spcAft>
              <a:buNone/>
              <a:defRPr sz="3200" b="1"/>
            </a:lvl9pPr>
          </a:lstStyle>
          <a:p>
            <a:endParaRPr/>
          </a:p>
        </p:txBody>
      </p:sp>
      <p:sp>
        <p:nvSpPr>
          <p:cNvPr id="343" name="Google Shape;343;p14"/>
          <p:cNvSpPr txBox="1">
            <a:spLocks noGrp="1"/>
          </p:cNvSpPr>
          <p:nvPr>
            <p:ph type="subTitle" idx="1"/>
          </p:nvPr>
        </p:nvSpPr>
        <p:spPr>
          <a:xfrm>
            <a:off x="3027484" y="2405251"/>
            <a:ext cx="6137200" cy="1600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2160850" y="5130436"/>
            <a:ext cx="2156811" cy="2004273"/>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14"/>
          <p:cNvGrpSpPr/>
          <p:nvPr/>
        </p:nvGrpSpPr>
        <p:grpSpPr>
          <a:xfrm>
            <a:off x="860062" y="517165"/>
            <a:ext cx="2394279" cy="1849591"/>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 name="Google Shape;357;p14"/>
          <p:cNvGrpSpPr/>
          <p:nvPr/>
        </p:nvGrpSpPr>
        <p:grpSpPr>
          <a:xfrm>
            <a:off x="9309768" y="2626134"/>
            <a:ext cx="1510577" cy="307603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9897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10814467" y="43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0" name="Google Shape;600;p19"/>
          <p:cNvSpPr/>
          <p:nvPr/>
        </p:nvSpPr>
        <p:spPr>
          <a:xfrm>
            <a:off x="717101" y="56919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19"/>
          <p:cNvSpPr/>
          <p:nvPr/>
        </p:nvSpPr>
        <p:spPr>
          <a:xfrm>
            <a:off x="6970651" y="64707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19"/>
          <p:cNvSpPr txBox="1">
            <a:spLocks noGrp="1"/>
          </p:cNvSpPr>
          <p:nvPr>
            <p:ph type="title"/>
          </p:nvPr>
        </p:nvSpPr>
        <p:spPr>
          <a:xfrm>
            <a:off x="951000" y="719333"/>
            <a:ext cx="10290000" cy="87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4800" b="1"/>
            </a:lvl1pPr>
            <a:lvl2pPr lvl="1"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4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9051170" y="5341785"/>
            <a:ext cx="2632823" cy="165700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3" name="Google Shape;613;p19"/>
          <p:cNvGrpSpPr/>
          <p:nvPr/>
        </p:nvGrpSpPr>
        <p:grpSpPr>
          <a:xfrm>
            <a:off x="-477172" y="-205469"/>
            <a:ext cx="2394279" cy="1849591"/>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19"/>
          <p:cNvGrpSpPr/>
          <p:nvPr/>
        </p:nvGrpSpPr>
        <p:grpSpPr>
          <a:xfrm>
            <a:off x="2771257" y="5631201"/>
            <a:ext cx="2586745" cy="172088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3387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116267" y="34290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22"/>
          <p:cNvSpPr/>
          <p:nvPr/>
        </p:nvSpPr>
        <p:spPr>
          <a:xfrm>
            <a:off x="2258901" y="64112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22"/>
          <p:cNvSpPr/>
          <p:nvPr/>
        </p:nvSpPr>
        <p:spPr>
          <a:xfrm>
            <a:off x="11604918" y="719318"/>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22"/>
          <p:cNvSpPr/>
          <p:nvPr/>
        </p:nvSpPr>
        <p:spPr>
          <a:xfrm>
            <a:off x="1290434" y="-44064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22"/>
          <p:cNvSpPr/>
          <p:nvPr/>
        </p:nvSpPr>
        <p:spPr>
          <a:xfrm>
            <a:off x="9387801" y="65214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22"/>
          <p:cNvGrpSpPr/>
          <p:nvPr/>
        </p:nvGrpSpPr>
        <p:grpSpPr>
          <a:xfrm>
            <a:off x="10587080" y="2229414"/>
            <a:ext cx="1639547" cy="1997644"/>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3" name="Google Shape;713;p22"/>
          <p:cNvGrpSpPr/>
          <p:nvPr/>
        </p:nvGrpSpPr>
        <p:grpSpPr>
          <a:xfrm>
            <a:off x="10081564" y="4677580"/>
            <a:ext cx="2650577" cy="3118256"/>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 name="Google Shape;718;p22"/>
          <p:cNvGrpSpPr/>
          <p:nvPr/>
        </p:nvGrpSpPr>
        <p:grpSpPr>
          <a:xfrm>
            <a:off x="-830783" y="850720"/>
            <a:ext cx="2156811" cy="2004273"/>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5" name="Google Shape;725;p22"/>
          <p:cNvGrpSpPr/>
          <p:nvPr/>
        </p:nvGrpSpPr>
        <p:grpSpPr>
          <a:xfrm>
            <a:off x="-555721" y="4686506"/>
            <a:ext cx="2788904" cy="2581853"/>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5428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11500267" y="396185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7" name="Google Shape;737;p23"/>
          <p:cNvSpPr/>
          <p:nvPr/>
        </p:nvSpPr>
        <p:spPr>
          <a:xfrm>
            <a:off x="-705300" y="2212101"/>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23"/>
          <p:cNvSpPr/>
          <p:nvPr/>
        </p:nvSpPr>
        <p:spPr>
          <a:xfrm>
            <a:off x="8316851" y="6411234"/>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9" name="Google Shape;739;p23"/>
          <p:cNvSpPr/>
          <p:nvPr/>
        </p:nvSpPr>
        <p:spPr>
          <a:xfrm>
            <a:off x="2520501" y="-302499"/>
            <a:ext cx="1174167" cy="881300"/>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0" name="Google Shape;740;p23"/>
          <p:cNvGrpSpPr/>
          <p:nvPr/>
        </p:nvGrpSpPr>
        <p:grpSpPr>
          <a:xfrm>
            <a:off x="-477172" y="-205469"/>
            <a:ext cx="2394279" cy="1849591"/>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6" name="Google Shape;746;p23"/>
          <p:cNvGrpSpPr/>
          <p:nvPr/>
        </p:nvGrpSpPr>
        <p:grpSpPr>
          <a:xfrm>
            <a:off x="9947657" y="5407268"/>
            <a:ext cx="2586745" cy="172088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4703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50967" y="2290933"/>
            <a:ext cx="3444400"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1"/>
              </a:spcBef>
              <a:spcAft>
                <a:spcPts val="0"/>
              </a:spcAft>
              <a:buSzPts val="1600"/>
              <a:buChar char="○"/>
              <a:defRPr sz="2100"/>
            </a:lvl2pPr>
            <a:lvl3pPr lvl="2">
              <a:spcBef>
                <a:spcPts val="2131"/>
              </a:spcBef>
              <a:spcAft>
                <a:spcPts val="0"/>
              </a:spcAft>
              <a:buSzPts val="1600"/>
              <a:buChar char="■"/>
              <a:defRPr sz="2100"/>
            </a:lvl3pPr>
            <a:lvl4pPr lvl="3">
              <a:spcBef>
                <a:spcPts val="2131"/>
              </a:spcBef>
              <a:spcAft>
                <a:spcPts val="0"/>
              </a:spcAft>
              <a:buSzPts val="1600"/>
              <a:buChar char="●"/>
              <a:defRPr sz="2100"/>
            </a:lvl4pPr>
            <a:lvl5pPr lvl="4">
              <a:spcBef>
                <a:spcPts val="2131"/>
              </a:spcBef>
              <a:spcAft>
                <a:spcPts val="0"/>
              </a:spcAft>
              <a:buSzPts val="1600"/>
              <a:buChar char="○"/>
              <a:defRPr sz="2100"/>
            </a:lvl5pPr>
            <a:lvl6pPr lvl="5">
              <a:spcBef>
                <a:spcPts val="2131"/>
              </a:spcBef>
              <a:spcAft>
                <a:spcPts val="0"/>
              </a:spcAft>
              <a:buSzPts val="1600"/>
              <a:buChar char="■"/>
              <a:defRPr sz="2100"/>
            </a:lvl6pPr>
            <a:lvl7pPr lvl="6">
              <a:spcBef>
                <a:spcPts val="2131"/>
              </a:spcBef>
              <a:spcAft>
                <a:spcPts val="0"/>
              </a:spcAft>
              <a:buSzPts val="1600"/>
              <a:buChar char="●"/>
              <a:defRPr sz="2100"/>
            </a:lvl7pPr>
            <a:lvl8pPr lvl="7">
              <a:spcBef>
                <a:spcPts val="2131"/>
              </a:spcBef>
              <a:spcAft>
                <a:spcPts val="0"/>
              </a:spcAft>
              <a:buSzPts val="1600"/>
              <a:buChar char="○"/>
              <a:defRPr sz="2100"/>
            </a:lvl8pPr>
            <a:lvl9pPr lvl="8">
              <a:spcBef>
                <a:spcPts val="2131"/>
              </a:spcBef>
              <a:spcAft>
                <a:spcPts val="2131"/>
              </a:spcAft>
              <a:buSzPts val="1600"/>
              <a:buChar char="■"/>
              <a:defRPr sz="2100"/>
            </a:lvl9pPr>
          </a:lstStyle>
          <a:p>
            <a:endParaRPr/>
          </a:p>
        </p:txBody>
      </p:sp>
      <p:sp>
        <p:nvSpPr>
          <p:cNvPr id="125" name="Google Shape;125;p7"/>
          <p:cNvSpPr txBox="1">
            <a:spLocks noGrp="1"/>
          </p:cNvSpPr>
          <p:nvPr>
            <p:ph type="title"/>
          </p:nvPr>
        </p:nvSpPr>
        <p:spPr>
          <a:xfrm>
            <a:off x="950967" y="719333"/>
            <a:ext cx="4508400"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22456" y="5656804"/>
            <a:ext cx="5269544"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7" name="Google Shape;127;p7"/>
          <p:cNvSpPr/>
          <p:nvPr/>
        </p:nvSpPr>
        <p:spPr>
          <a:xfrm flipH="1">
            <a:off x="10990933" y="2290936"/>
            <a:ext cx="1201067"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8" name="Google Shape;128;p7"/>
          <p:cNvSpPr/>
          <p:nvPr/>
        </p:nvSpPr>
        <p:spPr>
          <a:xfrm flipH="1">
            <a:off x="11472615" y="3994784"/>
            <a:ext cx="92435"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29" name="Google Shape;129;p7"/>
          <p:cNvSpPr/>
          <p:nvPr/>
        </p:nvSpPr>
        <p:spPr>
          <a:xfrm flipH="1">
            <a:off x="10682849" y="5782695"/>
            <a:ext cx="92435"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0" name="Google Shape;130;p7"/>
          <p:cNvSpPr/>
          <p:nvPr/>
        </p:nvSpPr>
        <p:spPr>
          <a:xfrm flipH="1">
            <a:off x="10994447" y="5534815"/>
            <a:ext cx="201028"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1" name="Google Shape;131;p7"/>
          <p:cNvSpPr/>
          <p:nvPr/>
        </p:nvSpPr>
        <p:spPr>
          <a:xfrm flipH="1">
            <a:off x="10489853" y="5310636"/>
            <a:ext cx="92531"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2" name="Google Shape;132;p7"/>
          <p:cNvSpPr/>
          <p:nvPr/>
        </p:nvSpPr>
        <p:spPr>
          <a:xfrm flipH="1">
            <a:off x="11738879" y="355454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133" name="Google Shape;133;p7"/>
          <p:cNvSpPr/>
          <p:nvPr/>
        </p:nvSpPr>
        <p:spPr>
          <a:xfrm flipH="1">
            <a:off x="9743487" y="6347204"/>
            <a:ext cx="208389"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989792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51100"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51100"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51100"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12095"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11961"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11961"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73089"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72957"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72957"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34084" y="2900000"/>
            <a:ext cx="2606800"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34085" y="4123300"/>
            <a:ext cx="2606800"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1"/>
              </a:spcBef>
              <a:spcAft>
                <a:spcPts val="0"/>
              </a:spcAft>
              <a:buClr>
                <a:schemeClr val="dk1"/>
              </a:buClr>
              <a:buSzPts val="1600"/>
              <a:buNone/>
              <a:defRPr sz="2100">
                <a:solidFill>
                  <a:schemeClr val="dk1"/>
                </a:solidFill>
              </a:defRPr>
            </a:lvl2pPr>
            <a:lvl3pPr lvl="2" rtl="0">
              <a:spcBef>
                <a:spcPts val="2131"/>
              </a:spcBef>
              <a:spcAft>
                <a:spcPts val="0"/>
              </a:spcAft>
              <a:buClr>
                <a:schemeClr val="dk1"/>
              </a:buClr>
              <a:buSzPts val="1600"/>
              <a:buNone/>
              <a:defRPr sz="2100">
                <a:solidFill>
                  <a:schemeClr val="dk1"/>
                </a:solidFill>
              </a:defRPr>
            </a:lvl3pPr>
            <a:lvl4pPr lvl="3" rtl="0">
              <a:spcBef>
                <a:spcPts val="2131"/>
              </a:spcBef>
              <a:spcAft>
                <a:spcPts val="0"/>
              </a:spcAft>
              <a:buClr>
                <a:schemeClr val="dk1"/>
              </a:buClr>
              <a:buSzPts val="1600"/>
              <a:buNone/>
              <a:defRPr sz="2100">
                <a:solidFill>
                  <a:schemeClr val="dk1"/>
                </a:solidFill>
              </a:defRPr>
            </a:lvl4pPr>
            <a:lvl5pPr lvl="4" rtl="0">
              <a:spcBef>
                <a:spcPts val="2131"/>
              </a:spcBef>
              <a:spcAft>
                <a:spcPts val="0"/>
              </a:spcAft>
              <a:buClr>
                <a:schemeClr val="dk1"/>
              </a:buClr>
              <a:buSzPts val="1600"/>
              <a:buNone/>
              <a:defRPr sz="2100">
                <a:solidFill>
                  <a:schemeClr val="dk1"/>
                </a:solidFill>
              </a:defRPr>
            </a:lvl5pPr>
            <a:lvl6pPr lvl="5" rtl="0">
              <a:spcBef>
                <a:spcPts val="2131"/>
              </a:spcBef>
              <a:spcAft>
                <a:spcPts val="0"/>
              </a:spcAft>
              <a:buClr>
                <a:schemeClr val="dk1"/>
              </a:buClr>
              <a:buSzPts val="1600"/>
              <a:buNone/>
              <a:defRPr sz="2100">
                <a:solidFill>
                  <a:schemeClr val="dk1"/>
                </a:solidFill>
              </a:defRPr>
            </a:lvl6pPr>
            <a:lvl7pPr lvl="6" rtl="0">
              <a:spcBef>
                <a:spcPts val="2131"/>
              </a:spcBef>
              <a:spcAft>
                <a:spcPts val="0"/>
              </a:spcAft>
              <a:buClr>
                <a:schemeClr val="dk1"/>
              </a:buClr>
              <a:buSzPts val="1600"/>
              <a:buNone/>
              <a:defRPr sz="2100">
                <a:solidFill>
                  <a:schemeClr val="dk1"/>
                </a:solidFill>
              </a:defRPr>
            </a:lvl7pPr>
            <a:lvl8pPr lvl="7" rtl="0">
              <a:spcBef>
                <a:spcPts val="2131"/>
              </a:spcBef>
              <a:spcAft>
                <a:spcPts val="0"/>
              </a:spcAft>
              <a:buClr>
                <a:schemeClr val="dk1"/>
              </a:buClr>
              <a:buSzPts val="1600"/>
              <a:buNone/>
              <a:defRPr sz="2100">
                <a:solidFill>
                  <a:schemeClr val="dk1"/>
                </a:solidFill>
              </a:defRPr>
            </a:lvl8pPr>
            <a:lvl9pPr lvl="8" rtl="0">
              <a:spcBef>
                <a:spcPts val="2131"/>
              </a:spcBef>
              <a:spcAft>
                <a:spcPts val="2131"/>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34085" y="3634000"/>
            <a:ext cx="2606800"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1"/>
              </a:spcBef>
              <a:spcAft>
                <a:spcPts val="0"/>
              </a:spcAft>
              <a:buClr>
                <a:schemeClr val="dk1"/>
              </a:buClr>
              <a:buSzPts val="3000"/>
              <a:buNone/>
              <a:defRPr sz="4000">
                <a:solidFill>
                  <a:schemeClr val="dk1"/>
                </a:solidFill>
              </a:defRPr>
            </a:lvl2pPr>
            <a:lvl3pPr lvl="2" rtl="0">
              <a:spcBef>
                <a:spcPts val="2131"/>
              </a:spcBef>
              <a:spcAft>
                <a:spcPts val="0"/>
              </a:spcAft>
              <a:buClr>
                <a:schemeClr val="dk1"/>
              </a:buClr>
              <a:buSzPts val="3000"/>
              <a:buNone/>
              <a:defRPr sz="4000">
                <a:solidFill>
                  <a:schemeClr val="dk1"/>
                </a:solidFill>
              </a:defRPr>
            </a:lvl3pPr>
            <a:lvl4pPr lvl="3" rtl="0">
              <a:spcBef>
                <a:spcPts val="2131"/>
              </a:spcBef>
              <a:spcAft>
                <a:spcPts val="0"/>
              </a:spcAft>
              <a:buClr>
                <a:schemeClr val="dk1"/>
              </a:buClr>
              <a:buSzPts val="3000"/>
              <a:buNone/>
              <a:defRPr sz="4000">
                <a:solidFill>
                  <a:schemeClr val="dk1"/>
                </a:solidFill>
              </a:defRPr>
            </a:lvl4pPr>
            <a:lvl5pPr lvl="4" rtl="0">
              <a:spcBef>
                <a:spcPts val="2131"/>
              </a:spcBef>
              <a:spcAft>
                <a:spcPts val="0"/>
              </a:spcAft>
              <a:buClr>
                <a:schemeClr val="dk1"/>
              </a:buClr>
              <a:buSzPts val="3000"/>
              <a:buNone/>
              <a:defRPr sz="4000">
                <a:solidFill>
                  <a:schemeClr val="dk1"/>
                </a:solidFill>
              </a:defRPr>
            </a:lvl5pPr>
            <a:lvl6pPr lvl="5" rtl="0">
              <a:spcBef>
                <a:spcPts val="2131"/>
              </a:spcBef>
              <a:spcAft>
                <a:spcPts val="0"/>
              </a:spcAft>
              <a:buClr>
                <a:schemeClr val="dk1"/>
              </a:buClr>
              <a:buSzPts val="3000"/>
              <a:buNone/>
              <a:defRPr sz="4000">
                <a:solidFill>
                  <a:schemeClr val="dk1"/>
                </a:solidFill>
              </a:defRPr>
            </a:lvl6pPr>
            <a:lvl7pPr lvl="6" rtl="0">
              <a:spcBef>
                <a:spcPts val="2131"/>
              </a:spcBef>
              <a:spcAft>
                <a:spcPts val="0"/>
              </a:spcAft>
              <a:buClr>
                <a:schemeClr val="dk1"/>
              </a:buClr>
              <a:buSzPts val="3000"/>
              <a:buNone/>
              <a:defRPr sz="4000">
                <a:solidFill>
                  <a:schemeClr val="dk1"/>
                </a:solidFill>
              </a:defRPr>
            </a:lvl7pPr>
            <a:lvl8pPr lvl="7" rtl="0">
              <a:spcBef>
                <a:spcPts val="2131"/>
              </a:spcBef>
              <a:spcAft>
                <a:spcPts val="0"/>
              </a:spcAft>
              <a:buClr>
                <a:schemeClr val="dk1"/>
              </a:buClr>
              <a:buSzPts val="3000"/>
              <a:buNone/>
              <a:defRPr sz="4000">
                <a:solidFill>
                  <a:schemeClr val="dk1"/>
                </a:solidFill>
              </a:defRPr>
            </a:lvl8pPr>
            <a:lvl9pPr lvl="8" rtl="0">
              <a:spcBef>
                <a:spcPts val="2131"/>
              </a:spcBef>
              <a:spcAft>
                <a:spcPts val="2131"/>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9218" y="4933813"/>
            <a:ext cx="580860" cy="3276176"/>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2" name="Google Shape;242;p13"/>
          <p:cNvSpPr/>
          <p:nvPr/>
        </p:nvSpPr>
        <p:spPr>
          <a:xfrm rot="-5400000" flipH="1">
            <a:off x="10595648" y="4860659"/>
            <a:ext cx="2445233" cy="747460"/>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3" name="Google Shape;243;p13"/>
          <p:cNvSpPr/>
          <p:nvPr/>
        </p:nvSpPr>
        <p:spPr>
          <a:xfrm rot="5400000">
            <a:off x="-54485" y="5112272"/>
            <a:ext cx="1800352" cy="1691208"/>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4" name="Google Shape;244;p13"/>
          <p:cNvSpPr/>
          <p:nvPr/>
        </p:nvSpPr>
        <p:spPr>
          <a:xfrm rot="5400000">
            <a:off x="1149486" y="6291137"/>
            <a:ext cx="243815" cy="224491"/>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5" name="Google Shape;245;p13"/>
          <p:cNvSpPr/>
          <p:nvPr/>
        </p:nvSpPr>
        <p:spPr>
          <a:xfrm rot="10800000" flipH="1">
            <a:off x="10125559" y="-17313"/>
            <a:ext cx="2066467"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6" name="Google Shape;246;p13"/>
          <p:cNvSpPr/>
          <p:nvPr/>
        </p:nvSpPr>
        <p:spPr>
          <a:xfrm rot="10800000" flipH="1">
            <a:off x="11530264" y="1313227"/>
            <a:ext cx="279853"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7" name="Google Shape;247;p13"/>
          <p:cNvSpPr/>
          <p:nvPr/>
        </p:nvSpPr>
        <p:spPr>
          <a:xfrm rot="10800000" flipH="1">
            <a:off x="-13901" y="-17262"/>
            <a:ext cx="2196872"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8" name="Google Shape;248;p13"/>
          <p:cNvSpPr/>
          <p:nvPr/>
        </p:nvSpPr>
        <p:spPr>
          <a:xfrm rot="10800000" flipH="1">
            <a:off x="588468" y="247727"/>
            <a:ext cx="552643"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49" name="Google Shape;249;p13"/>
          <p:cNvSpPr/>
          <p:nvPr/>
        </p:nvSpPr>
        <p:spPr>
          <a:xfrm>
            <a:off x="8634068" y="5455674"/>
            <a:ext cx="3557989"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0" name="Google Shape;250;p13"/>
          <p:cNvSpPr/>
          <p:nvPr/>
        </p:nvSpPr>
        <p:spPr>
          <a:xfrm>
            <a:off x="1508736" y="6107601"/>
            <a:ext cx="1246509"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1" name="Google Shape;251;p13"/>
          <p:cNvSpPr/>
          <p:nvPr/>
        </p:nvSpPr>
        <p:spPr>
          <a:xfrm>
            <a:off x="12008782" y="6457005"/>
            <a:ext cx="77271"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2" name="Google Shape;252;p13"/>
          <p:cNvSpPr/>
          <p:nvPr/>
        </p:nvSpPr>
        <p:spPr>
          <a:xfrm>
            <a:off x="1796873" y="6309580"/>
            <a:ext cx="77271"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3" name="Google Shape;253;p13"/>
          <p:cNvSpPr/>
          <p:nvPr/>
        </p:nvSpPr>
        <p:spPr>
          <a:xfrm>
            <a:off x="2219663" y="6655911"/>
            <a:ext cx="173292"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254" name="Google Shape;254;p13"/>
          <p:cNvSpPr/>
          <p:nvPr/>
        </p:nvSpPr>
        <p:spPr>
          <a:xfrm>
            <a:off x="11548977" y="6745952"/>
            <a:ext cx="173292"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4157951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78267" y="2515800"/>
            <a:ext cx="5883600"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1987466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50967" y="719333"/>
            <a:ext cx="10290000"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32135"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497" name="Google Shape;497;p28"/>
          <p:cNvSpPr txBox="1">
            <a:spLocks noGrp="1"/>
          </p:cNvSpPr>
          <p:nvPr>
            <p:ph type="subTitle" idx="2"/>
          </p:nvPr>
        </p:nvSpPr>
        <p:spPr>
          <a:xfrm>
            <a:off x="1032135"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498" name="Google Shape;498;p28"/>
          <p:cNvSpPr txBox="1">
            <a:spLocks noGrp="1"/>
          </p:cNvSpPr>
          <p:nvPr>
            <p:ph type="subTitle" idx="3"/>
          </p:nvPr>
        </p:nvSpPr>
        <p:spPr>
          <a:xfrm>
            <a:off x="4834601"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499" name="Google Shape;499;p28"/>
          <p:cNvSpPr txBox="1">
            <a:spLocks noGrp="1"/>
          </p:cNvSpPr>
          <p:nvPr>
            <p:ph type="subTitle" idx="4"/>
          </p:nvPr>
        </p:nvSpPr>
        <p:spPr>
          <a:xfrm>
            <a:off x="4834601"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0" name="Google Shape;500;p28"/>
          <p:cNvSpPr txBox="1">
            <a:spLocks noGrp="1"/>
          </p:cNvSpPr>
          <p:nvPr>
            <p:ph type="subTitle" idx="5"/>
          </p:nvPr>
        </p:nvSpPr>
        <p:spPr>
          <a:xfrm>
            <a:off x="8637067" y="3069700"/>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1" name="Google Shape;501;p28"/>
          <p:cNvSpPr txBox="1">
            <a:spLocks noGrp="1"/>
          </p:cNvSpPr>
          <p:nvPr>
            <p:ph type="subTitle" idx="6"/>
          </p:nvPr>
        </p:nvSpPr>
        <p:spPr>
          <a:xfrm>
            <a:off x="8637067" y="2562233"/>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2" name="Google Shape;502;p28"/>
          <p:cNvSpPr txBox="1">
            <a:spLocks noGrp="1"/>
          </p:cNvSpPr>
          <p:nvPr>
            <p:ph type="subTitle" idx="7"/>
          </p:nvPr>
        </p:nvSpPr>
        <p:spPr>
          <a:xfrm>
            <a:off x="1032135"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3" name="Google Shape;503;p28"/>
          <p:cNvSpPr txBox="1">
            <a:spLocks noGrp="1"/>
          </p:cNvSpPr>
          <p:nvPr>
            <p:ph type="subTitle" idx="8"/>
          </p:nvPr>
        </p:nvSpPr>
        <p:spPr>
          <a:xfrm>
            <a:off x="1032135"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4" name="Google Shape;504;p28"/>
          <p:cNvSpPr txBox="1">
            <a:spLocks noGrp="1"/>
          </p:cNvSpPr>
          <p:nvPr>
            <p:ph type="subTitle" idx="9"/>
          </p:nvPr>
        </p:nvSpPr>
        <p:spPr>
          <a:xfrm>
            <a:off x="4834601"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1"/>
              </a:spcBef>
              <a:spcAft>
                <a:spcPts val="0"/>
              </a:spcAft>
              <a:buSzPts val="1400"/>
              <a:buFont typeface="Comfortaa"/>
              <a:buNone/>
              <a:defRPr sz="1900">
                <a:latin typeface="Comfortaa"/>
                <a:ea typeface="Comfortaa"/>
                <a:cs typeface="Comfortaa"/>
                <a:sym typeface="Comfortaa"/>
              </a:defRPr>
            </a:lvl3pPr>
            <a:lvl4pPr lvl="3" rtl="0">
              <a:spcBef>
                <a:spcPts val="2131"/>
              </a:spcBef>
              <a:spcAft>
                <a:spcPts val="0"/>
              </a:spcAft>
              <a:buSzPts val="1400"/>
              <a:buFont typeface="Comfortaa"/>
              <a:buNone/>
              <a:defRPr sz="1900">
                <a:latin typeface="Comfortaa"/>
                <a:ea typeface="Comfortaa"/>
                <a:cs typeface="Comfortaa"/>
                <a:sym typeface="Comfortaa"/>
              </a:defRPr>
            </a:lvl4pPr>
            <a:lvl5pPr lvl="4" rtl="0">
              <a:spcBef>
                <a:spcPts val="2131"/>
              </a:spcBef>
              <a:spcAft>
                <a:spcPts val="0"/>
              </a:spcAft>
              <a:buSzPts val="1400"/>
              <a:buFont typeface="Comfortaa"/>
              <a:buNone/>
              <a:defRPr sz="1900">
                <a:latin typeface="Comfortaa"/>
                <a:ea typeface="Comfortaa"/>
                <a:cs typeface="Comfortaa"/>
                <a:sym typeface="Comfortaa"/>
              </a:defRPr>
            </a:lvl5pPr>
            <a:lvl6pPr lvl="5" rtl="0">
              <a:spcBef>
                <a:spcPts val="2131"/>
              </a:spcBef>
              <a:spcAft>
                <a:spcPts val="0"/>
              </a:spcAft>
              <a:buSzPts val="1400"/>
              <a:buFont typeface="Comfortaa"/>
              <a:buNone/>
              <a:defRPr sz="1900">
                <a:latin typeface="Comfortaa"/>
                <a:ea typeface="Comfortaa"/>
                <a:cs typeface="Comfortaa"/>
                <a:sym typeface="Comfortaa"/>
              </a:defRPr>
            </a:lvl6pPr>
            <a:lvl7pPr lvl="6" rtl="0">
              <a:spcBef>
                <a:spcPts val="2131"/>
              </a:spcBef>
              <a:spcAft>
                <a:spcPts val="0"/>
              </a:spcAft>
              <a:buSzPts val="1400"/>
              <a:buFont typeface="Comfortaa"/>
              <a:buNone/>
              <a:defRPr sz="1900">
                <a:latin typeface="Comfortaa"/>
                <a:ea typeface="Comfortaa"/>
                <a:cs typeface="Comfortaa"/>
                <a:sym typeface="Comfortaa"/>
              </a:defRPr>
            </a:lvl7pPr>
            <a:lvl8pPr lvl="7" rtl="0">
              <a:spcBef>
                <a:spcPts val="2131"/>
              </a:spcBef>
              <a:spcAft>
                <a:spcPts val="0"/>
              </a:spcAft>
              <a:buSzPts val="1400"/>
              <a:buFont typeface="Comfortaa"/>
              <a:buNone/>
              <a:defRPr sz="1900">
                <a:latin typeface="Comfortaa"/>
                <a:ea typeface="Comfortaa"/>
                <a:cs typeface="Comfortaa"/>
                <a:sym typeface="Comfortaa"/>
              </a:defRPr>
            </a:lvl8pPr>
            <a:lvl9pPr lvl="8" rtl="0">
              <a:spcBef>
                <a:spcPts val="2131"/>
              </a:spcBef>
              <a:spcAft>
                <a:spcPts val="2131"/>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34601"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6" name="Google Shape;506;p28"/>
          <p:cNvSpPr txBox="1">
            <a:spLocks noGrp="1"/>
          </p:cNvSpPr>
          <p:nvPr>
            <p:ph type="subTitle" idx="14"/>
          </p:nvPr>
        </p:nvSpPr>
        <p:spPr>
          <a:xfrm>
            <a:off x="8637067" y="5414767"/>
            <a:ext cx="2522800"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1"/>
              </a:spcBef>
              <a:spcAft>
                <a:spcPts val="0"/>
              </a:spcAft>
              <a:buSzPts val="1600"/>
              <a:buNone/>
              <a:defRPr sz="2100"/>
            </a:lvl3pPr>
            <a:lvl4pPr lvl="3" rtl="0">
              <a:spcBef>
                <a:spcPts val="2131"/>
              </a:spcBef>
              <a:spcAft>
                <a:spcPts val="0"/>
              </a:spcAft>
              <a:buSzPts val="1600"/>
              <a:buNone/>
              <a:defRPr sz="2100"/>
            </a:lvl4pPr>
            <a:lvl5pPr lvl="4" rtl="0">
              <a:spcBef>
                <a:spcPts val="2131"/>
              </a:spcBef>
              <a:spcAft>
                <a:spcPts val="0"/>
              </a:spcAft>
              <a:buSzPts val="1600"/>
              <a:buNone/>
              <a:defRPr sz="2100"/>
            </a:lvl5pPr>
            <a:lvl6pPr lvl="5" rtl="0">
              <a:spcBef>
                <a:spcPts val="2131"/>
              </a:spcBef>
              <a:spcAft>
                <a:spcPts val="0"/>
              </a:spcAft>
              <a:buSzPts val="1600"/>
              <a:buNone/>
              <a:defRPr sz="2100"/>
            </a:lvl6pPr>
            <a:lvl7pPr lvl="6" rtl="0">
              <a:spcBef>
                <a:spcPts val="2131"/>
              </a:spcBef>
              <a:spcAft>
                <a:spcPts val="0"/>
              </a:spcAft>
              <a:buSzPts val="1600"/>
              <a:buNone/>
              <a:defRPr sz="2100"/>
            </a:lvl7pPr>
            <a:lvl8pPr lvl="7" rtl="0">
              <a:spcBef>
                <a:spcPts val="2131"/>
              </a:spcBef>
              <a:spcAft>
                <a:spcPts val="0"/>
              </a:spcAft>
              <a:buSzPts val="1600"/>
              <a:buNone/>
              <a:defRPr sz="2100"/>
            </a:lvl8pPr>
            <a:lvl9pPr lvl="8" rtl="0">
              <a:spcBef>
                <a:spcPts val="2131"/>
              </a:spcBef>
              <a:spcAft>
                <a:spcPts val="2131"/>
              </a:spcAft>
              <a:buSzPts val="1600"/>
              <a:buNone/>
              <a:defRPr sz="2100"/>
            </a:lvl9pPr>
          </a:lstStyle>
          <a:p>
            <a:endParaRPr/>
          </a:p>
        </p:txBody>
      </p:sp>
      <p:sp>
        <p:nvSpPr>
          <p:cNvPr id="507" name="Google Shape;507;p28"/>
          <p:cNvSpPr txBox="1">
            <a:spLocks noGrp="1"/>
          </p:cNvSpPr>
          <p:nvPr>
            <p:ph type="subTitle" idx="15"/>
          </p:nvPr>
        </p:nvSpPr>
        <p:spPr>
          <a:xfrm>
            <a:off x="8637067" y="4907300"/>
            <a:ext cx="2522800"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1"/>
              </a:spcBef>
              <a:spcAft>
                <a:spcPts val="0"/>
              </a:spcAft>
              <a:buSzPts val="3000"/>
              <a:buNone/>
              <a:defRPr sz="4000"/>
            </a:lvl2pPr>
            <a:lvl3pPr lvl="2" rtl="0">
              <a:spcBef>
                <a:spcPts val="2131"/>
              </a:spcBef>
              <a:spcAft>
                <a:spcPts val="0"/>
              </a:spcAft>
              <a:buSzPts val="3000"/>
              <a:buNone/>
              <a:defRPr sz="4000"/>
            </a:lvl3pPr>
            <a:lvl4pPr lvl="3" rtl="0">
              <a:spcBef>
                <a:spcPts val="2131"/>
              </a:spcBef>
              <a:spcAft>
                <a:spcPts val="0"/>
              </a:spcAft>
              <a:buSzPts val="3000"/>
              <a:buNone/>
              <a:defRPr sz="4000"/>
            </a:lvl4pPr>
            <a:lvl5pPr lvl="4" rtl="0">
              <a:spcBef>
                <a:spcPts val="2131"/>
              </a:spcBef>
              <a:spcAft>
                <a:spcPts val="0"/>
              </a:spcAft>
              <a:buSzPts val="3000"/>
              <a:buNone/>
              <a:defRPr sz="4000"/>
            </a:lvl5pPr>
            <a:lvl6pPr lvl="5" rtl="0">
              <a:spcBef>
                <a:spcPts val="2131"/>
              </a:spcBef>
              <a:spcAft>
                <a:spcPts val="0"/>
              </a:spcAft>
              <a:buSzPts val="3000"/>
              <a:buNone/>
              <a:defRPr sz="4000"/>
            </a:lvl6pPr>
            <a:lvl7pPr lvl="6" rtl="0">
              <a:spcBef>
                <a:spcPts val="2131"/>
              </a:spcBef>
              <a:spcAft>
                <a:spcPts val="0"/>
              </a:spcAft>
              <a:buSzPts val="3000"/>
              <a:buNone/>
              <a:defRPr sz="4000"/>
            </a:lvl7pPr>
            <a:lvl8pPr lvl="7" rtl="0">
              <a:spcBef>
                <a:spcPts val="2131"/>
              </a:spcBef>
              <a:spcAft>
                <a:spcPts val="0"/>
              </a:spcAft>
              <a:buSzPts val="3000"/>
              <a:buNone/>
              <a:defRPr sz="4000"/>
            </a:lvl8pPr>
            <a:lvl9pPr lvl="8" rtl="0">
              <a:spcBef>
                <a:spcPts val="2131"/>
              </a:spcBef>
              <a:spcAft>
                <a:spcPts val="2131"/>
              </a:spcAft>
              <a:buSzPts val="3000"/>
              <a:buNone/>
              <a:defRPr sz="4000"/>
            </a:lvl9pPr>
          </a:lstStyle>
          <a:p>
            <a:endParaRPr/>
          </a:p>
        </p:txBody>
      </p:sp>
      <p:sp>
        <p:nvSpPr>
          <p:cNvPr id="508" name="Google Shape;508;p28"/>
          <p:cNvSpPr/>
          <p:nvPr/>
        </p:nvSpPr>
        <p:spPr>
          <a:xfrm flipH="1">
            <a:off x="-47" y="920767"/>
            <a:ext cx="827680"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09" name="Google Shape;509;p28"/>
          <p:cNvSpPr/>
          <p:nvPr/>
        </p:nvSpPr>
        <p:spPr>
          <a:xfrm rot="10800000" flipH="1">
            <a:off x="11686135" y="236309"/>
            <a:ext cx="505847"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0" name="Google Shape;510;p28"/>
          <p:cNvSpPr/>
          <p:nvPr/>
        </p:nvSpPr>
        <p:spPr>
          <a:xfrm rot="5400000" flipH="1">
            <a:off x="9362634"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1" name="Google Shape;511;p28"/>
          <p:cNvSpPr/>
          <p:nvPr/>
        </p:nvSpPr>
        <p:spPr>
          <a:xfrm rot="-5400000">
            <a:off x="-1698298" y="1698202"/>
            <a:ext cx="4527652" cy="113108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2" name="Google Shape;512;p28"/>
          <p:cNvSpPr/>
          <p:nvPr/>
        </p:nvSpPr>
        <p:spPr>
          <a:xfrm rot="10800000" flipH="1">
            <a:off x="11630992" y="1481963"/>
            <a:ext cx="216379"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3" name="Google Shape;513;p28"/>
          <p:cNvSpPr/>
          <p:nvPr/>
        </p:nvSpPr>
        <p:spPr>
          <a:xfrm rot="10800000" flipH="1">
            <a:off x="11698734" y="12017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4" name="Google Shape;514;p28"/>
          <p:cNvSpPr/>
          <p:nvPr/>
        </p:nvSpPr>
        <p:spPr>
          <a:xfrm rot="10800000" flipH="1">
            <a:off x="11987385" y="2733405"/>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5" name="Google Shape;515;p28"/>
          <p:cNvSpPr/>
          <p:nvPr/>
        </p:nvSpPr>
        <p:spPr>
          <a:xfrm rot="10800000" flipH="1">
            <a:off x="11864134" y="1927299"/>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6" name="Google Shape;516;p28"/>
          <p:cNvSpPr/>
          <p:nvPr/>
        </p:nvSpPr>
        <p:spPr>
          <a:xfrm rot="10800000" flipH="1">
            <a:off x="289499" y="3099733"/>
            <a:ext cx="182533"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7" name="Google Shape;517;p28"/>
          <p:cNvSpPr/>
          <p:nvPr/>
        </p:nvSpPr>
        <p:spPr>
          <a:xfrm rot="10800000" flipH="1">
            <a:off x="205800" y="479036"/>
            <a:ext cx="108885"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8" name="Google Shape;518;p28"/>
          <p:cNvSpPr/>
          <p:nvPr/>
        </p:nvSpPr>
        <p:spPr>
          <a:xfrm rot="10800000" flipH="1">
            <a:off x="494451" y="2010705"/>
            <a:ext cx="66487"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
        <p:nvSpPr>
          <p:cNvPr id="519" name="Google Shape;519;p28"/>
          <p:cNvSpPr/>
          <p:nvPr/>
        </p:nvSpPr>
        <p:spPr>
          <a:xfrm rot="10800000" flipH="1">
            <a:off x="739501" y="920766"/>
            <a:ext cx="149892"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157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5282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12691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2683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175615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94A4-FEEE-4E76-B72B-740D4CA28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0ABF06-D9FD-40A2-8780-65E910E74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D2298-A40E-4BBE-8C88-DCD683D9DD53}"/>
              </a:ext>
            </a:extLst>
          </p:cNvPr>
          <p:cNvSpPr>
            <a:spLocks noGrp="1"/>
          </p:cNvSpPr>
          <p:nvPr>
            <p:ph type="dt" sz="half" idx="10"/>
          </p:nvPr>
        </p:nvSpPr>
        <p:spPr/>
        <p:txBody>
          <a:body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A424A96F-0C09-4F5D-991E-1FA0C6993B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AA56B-93A9-4F5C-AEBF-7551D1F2C99C}"/>
              </a:ext>
            </a:extLst>
          </p:cNvPr>
          <p:cNvSpPr>
            <a:spLocks noGrp="1"/>
          </p:cNvSpPr>
          <p:nvPr>
            <p:ph type="sldNum" sz="quarter" idx="12"/>
          </p:nvPr>
        </p:nvSpPr>
        <p:spPr/>
        <p:txBody>
          <a:bodyPr/>
          <a:lstStyle/>
          <a:p>
            <a:fld id="{6C46D1DE-7B50-410B-A29F-8022C275BD12}" type="slidenum">
              <a:rPr lang="en-US" smtClean="0"/>
              <a:t>‹#›</a:t>
            </a:fld>
            <a:endParaRPr lang="en-US"/>
          </a:p>
        </p:txBody>
      </p:sp>
    </p:spTree>
    <p:extLst>
      <p:ext uri="{BB962C8B-B14F-4D97-AF65-F5344CB8AC3E}">
        <p14:creationId xmlns:p14="http://schemas.microsoft.com/office/powerpoint/2010/main" val="41800027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5DF9A-D7DF-467E-9675-E0AD6D00D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220102-CCD9-451C-9714-2DFE23CA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A620D-FDE4-44D1-990F-4CF82133FC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9BF91-CBAF-4138-BA50-0ECA45BADFAC}" type="datetimeFigureOut">
              <a:rPr lang="en-US" smtClean="0"/>
              <a:t>2/8/2022</a:t>
            </a:fld>
            <a:endParaRPr lang="en-US"/>
          </a:p>
        </p:txBody>
      </p:sp>
      <p:sp>
        <p:nvSpPr>
          <p:cNvPr id="5" name="Footer Placeholder 4">
            <a:extLst>
              <a:ext uri="{FF2B5EF4-FFF2-40B4-BE49-F238E27FC236}">
                <a16:creationId xmlns:a16="http://schemas.microsoft.com/office/drawing/2014/main" id="{7A80BA91-D4A9-4D21-B934-AD35D384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D39C1-82C2-40C6-9A8E-95E0205C7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D1DE-7B50-410B-A29F-8022C275BD12}" type="slidenum">
              <a:rPr lang="en-US" smtClean="0"/>
              <a:t>‹#›</a:t>
            </a:fld>
            <a:endParaRPr lang="en-US"/>
          </a:p>
        </p:txBody>
      </p:sp>
    </p:spTree>
    <p:extLst>
      <p:ext uri="{BB962C8B-B14F-4D97-AF65-F5344CB8AC3E}">
        <p14:creationId xmlns:p14="http://schemas.microsoft.com/office/powerpoint/2010/main" val="853405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 id="2147483710" r:id="rId12"/>
    <p:sldLayoutId id="2147483708" r:id="rId13"/>
    <p:sldLayoutId id="2147483705" r:id="rId14"/>
    <p:sldLayoutId id="2147483704" r:id="rId15"/>
    <p:sldLayoutId id="2147483651" r:id="rId16"/>
    <p:sldLayoutId id="2147483652" r:id="rId17"/>
    <p:sldLayoutId id="2147483653" r:id="rId18"/>
    <p:sldLayoutId id="2147483654" r:id="rId19"/>
    <p:sldLayoutId id="2147483655" r:id="rId20"/>
    <p:sldLayoutId id="2147483724" r:id="rId21"/>
    <p:sldLayoutId id="2147483723" r:id="rId22"/>
    <p:sldLayoutId id="2147483722" r:id="rId23"/>
    <p:sldLayoutId id="2147483721" r:id="rId24"/>
    <p:sldLayoutId id="2147483709" r:id="rId25"/>
    <p:sldLayoutId id="2147483707" r:id="rId26"/>
    <p:sldLayoutId id="2147483656" r:id="rId27"/>
    <p:sldLayoutId id="2147483657" r:id="rId28"/>
    <p:sldLayoutId id="2147483658" r:id="rId29"/>
    <p:sldLayoutId id="2147483659" r:id="rId30"/>
    <p:sldLayoutId id="2147483660" r:id="rId31"/>
    <p:sldLayoutId id="2147483711" r:id="rId32"/>
    <p:sldLayoutId id="2147483703" r:id="rId33"/>
    <p:sldLayoutId id="2147483678" r:id="rId34"/>
    <p:sldLayoutId id="2147483706" r:id="rId35"/>
    <p:sldLayoutId id="2147483739"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76" y="719328"/>
            <a:ext cx="10290000" cy="6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950976" y="1536633"/>
            <a:ext cx="10290000" cy="43036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19640811"/>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if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tiff"/><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603" y="71919"/>
            <a:ext cx="11832698" cy="2201924"/>
          </a:xfrm>
          <a:prstGeom prst="roundRect">
            <a:avLst>
              <a:gd name="adj" fmla="val 5000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234587-AF8F-4BAA-ABDE-9D3F5500A2BB}"/>
              </a:ext>
            </a:extLst>
          </p:cNvPr>
          <p:cNvGrpSpPr/>
          <p:nvPr/>
        </p:nvGrpSpPr>
        <p:grpSpPr>
          <a:xfrm>
            <a:off x="3720068" y="2129679"/>
            <a:ext cx="5300503" cy="1953865"/>
            <a:chOff x="2829935" y="3550985"/>
            <a:chExt cx="7251842" cy="2018182"/>
          </a:xfrm>
        </p:grpSpPr>
        <p:sp>
          <p:nvSpPr>
            <p:cNvPr id="6" name="Rounded Rectangle 5"/>
            <p:cNvSpPr/>
            <p:nvPr/>
          </p:nvSpPr>
          <p:spPr>
            <a:xfrm>
              <a:off x="2829935" y="3793226"/>
              <a:ext cx="7251842" cy="177594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2908323" y="3980560"/>
              <a:ext cx="7095067" cy="1490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Rounded Rectangle 7"/>
            <p:cNvSpPr/>
            <p:nvPr/>
          </p:nvSpPr>
          <p:spPr>
            <a:xfrm>
              <a:off x="4014393" y="3557950"/>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8993858" y="3550985"/>
              <a:ext cx="114128"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2BFAB66E-FABC-479A-AD73-8CFF1151BCDE}"/>
              </a:ext>
            </a:extLst>
          </p:cNvPr>
          <p:cNvGrpSpPr/>
          <p:nvPr/>
        </p:nvGrpSpPr>
        <p:grpSpPr>
          <a:xfrm>
            <a:off x="176702" y="80407"/>
            <a:ext cx="2537440" cy="1969734"/>
            <a:chOff x="-2489582" y="2641097"/>
            <a:chExt cx="2537440" cy="1969734"/>
          </a:xfrm>
        </p:grpSpPr>
        <p:sp>
          <p:nvSpPr>
            <p:cNvPr id="13" name="Cloud 12"/>
            <p:cNvSpPr/>
            <p:nvPr/>
          </p:nvSpPr>
          <p:spPr>
            <a:xfrm rot="12142935">
              <a:off x="-2489582" y="2641097"/>
              <a:ext cx="2537440" cy="196973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Cloud 13"/>
            <p:cNvSpPr/>
            <p:nvPr/>
          </p:nvSpPr>
          <p:spPr>
            <a:xfrm rot="12142935">
              <a:off x="-2425194" y="2813121"/>
              <a:ext cx="2342250" cy="1652982"/>
            </a:xfrm>
            <a:prstGeom prst="cloud">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12" name="TextBox 11"/>
          <p:cNvSpPr txBox="1"/>
          <p:nvPr/>
        </p:nvSpPr>
        <p:spPr>
          <a:xfrm>
            <a:off x="468655" y="578902"/>
            <a:ext cx="1846681" cy="1508105"/>
          </a:xfrm>
          <a:prstGeom prst="rect">
            <a:avLst/>
          </a:prstGeom>
          <a:noFill/>
        </p:spPr>
        <p:txBody>
          <a:bodyPr wrap="square" rtlCol="0">
            <a:spAutoFit/>
          </a:bodyPr>
          <a:lstStyle/>
          <a:p>
            <a:pPr algn="ctr"/>
            <a:r>
              <a:rPr lang="en-US" sz="3200" b="1" dirty="0" err="1">
                <a:latin typeface="Arial" panose="020B0604020202020204" pitchFamily="34" charset="0"/>
                <a:cs typeface="Arial" panose="020B0604020202020204" pitchFamily="34" charset="0"/>
              </a:rPr>
              <a:t>TUẦN</a:t>
            </a:r>
            <a:r>
              <a:rPr lang="en-US" sz="3200" b="1" dirty="0">
                <a:latin typeface="Arial" panose="020B0604020202020204" pitchFamily="34" charset="0"/>
                <a:cs typeface="Arial" panose="020B0604020202020204" pitchFamily="34" charset="0"/>
              </a:rPr>
              <a:t> </a:t>
            </a:r>
            <a:r>
              <a:rPr lang="en-US" sz="6000" b="1" dirty="0">
                <a:latin typeface="Arial" panose="020B0604020202020204" pitchFamily="34" charset="0"/>
                <a:cs typeface="Arial" panose="020B0604020202020204" pitchFamily="34" charset="0"/>
              </a:rPr>
              <a:t>21</a:t>
            </a:r>
            <a:endParaRPr lang="en-US" sz="5400" b="1" dirty="0">
              <a:latin typeface="Arial" panose="020B0604020202020204" pitchFamily="34" charset="0"/>
              <a:cs typeface="Arial" panose="020B0604020202020204" pitchFamily="34" charset="0"/>
            </a:endParaRPr>
          </a:p>
        </p:txBody>
      </p:sp>
      <p:sp>
        <p:nvSpPr>
          <p:cNvPr id="19" name="TextBox 18"/>
          <p:cNvSpPr txBox="1"/>
          <p:nvPr/>
        </p:nvSpPr>
        <p:spPr>
          <a:xfrm>
            <a:off x="4745474" y="2816590"/>
            <a:ext cx="7101827" cy="923330"/>
          </a:xfrm>
          <a:prstGeom prst="rect">
            <a:avLst/>
          </a:prstGeom>
          <a:noFill/>
        </p:spPr>
        <p:txBody>
          <a:bodyPr wrap="square" rtlCol="0">
            <a:spAutoFit/>
          </a:bodyPr>
          <a:lstStyle/>
          <a:p>
            <a:r>
              <a:rPr lang="en-US" sz="5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MÙA</a:t>
            </a:r>
            <a:r>
              <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VÀNG</a:t>
            </a:r>
            <a:endParaRPr lang="en-US" sz="5400" b="1" dirty="0">
              <a:solidFill>
                <a:srgbClr val="00B05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21" name="Oval 20">
            <a:extLst>
              <a:ext uri="{FF2B5EF4-FFF2-40B4-BE49-F238E27FC236}">
                <a16:creationId xmlns:a16="http://schemas.microsoft.com/office/drawing/2014/main" id="{637B469F-4C6B-4890-B36E-0022CEEE7647}"/>
              </a:ext>
            </a:extLst>
          </p:cNvPr>
          <p:cNvSpPr/>
          <p:nvPr/>
        </p:nvSpPr>
        <p:spPr>
          <a:xfrm>
            <a:off x="2633552" y="2353439"/>
            <a:ext cx="1748351" cy="16833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TextBox 17"/>
          <p:cNvSpPr txBox="1"/>
          <p:nvPr/>
        </p:nvSpPr>
        <p:spPr>
          <a:xfrm>
            <a:off x="3146825" y="2328912"/>
            <a:ext cx="1146485" cy="1692771"/>
          </a:xfrm>
          <a:prstGeom prst="rect">
            <a:avLst/>
          </a:prstGeom>
          <a:noFill/>
        </p:spPr>
        <p:txBody>
          <a:bodyPr wrap="square" rtlCol="0">
            <a:spAutoFit/>
          </a:bodyPr>
          <a:lstStyle/>
          <a:p>
            <a:r>
              <a:rPr lang="en-US" sz="32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400" b="1" dirty="0">
                <a:solidFill>
                  <a:schemeClr val="bg1"/>
                </a:solidFill>
                <a:latin typeface="Arial" panose="020B0604020202020204" pitchFamily="34" charset="0"/>
                <a:cs typeface="Arial" panose="020B0604020202020204" pitchFamily="34" charset="0"/>
              </a:rPr>
              <a:t> </a:t>
            </a:r>
          </a:p>
          <a:p>
            <a:r>
              <a:rPr lang="en-US" sz="6000" b="1" dirty="0">
                <a:solidFill>
                  <a:schemeClr val="bg1"/>
                </a:solidFill>
                <a:latin typeface="Arial" panose="020B0604020202020204" pitchFamily="34" charset="0"/>
                <a:ea typeface="Arial-Rounded" panose="020B0500000000000000" pitchFamily="34" charset="0"/>
                <a:cs typeface="Arial" panose="020B0604020202020204" pitchFamily="34" charset="0"/>
              </a:rPr>
              <a:t>6</a:t>
            </a:r>
          </a:p>
        </p:txBody>
      </p:sp>
    </p:spTree>
    <p:extLst>
      <p:ext uri="{BB962C8B-B14F-4D97-AF65-F5344CB8AC3E}">
        <p14:creationId xmlns:p14="http://schemas.microsoft.com/office/powerpoint/2010/main" val="393188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167915" y="61869"/>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45020" y="-50814"/>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spTree>
    <p:extLst>
      <p:ext uri="{BB962C8B-B14F-4D97-AF65-F5344CB8AC3E}">
        <p14:creationId xmlns:p14="http://schemas.microsoft.com/office/powerpoint/2010/main" val="10410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637" y="4578673"/>
            <a:ext cx="1485439" cy="22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2076" y="4655709"/>
            <a:ext cx="1267408" cy="216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415982" y="1484243"/>
            <a:ext cx="7933966" cy="3167270"/>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TẬP</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THEO </a:t>
            </a:r>
          </a:p>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VĂN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BẢN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256237639"/>
      </p:ext>
    </p:extLst>
  </p:cSld>
  <p:clrMapOvr>
    <a:masterClrMapping/>
  </p:clrMapOvr>
  <p:transition spd="slow" advClick="0" advTm="0">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332ED0F6-348D-4782-B689-69FBF746E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6" t="33160" r="89898" b="54167"/>
          <a:stretch/>
        </p:blipFill>
        <p:spPr bwMode="auto">
          <a:xfrm>
            <a:off x="186925" y="180684"/>
            <a:ext cx="887123" cy="79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91E5C0D9-400E-40BF-AEA9-69E9D517EC06}"/>
              </a:ext>
            </a:extLst>
          </p:cNvPr>
          <p:cNvSpPr txBox="1"/>
          <p:nvPr/>
        </p:nvSpPr>
        <p:spPr>
          <a:xfrm>
            <a:off x="935195" y="272838"/>
            <a:ext cx="10921183" cy="1200329"/>
          </a:xfrm>
          <a:prstGeom prst="rect">
            <a:avLst/>
          </a:prstGeom>
          <a:noFill/>
        </p:spPr>
        <p:txBody>
          <a:bodyPr wrap="square" rtlCol="0">
            <a:spAutoFit/>
          </a:bodyPr>
          <a:lstStyle/>
          <a:p>
            <a:pPr algn="just"/>
            <a:r>
              <a:rPr lang="en-US" sz="3600" b="1" dirty="0">
                <a:solidFill>
                  <a:srgbClr val="0D97FF"/>
                </a:solidFill>
                <a:latin typeface="Arial" panose="020B0604020202020204" pitchFamily="34" charset="0"/>
                <a:ea typeface="Arial-Rounded" panose="020B0500000000000000" pitchFamily="34" charset="0"/>
                <a:cs typeface="Arial" panose="020B0604020202020204" pitchFamily="34" charset="0"/>
              </a:rPr>
              <a:t>1.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Kết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hợp</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ngữ</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cột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ngữ</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cột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B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tạo</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nêu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điểm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 name="Rectangle: Rounded Corners 1">
            <a:extLst>
              <a:ext uri="{FF2B5EF4-FFF2-40B4-BE49-F238E27FC236}">
                <a16:creationId xmlns:a16="http://schemas.microsoft.com/office/drawing/2014/main" id="{736D7DC5-E48E-4925-833B-7F4B6E0E849A}"/>
              </a:ext>
            </a:extLst>
          </p:cNvPr>
          <p:cNvSpPr/>
          <p:nvPr/>
        </p:nvSpPr>
        <p:spPr>
          <a:xfrm>
            <a:off x="1661195" y="2516406"/>
            <a:ext cx="2925795" cy="820711"/>
          </a:xfrm>
          <a:prstGeom prst="roundRect">
            <a:avLst>
              <a:gd name="adj" fmla="val 367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Quả</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hồng</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6CE8227E-DF77-4459-8716-B220A4F5ED70}"/>
              </a:ext>
            </a:extLst>
          </p:cNvPr>
          <p:cNvSpPr/>
          <p:nvPr/>
        </p:nvSpPr>
        <p:spPr>
          <a:xfrm>
            <a:off x="1661195" y="3535601"/>
            <a:ext cx="2925795" cy="820711"/>
          </a:xfrm>
          <a:prstGeom prst="roundRect">
            <a:avLst>
              <a:gd name="adj" fmla="val 367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Hạt</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dẻ</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82297C76-F98F-4C6A-858E-3B8EA541FCE6}"/>
              </a:ext>
            </a:extLst>
          </p:cNvPr>
          <p:cNvSpPr/>
          <p:nvPr/>
        </p:nvSpPr>
        <p:spPr>
          <a:xfrm>
            <a:off x="1661195" y="4554796"/>
            <a:ext cx="2925795" cy="820711"/>
          </a:xfrm>
          <a:prstGeom prst="roundRect">
            <a:avLst>
              <a:gd name="adj" fmla="val 367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Quả</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na</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334D9F30-73CF-4FEC-A465-51D01EBE2CBE}"/>
              </a:ext>
            </a:extLst>
          </p:cNvPr>
          <p:cNvSpPr/>
          <p:nvPr/>
        </p:nvSpPr>
        <p:spPr>
          <a:xfrm>
            <a:off x="1661195" y="5573991"/>
            <a:ext cx="2925795" cy="820711"/>
          </a:xfrm>
          <a:prstGeom prst="roundRect">
            <a:avLst>
              <a:gd name="adj" fmla="val 3675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Biển</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lúa</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5C52493C-69EE-4A4D-88D3-1A6FB2DCA6C9}"/>
              </a:ext>
            </a:extLst>
          </p:cNvPr>
          <p:cNvSpPr/>
          <p:nvPr/>
        </p:nvSpPr>
        <p:spPr>
          <a:xfrm>
            <a:off x="7030171" y="2499056"/>
            <a:ext cx="3346727" cy="820711"/>
          </a:xfrm>
          <a:prstGeom prst="roundRect">
            <a:avLst>
              <a:gd name="adj" fmla="val 36758"/>
            </a:avLst>
          </a:prstGeom>
          <a:solidFill>
            <a:srgbClr val="F3A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vàng</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ươm</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0F147C78-668B-4C84-B933-C2BC25328B88}"/>
              </a:ext>
            </a:extLst>
          </p:cNvPr>
          <p:cNvSpPr/>
          <p:nvPr/>
        </p:nvSpPr>
        <p:spPr>
          <a:xfrm>
            <a:off x="7030171" y="3518251"/>
            <a:ext cx="3346727" cy="820711"/>
          </a:xfrm>
          <a:prstGeom prst="roundRect">
            <a:avLst>
              <a:gd name="adj" fmla="val 36758"/>
            </a:avLst>
          </a:prstGeom>
          <a:solidFill>
            <a:srgbClr val="F3A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thơm</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dìu</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dịu</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691F7E0-EC14-4B84-865F-E5130BCF8C80}"/>
              </a:ext>
            </a:extLst>
          </p:cNvPr>
          <p:cNvSpPr/>
          <p:nvPr/>
        </p:nvSpPr>
        <p:spPr>
          <a:xfrm>
            <a:off x="7030171" y="4537446"/>
            <a:ext cx="3346727" cy="820711"/>
          </a:xfrm>
          <a:prstGeom prst="roundRect">
            <a:avLst>
              <a:gd name="adj" fmla="val 36758"/>
            </a:avLst>
          </a:prstGeom>
          <a:solidFill>
            <a:srgbClr val="F3A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đỏ</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mọng</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7014CAB6-CF00-470E-BA54-A2E061E71530}"/>
              </a:ext>
            </a:extLst>
          </p:cNvPr>
          <p:cNvSpPr/>
          <p:nvPr/>
        </p:nvSpPr>
        <p:spPr>
          <a:xfrm>
            <a:off x="7030171" y="5556641"/>
            <a:ext cx="3346727" cy="820711"/>
          </a:xfrm>
          <a:prstGeom prst="roundRect">
            <a:avLst>
              <a:gd name="adj" fmla="val 36758"/>
            </a:avLst>
          </a:prstGeom>
          <a:solidFill>
            <a:srgbClr val="F3A1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nâu</a:t>
            </a:r>
            <a:r>
              <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rPr>
              <a:t>bóng</a:t>
            </a:r>
            <a:endParaRPr lang="en-US" sz="3600" b="1" dirty="0">
              <a:solidFill>
                <a:schemeClr val="tx1">
                  <a:lumMod val="95000"/>
                  <a:lumOff val="5000"/>
                </a:schemeClr>
              </a:solidFill>
              <a:latin typeface="Arial" panose="020B0604020202020204" pitchFamily="34" charset="0"/>
              <a:ea typeface="Arial-Rounded" panose="020B0500000000000000" pitchFamily="34" charset="0"/>
              <a:cs typeface="Arial" panose="020B0604020202020204" pitchFamily="34" charset="0"/>
            </a:endParaRPr>
          </a:p>
        </p:txBody>
      </p:sp>
      <p:sp>
        <p:nvSpPr>
          <p:cNvPr id="3" name="TextBox 2">
            <a:extLst>
              <a:ext uri="{FF2B5EF4-FFF2-40B4-BE49-F238E27FC236}">
                <a16:creationId xmlns:a16="http://schemas.microsoft.com/office/drawing/2014/main" id="{B34FDE9D-6548-4AB7-800A-83FDDB4005CE}"/>
              </a:ext>
            </a:extLst>
          </p:cNvPr>
          <p:cNvSpPr txBox="1"/>
          <p:nvPr/>
        </p:nvSpPr>
        <p:spPr>
          <a:xfrm>
            <a:off x="2878111" y="1679969"/>
            <a:ext cx="959371" cy="707886"/>
          </a:xfrm>
          <a:prstGeom prst="rect">
            <a:avLst/>
          </a:prstGeom>
          <a:noFill/>
        </p:spPr>
        <p:txBody>
          <a:bodyPr wrap="square" rtlCol="0">
            <a:spAutoFit/>
          </a:bodyPr>
          <a:lstStyle/>
          <a:p>
            <a:r>
              <a:rPr lang="en-US" sz="4000" b="1" dirty="0">
                <a:solidFill>
                  <a:srgbClr val="0070C0"/>
                </a:solidFill>
                <a:latin typeface="Arial" panose="020B0604020202020204" pitchFamily="34" charset="0"/>
                <a:ea typeface="Arial-Rounded" panose="020B0500000000000000" pitchFamily="34" charset="0"/>
                <a:cs typeface="Arial" panose="020B0604020202020204" pitchFamily="34" charset="0"/>
              </a:rPr>
              <a:t>A</a:t>
            </a:r>
          </a:p>
        </p:txBody>
      </p:sp>
      <p:sp>
        <p:nvSpPr>
          <p:cNvPr id="29" name="TextBox 28">
            <a:extLst>
              <a:ext uri="{FF2B5EF4-FFF2-40B4-BE49-F238E27FC236}">
                <a16:creationId xmlns:a16="http://schemas.microsoft.com/office/drawing/2014/main" id="{0291FA06-F35A-4931-8262-DCBA48628FB9}"/>
              </a:ext>
            </a:extLst>
          </p:cNvPr>
          <p:cNvSpPr txBox="1"/>
          <p:nvPr/>
        </p:nvSpPr>
        <p:spPr>
          <a:xfrm>
            <a:off x="8411980" y="1678345"/>
            <a:ext cx="959371" cy="707886"/>
          </a:xfrm>
          <a:prstGeom prst="rect">
            <a:avLst/>
          </a:prstGeom>
          <a:noFill/>
        </p:spPr>
        <p:txBody>
          <a:bodyPr wrap="square" rtlCol="0">
            <a:spAutoFit/>
          </a:bodyPr>
          <a:lstStyle/>
          <a:p>
            <a:r>
              <a:rPr lang="en-US" sz="4000" b="1" dirty="0">
                <a:solidFill>
                  <a:srgbClr val="F44A06"/>
                </a:solidFill>
                <a:latin typeface="Arial" panose="020B0604020202020204" pitchFamily="34" charset="0"/>
                <a:ea typeface="Arial-Rounded" panose="020B0500000000000000" pitchFamily="34" charset="0"/>
                <a:cs typeface="Arial" panose="020B0604020202020204" pitchFamily="34" charset="0"/>
              </a:rPr>
              <a:t>B</a:t>
            </a:r>
          </a:p>
        </p:txBody>
      </p:sp>
      <p:cxnSp>
        <p:nvCxnSpPr>
          <p:cNvPr id="5" name="Straight Arrow Connector 4">
            <a:extLst>
              <a:ext uri="{FF2B5EF4-FFF2-40B4-BE49-F238E27FC236}">
                <a16:creationId xmlns:a16="http://schemas.microsoft.com/office/drawing/2014/main" id="{DB054830-9593-40F5-821B-47C933F88FA1}"/>
              </a:ext>
            </a:extLst>
          </p:cNvPr>
          <p:cNvCxnSpPr>
            <a:cxnSpLocks/>
            <a:stCxn id="2" idx="3"/>
            <a:endCxn id="27" idx="1"/>
          </p:cNvCxnSpPr>
          <p:nvPr/>
        </p:nvCxnSpPr>
        <p:spPr>
          <a:xfrm>
            <a:off x="4586990" y="2926762"/>
            <a:ext cx="2443181" cy="20210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AE6461-1E06-4676-99D2-C9CE26BD93E7}"/>
              </a:ext>
            </a:extLst>
          </p:cNvPr>
          <p:cNvCxnSpPr/>
          <p:nvPr/>
        </p:nvCxnSpPr>
        <p:spPr>
          <a:xfrm>
            <a:off x="4586990" y="3945956"/>
            <a:ext cx="2443182" cy="20210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8BB9448-C79D-4CC5-9DCF-D1424F22C2EE}"/>
              </a:ext>
            </a:extLst>
          </p:cNvPr>
          <p:cNvCxnSpPr>
            <a:cxnSpLocks/>
            <a:endCxn id="26" idx="1"/>
          </p:cNvCxnSpPr>
          <p:nvPr/>
        </p:nvCxnSpPr>
        <p:spPr>
          <a:xfrm flipV="1">
            <a:off x="4586990" y="3928607"/>
            <a:ext cx="2443181" cy="102787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B9CE5A-3DC7-4A2A-97FC-7E4AA9322B7A}"/>
              </a:ext>
            </a:extLst>
          </p:cNvPr>
          <p:cNvCxnSpPr>
            <a:cxnSpLocks/>
            <a:endCxn id="25" idx="1"/>
          </p:cNvCxnSpPr>
          <p:nvPr/>
        </p:nvCxnSpPr>
        <p:spPr>
          <a:xfrm flipV="1">
            <a:off x="4537023" y="2909412"/>
            <a:ext cx="2493148" cy="30922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58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3" grpId="0" animBg="1"/>
      <p:bldP spid="24" grpId="0" animBg="1"/>
      <p:bldP spid="25" grpId="0" animBg="1"/>
      <p:bldP spid="26" grpId="0" animBg="1"/>
      <p:bldP spid="27" grpId="0" animBg="1"/>
      <p:bldP spid="28" grpId="0" animBg="1"/>
      <p:bldP spid="3"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group of tomatoes&#10;&#10;Description automatically generated with low confidence">
            <a:extLst>
              <a:ext uri="{FF2B5EF4-FFF2-40B4-BE49-F238E27FC236}">
                <a16:creationId xmlns:a16="http://schemas.microsoft.com/office/drawing/2014/main" id="{53CDE3D5-7057-4B22-BA25-6912ACD22E28}"/>
              </a:ext>
            </a:extLst>
          </p:cNvPr>
          <p:cNvPicPr>
            <a:picLocks noChangeAspect="1"/>
          </p:cNvPicPr>
          <p:nvPr/>
        </p:nvPicPr>
        <p:blipFill rotWithShape="1">
          <a:blip r:embed="rId2">
            <a:extLst>
              <a:ext uri="{28A0092B-C50C-407E-A947-70E740481C1C}">
                <a14:useLocalDpi xmlns:a14="http://schemas.microsoft.com/office/drawing/2010/main" val="0"/>
              </a:ext>
            </a:extLst>
          </a:blip>
          <a:srcRect t="920" r="2" b="22407"/>
          <a:stretch/>
        </p:blipFill>
        <p:spPr>
          <a:xfrm>
            <a:off x="6195373" y="171717"/>
            <a:ext cx="5797883" cy="3167426"/>
          </a:xfrm>
          <a:prstGeom prst="rect">
            <a:avLst/>
          </a:prstGeom>
        </p:spPr>
      </p:pic>
      <p:pic>
        <p:nvPicPr>
          <p:cNvPr id="3" name="Picture 2" descr="A picture containing grass, sky, outdoor, field&#10;&#10;Description automatically generated">
            <a:extLst>
              <a:ext uri="{FF2B5EF4-FFF2-40B4-BE49-F238E27FC236}">
                <a16:creationId xmlns:a16="http://schemas.microsoft.com/office/drawing/2014/main" id="{26565611-7B1B-49D9-9682-4F48EA06FCE6}"/>
              </a:ext>
            </a:extLst>
          </p:cNvPr>
          <p:cNvPicPr>
            <a:picLocks noChangeAspect="1"/>
          </p:cNvPicPr>
          <p:nvPr/>
        </p:nvPicPr>
        <p:blipFill rotWithShape="1">
          <a:blip r:embed="rId3">
            <a:extLst>
              <a:ext uri="{28A0092B-C50C-407E-A947-70E740481C1C}">
                <a14:useLocalDpi xmlns:a14="http://schemas.microsoft.com/office/drawing/2010/main" val="0"/>
              </a:ext>
            </a:extLst>
          </a:blip>
          <a:srcRect t="27988" r="-2" b="-2"/>
          <a:stretch/>
        </p:blipFill>
        <p:spPr>
          <a:xfrm>
            <a:off x="6195373" y="3703597"/>
            <a:ext cx="5804105" cy="2789948"/>
          </a:xfrm>
          <a:prstGeom prst="rect">
            <a:avLst/>
          </a:prstGeom>
        </p:spPr>
      </p:pic>
      <p:pic>
        <p:nvPicPr>
          <p:cNvPr id="5" name="Picture 4" descr="A picture containing food, orange, colorful, high&#10;&#10;Description automatically generated">
            <a:extLst>
              <a:ext uri="{FF2B5EF4-FFF2-40B4-BE49-F238E27FC236}">
                <a16:creationId xmlns:a16="http://schemas.microsoft.com/office/drawing/2014/main" id="{E78777A1-A5F9-4B9F-B364-B66C6A0A3C21}"/>
              </a:ext>
            </a:extLst>
          </p:cNvPr>
          <p:cNvPicPr>
            <a:picLocks noChangeAspect="1"/>
          </p:cNvPicPr>
          <p:nvPr/>
        </p:nvPicPr>
        <p:blipFill rotWithShape="1">
          <a:blip r:embed="rId4">
            <a:extLst>
              <a:ext uri="{28A0092B-C50C-407E-A947-70E740481C1C}">
                <a14:useLocalDpi xmlns:a14="http://schemas.microsoft.com/office/drawing/2010/main" val="0"/>
              </a:ext>
            </a:extLst>
          </a:blip>
          <a:srcRect t="6646" r="2" b="13818"/>
          <a:stretch/>
        </p:blipFill>
        <p:spPr>
          <a:xfrm>
            <a:off x="206492" y="3703597"/>
            <a:ext cx="5797883" cy="2789948"/>
          </a:xfrm>
          <a:prstGeom prst="rect">
            <a:avLst/>
          </a:prstGeom>
        </p:spPr>
      </p:pic>
      <p:pic>
        <p:nvPicPr>
          <p:cNvPr id="11" name="Picture 10" descr="A picture containing custard apple, fruit, arranged&#10;&#10;Description automatically generated">
            <a:extLst>
              <a:ext uri="{FF2B5EF4-FFF2-40B4-BE49-F238E27FC236}">
                <a16:creationId xmlns:a16="http://schemas.microsoft.com/office/drawing/2014/main" id="{DD4C2F79-A470-4F92-8860-10815C4EA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04" y="171717"/>
            <a:ext cx="5513824" cy="3327679"/>
          </a:xfrm>
          <a:prstGeom prst="rect">
            <a:avLst/>
          </a:prstGeom>
        </p:spPr>
      </p:pic>
    </p:spTree>
    <p:extLst>
      <p:ext uri="{BB962C8B-B14F-4D97-AF65-F5344CB8AC3E}">
        <p14:creationId xmlns:p14="http://schemas.microsoft.com/office/powerpoint/2010/main" val="174998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FB996D-797E-44F8-B469-28B19C5206E1}"/>
              </a:ext>
            </a:extLst>
          </p:cNvPr>
          <p:cNvSpPr txBox="1"/>
          <p:nvPr/>
        </p:nvSpPr>
        <p:spPr>
          <a:xfrm>
            <a:off x="1254507" y="211269"/>
            <a:ext cx="10612145" cy="1200329"/>
          </a:xfrm>
          <a:prstGeom prst="rect">
            <a:avLst/>
          </a:prstGeom>
          <a:noFill/>
        </p:spPr>
        <p:txBody>
          <a:bodyPr wrap="square" rtlCol="0">
            <a:spAutoFit/>
          </a:bodyPr>
          <a:lstStyle/>
          <a:p>
            <a:pPr algn="just"/>
            <a:r>
              <a:rPr lang="en-US" sz="3600" b="1" dirty="0">
                <a:solidFill>
                  <a:srgbClr val="0D97FF"/>
                </a:solidFill>
                <a:latin typeface="Arial" panose="020B0604020202020204" pitchFamily="34" charset="0"/>
                <a:ea typeface="Arial-Rounded" panose="020B0500000000000000" pitchFamily="34" charset="0"/>
                <a:cs typeface="Arial" panose="020B0604020202020204" pitchFamily="34" charset="0"/>
              </a:rPr>
              <a:t>2.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nêu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điểm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loài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hoặc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loại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thích</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13" name="Picture 2">
            <a:extLst>
              <a:ext uri="{FF2B5EF4-FFF2-40B4-BE49-F238E27FC236}">
                <a16:creationId xmlns:a16="http://schemas.microsoft.com/office/drawing/2014/main" id="{4F233B43-1FFB-43CE-A9F3-66878852BD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6" t="33160" r="89898" b="54167"/>
          <a:stretch/>
        </p:blipFill>
        <p:spPr bwMode="auto">
          <a:xfrm>
            <a:off x="235146" y="124409"/>
            <a:ext cx="887123" cy="79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picture containing indoor, bread, arranged&#10;&#10;Description automatically generated">
            <a:extLst>
              <a:ext uri="{FF2B5EF4-FFF2-40B4-BE49-F238E27FC236}">
                <a16:creationId xmlns:a16="http://schemas.microsoft.com/office/drawing/2014/main" id="{651430AC-3855-4987-AD58-83C593981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51" y="2204137"/>
            <a:ext cx="5275913" cy="3664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2B43E6EB-9027-4681-BAE7-7805492730E4}"/>
              </a:ext>
            </a:extLst>
          </p:cNvPr>
          <p:cNvSpPr txBox="1"/>
          <p:nvPr/>
        </p:nvSpPr>
        <p:spPr>
          <a:xfrm>
            <a:off x="6096000" y="2721114"/>
            <a:ext cx="5596328" cy="646331"/>
          </a:xfrm>
          <a:prstGeom prst="rect">
            <a:avLst/>
          </a:prstGeom>
          <a:noFill/>
        </p:spPr>
        <p:txBody>
          <a:bodyPr wrap="square" rtlCol="0">
            <a:spAutoFit/>
          </a:bodyPr>
          <a:lstStyle/>
          <a:p>
            <a:r>
              <a:rPr lang="en-US" sz="3600" b="1" dirty="0" err="1">
                <a:latin typeface="Arial" panose="020B0604020202020204" pitchFamily="34" charset="0"/>
                <a:ea typeface="Arial-Rounded" panose="020B0500000000000000" pitchFamily="34" charset="0"/>
                <a:cs typeface="Arial" panose="020B0604020202020204" pitchFamily="34" charset="0"/>
              </a:rPr>
              <a:t>Quả</a:t>
            </a:r>
            <a:r>
              <a:rPr lang="en-US" sz="3600" b="1" dirty="0">
                <a:latin typeface="Arial" panose="020B0604020202020204" pitchFamily="34" charset="0"/>
                <a:ea typeface="Arial-Rounded" panose="020B0500000000000000" pitchFamily="34" charset="0"/>
                <a:cs typeface="Arial" panose="020B0604020202020204" pitchFamily="34" charset="0"/>
              </a:rPr>
              <a:t> </a:t>
            </a:r>
            <a:r>
              <a:rPr lang="en-US" sz="3600" b="1" dirty="0" err="1">
                <a:latin typeface="Arial" panose="020B0604020202020204" pitchFamily="34" charset="0"/>
                <a:ea typeface="Arial-Rounded" panose="020B0500000000000000" pitchFamily="34" charset="0"/>
                <a:cs typeface="Arial" panose="020B0604020202020204" pitchFamily="34" charset="0"/>
              </a:rPr>
              <a:t>hồng</a:t>
            </a:r>
            <a:r>
              <a:rPr lang="en-US" sz="3600" b="1" dirty="0">
                <a:latin typeface="Arial" panose="020B0604020202020204" pitchFamily="34" charset="0"/>
                <a:ea typeface="Arial-Rounded" panose="020B0500000000000000" pitchFamily="34" charset="0"/>
                <a:cs typeface="Arial" panose="020B0604020202020204" pitchFamily="34" charset="0"/>
              </a:rPr>
              <a:t> </a:t>
            </a:r>
            <a:r>
              <a:rPr lang="en-US" sz="3600" b="1" dirty="0" err="1">
                <a:latin typeface="Arial" panose="020B0604020202020204" pitchFamily="34" charset="0"/>
                <a:ea typeface="Arial-Rounded" panose="020B0500000000000000" pitchFamily="34" charset="0"/>
                <a:cs typeface="Arial" panose="020B0604020202020204" pitchFamily="34" charset="0"/>
              </a:rPr>
              <a:t>xiêm</a:t>
            </a:r>
            <a:r>
              <a:rPr lang="en-US" sz="3600" b="1" dirty="0">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ngọt</a:t>
            </a:r>
            <a:r>
              <a:rPr lang="en-US" sz="36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lịm</a:t>
            </a:r>
            <a:r>
              <a:rPr lang="en-US" sz="3600" b="1"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8030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47461-F207-414C-8767-BF3D2DBC13D0}"/>
              </a:ext>
            </a:extLst>
          </p:cNvPr>
          <p:cNvSpPr txBox="1"/>
          <p:nvPr/>
        </p:nvSpPr>
        <p:spPr>
          <a:xfrm>
            <a:off x="3742006" y="1963555"/>
            <a:ext cx="5978769" cy="1569660"/>
          </a:xfrm>
          <a:prstGeom prst="rect">
            <a:avLst/>
          </a:prstGeom>
          <a:noFill/>
        </p:spPr>
        <p:txBody>
          <a:bodyPr wrap="square" rtlCol="0">
            <a:spAutoFit/>
          </a:bodyPr>
          <a:lstStyle/>
          <a:p>
            <a:r>
              <a:rPr lang="en-US" sz="9600" dirty="0" err="1">
                <a:solidFill>
                  <a:srgbClr val="FF0000"/>
                </a:solidFill>
                <a:latin typeface="iCiel Crocante" panose="02000000000000000000" pitchFamily="2" charset="0"/>
              </a:rPr>
              <a:t>CỦNG</a:t>
            </a:r>
            <a:r>
              <a:rPr lang="en-US" sz="9600" dirty="0">
                <a:solidFill>
                  <a:srgbClr val="FF0000"/>
                </a:solidFill>
                <a:latin typeface="iCiel Crocante" panose="02000000000000000000" pitchFamily="2" charset="0"/>
              </a:rPr>
              <a:t> </a:t>
            </a:r>
            <a:r>
              <a:rPr lang="en-US" sz="9600" dirty="0" err="1">
                <a:solidFill>
                  <a:srgbClr val="FF0000"/>
                </a:solidFill>
                <a:latin typeface="iCiel Crocante" panose="02000000000000000000" pitchFamily="2" charset="0"/>
              </a:rPr>
              <a:t>CỐ</a:t>
            </a:r>
            <a:endParaRPr lang="en-US" sz="9600" dirty="0">
              <a:solidFill>
                <a:srgbClr val="FF0000"/>
              </a:solidFill>
              <a:latin typeface="iCiel Crocante" panose="02000000000000000000" pitchFamily="2" charset="0"/>
            </a:endParaRPr>
          </a:p>
        </p:txBody>
      </p:sp>
    </p:spTree>
    <p:extLst>
      <p:ext uri="{BB962C8B-B14F-4D97-AF65-F5344CB8AC3E}">
        <p14:creationId xmlns:p14="http://schemas.microsoft.com/office/powerpoint/2010/main" val="169758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94D496E-CC27-304D-858C-8978CECA38A6}"/>
              </a:ext>
            </a:extLst>
          </p:cNvPr>
          <p:cNvGrpSpPr/>
          <p:nvPr/>
        </p:nvGrpSpPr>
        <p:grpSpPr>
          <a:xfrm>
            <a:off x="9763" y="3327651"/>
            <a:ext cx="12172476" cy="4662039"/>
            <a:chOff x="-4000" y="3066932"/>
            <a:chExt cx="9151999" cy="3791068"/>
          </a:xfrm>
        </p:grpSpPr>
        <p:sp>
          <p:nvSpPr>
            <p:cNvPr id="4" name="Полилиния 3">
              <a:extLst>
                <a:ext uri="{FF2B5EF4-FFF2-40B4-BE49-F238E27FC236}">
                  <a16:creationId xmlns:a16="http://schemas.microsoft.com/office/drawing/2014/main" id="{B899F813-E314-D84E-979A-18FD998B5CCB}"/>
                </a:ext>
              </a:extLst>
            </p:cNvPr>
            <p:cNvSpPr/>
            <p:nvPr/>
          </p:nvSpPr>
          <p:spPr>
            <a:xfrm>
              <a:off x="0" y="3066932"/>
              <a:ext cx="9144000" cy="1805488"/>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5" name="Полилиния 4">
              <a:extLst>
                <a:ext uri="{FF2B5EF4-FFF2-40B4-BE49-F238E27FC236}">
                  <a16:creationId xmlns:a16="http://schemas.microsoft.com/office/drawing/2014/main" id="{DA86DAEE-7584-9C45-A2F5-490A618E51E9}"/>
                </a:ext>
              </a:extLst>
            </p:cNvPr>
            <p:cNvSpPr/>
            <p:nvPr/>
          </p:nvSpPr>
          <p:spPr>
            <a:xfrm>
              <a:off x="0" y="3696346"/>
              <a:ext cx="9147999" cy="2689260"/>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 name="Полилиния 5">
              <a:extLst>
                <a:ext uri="{FF2B5EF4-FFF2-40B4-BE49-F238E27FC236}">
                  <a16:creationId xmlns:a16="http://schemas.microsoft.com/office/drawing/2014/main" id="{0599F478-F945-C848-A545-41C681D6046E}"/>
                </a:ext>
              </a:extLst>
            </p:cNvPr>
            <p:cNvSpPr/>
            <p:nvPr/>
          </p:nvSpPr>
          <p:spPr>
            <a:xfrm flipH="1">
              <a:off x="-4000" y="5040976"/>
              <a:ext cx="9148000" cy="1817024"/>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grpSp>
      <p:pic>
        <p:nvPicPr>
          <p:cNvPr id="7" name="Picture 2" descr="Crab clipart">
            <a:extLst>
              <a:ext uri="{FF2B5EF4-FFF2-40B4-BE49-F238E27FC236}">
                <a16:creationId xmlns:a16="http://schemas.microsoft.com/office/drawing/2014/main" id="{5CC25052-5095-3A41-86C7-A8ACB8991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6965" y="1508022"/>
            <a:ext cx="4133137" cy="407651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a:hlinkClick r:id="" action="ppaction://hlinkshowjump?jump=nextslide"/>
            <a:extLst>
              <a:ext uri="{FF2B5EF4-FFF2-40B4-BE49-F238E27FC236}">
                <a16:creationId xmlns:a16="http://schemas.microsoft.com/office/drawing/2014/main" id="{2CCFD579-94E1-964F-A034-58F2565053FA}"/>
              </a:ext>
            </a:extLst>
          </p:cNvPr>
          <p:cNvSpPr/>
          <p:nvPr/>
        </p:nvSpPr>
        <p:spPr>
          <a:xfrm>
            <a:off x="1244265" y="3760313"/>
            <a:ext cx="3195883" cy="946700"/>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56" b="1" kern="0" dirty="0">
                <a:solidFill>
                  <a:srgbClr val="FFE2EA"/>
                </a:solidFill>
                <a:latin typeface="Arial"/>
                <a:sym typeface="Arial"/>
              </a:rPr>
              <a:t>START</a:t>
            </a:r>
            <a:endParaRPr lang="ru-RU" sz="4256" b="1" kern="0" dirty="0">
              <a:solidFill>
                <a:srgbClr val="FFE2EA"/>
              </a:solidFill>
              <a:latin typeface="Arial"/>
              <a:sym typeface="Arial"/>
            </a:endParaRPr>
          </a:p>
        </p:txBody>
      </p:sp>
      <p:pic>
        <p:nvPicPr>
          <p:cNvPr id="2" name="Picture 1">
            <a:extLst>
              <a:ext uri="{FF2B5EF4-FFF2-40B4-BE49-F238E27FC236}">
                <a16:creationId xmlns:a16="http://schemas.microsoft.com/office/drawing/2014/main" id="{C651ECF1-0393-4C44-A420-38258FD327E6}"/>
              </a:ext>
            </a:extLst>
          </p:cNvPr>
          <p:cNvPicPr>
            <a:picLocks noChangeAspect="1"/>
          </p:cNvPicPr>
          <p:nvPr/>
        </p:nvPicPr>
        <p:blipFill>
          <a:blip r:embed="rId3"/>
          <a:stretch>
            <a:fillRect/>
          </a:stretch>
        </p:blipFill>
        <p:spPr>
          <a:xfrm>
            <a:off x="257930" y="582182"/>
            <a:ext cx="8364437" cy="2641829"/>
          </a:xfrm>
          <a:prstGeom prst="rect">
            <a:avLst/>
          </a:prstGeom>
        </p:spPr>
      </p:pic>
    </p:spTree>
    <p:extLst>
      <p:ext uri="{BB962C8B-B14F-4D97-AF65-F5344CB8AC3E}">
        <p14:creationId xmlns:p14="http://schemas.microsoft.com/office/powerpoint/2010/main" val="3492640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5082" y="3024100"/>
            <a:ext cx="12161839" cy="2401363"/>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1244598" y="4403964"/>
            <a:ext cx="2749575" cy="665439"/>
          </a:xfrm>
          <a:prstGeom prst="rect">
            <a:avLst/>
          </a:prstGeom>
          <a:noFill/>
        </p:spPr>
        <p:txBody>
          <a:bodyPr wrap="square" rtlCol="0">
            <a:spAutoFit/>
          </a:bodyPr>
          <a:lstStyle/>
          <a:p>
            <a:pPr algn="ctr" defTabSz="1219170">
              <a:buClr>
                <a:srgbClr val="000000"/>
              </a:buClr>
            </a:pPr>
            <a:r>
              <a:rPr lang="en-US" sz="3724" kern="0">
                <a:solidFill>
                  <a:srgbClr val="000000"/>
                </a:solidFill>
                <a:latin typeface="Arial"/>
                <a:cs typeface="Arial"/>
                <a:sym typeface="Arial"/>
              </a:rPr>
              <a:t>dễ dàng</a:t>
            </a:r>
            <a:endParaRPr lang="ru-RU" sz="3724" kern="0" dirty="0">
              <a:solidFill>
                <a:srgbClr val="000000"/>
              </a:solidFill>
              <a:latin typeface="Arial"/>
              <a:cs typeface="Arial"/>
              <a:sym typeface="Arial"/>
            </a:endParaRPr>
          </a:p>
        </p:txBody>
      </p:sp>
      <p:pic>
        <p:nvPicPr>
          <p:cNvPr id="7" name="Рисунок 6">
            <a:hlinkClick r:id="" action="ppaction://hlinkshowjump?jump=nextslide"/>
            <a:extLst>
              <a:ext uri="{FF2B5EF4-FFF2-40B4-BE49-F238E27FC236}">
                <a16:creationId xmlns:a16="http://schemas.microsoft.com/office/drawing/2014/main" id="{8A7D3920-F401-1147-A120-DC340D11D182}"/>
              </a:ext>
            </a:extLst>
          </p:cNvPr>
          <p:cNvPicPr>
            <a:picLocks noChangeAspect="1"/>
          </p:cNvPicPr>
          <p:nvPr/>
        </p:nvPicPr>
        <p:blipFill>
          <a:blip r:embed="rId4"/>
          <a:stretch>
            <a:fillRect/>
          </a:stretch>
        </p:blipFill>
        <p:spPr>
          <a:xfrm flipH="1">
            <a:off x="10750409" y="-70144"/>
            <a:ext cx="1461736" cy="1502681"/>
          </a:xfrm>
          <a:prstGeom prst="rect">
            <a:avLst/>
          </a:prstGeom>
        </p:spPr>
      </p:pic>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5"/>
          <a:stretch>
            <a:fillRect/>
          </a:stretch>
        </p:blipFill>
        <p:spPr>
          <a:xfrm rot="341744">
            <a:off x="9638172" y="3722637"/>
            <a:ext cx="2152905" cy="2362305"/>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186" y="5902707"/>
            <a:ext cx="4444863" cy="13110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5255" y="5575879"/>
            <a:ext cx="1554139" cy="1532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491269" y="311242"/>
            <a:ext cx="10222338" cy="1446550"/>
          </a:xfrm>
          <a:prstGeom prst="rect">
            <a:avLst/>
          </a:prstGeom>
          <a:solidFill>
            <a:srgbClr val="FFFFFF"/>
          </a:solidFill>
        </p:spPr>
        <p:txBody>
          <a:bodyPr wrap="square" rtlCol="0">
            <a:spAutoFit/>
          </a:bodyPr>
          <a:lstStyle/>
          <a:p>
            <a:pPr algn="ctr" defTabSz="1219170">
              <a:buClr>
                <a:srgbClr val="000000"/>
              </a:buClr>
            </a:pPr>
            <a:r>
              <a:rPr lang="en-US" sz="4400" b="1" kern="0" dirty="0" err="1">
                <a:solidFill>
                  <a:srgbClr val="002060"/>
                </a:solidFill>
                <a:latin typeface="Arial"/>
                <a:cs typeface="Arial"/>
                <a:sym typeface="Arial"/>
              </a:rPr>
              <a:t>Từ</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ngữ</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nào</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phù</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hợp</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khi</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nói</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về</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đặc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điểm</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của</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công</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việc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trồng</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lúa</a:t>
            </a:r>
            <a:r>
              <a:rPr lang="en-US" sz="4400" b="1" kern="0" dirty="0">
                <a:solidFill>
                  <a:srgbClr val="002060"/>
                </a:solidFill>
                <a:latin typeface="Arial"/>
                <a:cs typeface="Arial"/>
                <a:sym typeface="Arial"/>
              </a:rPr>
              <a:t>?</a:t>
            </a:r>
            <a:endParaRPr lang="ru-RU" sz="4400" b="1" kern="0" dirty="0">
              <a:solidFill>
                <a:srgbClr val="002060"/>
              </a:solidFill>
              <a:latin typeface="Arial"/>
              <a:cs typeface="Arial"/>
              <a:sym typeface="Arial"/>
            </a:endParaRPr>
          </a:p>
        </p:txBody>
      </p:sp>
      <p:sp>
        <p:nvSpPr>
          <p:cNvPr id="3" name="TextBox 2">
            <a:extLst>
              <a:ext uri="{FF2B5EF4-FFF2-40B4-BE49-F238E27FC236}">
                <a16:creationId xmlns:a16="http://schemas.microsoft.com/office/drawing/2014/main" id="{3F081966-14FD-D144-8E9A-0B06ABB85FD6}"/>
              </a:ext>
            </a:extLst>
          </p:cNvPr>
          <p:cNvSpPr txBox="1"/>
          <p:nvPr/>
        </p:nvSpPr>
        <p:spPr>
          <a:xfrm rot="20347722">
            <a:off x="7169311" y="5059002"/>
            <a:ext cx="3227364"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vất vả</a:t>
            </a:r>
            <a:endParaRPr lang="ru-RU" sz="4000"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4461258" y="2193103"/>
            <a:ext cx="3074053" cy="830997"/>
          </a:xfrm>
          <a:prstGeom prst="rect">
            <a:avLst/>
          </a:prstGeom>
          <a:solidFill>
            <a:srgbClr val="FFC000"/>
          </a:solidFill>
        </p:spPr>
        <p:txBody>
          <a:bodyPr wrap="square" rtlCol="0">
            <a:spAutoFit/>
          </a:bodyPr>
          <a:lstStyle/>
          <a:p>
            <a:pPr algn="ctr" defTabSz="1219170">
              <a:buClr>
                <a:srgbClr val="000000"/>
              </a:buClr>
            </a:pPr>
            <a:r>
              <a:rPr lang="en-US" sz="4800" kern="0">
                <a:solidFill>
                  <a:srgbClr val="000000"/>
                </a:solidFill>
                <a:latin typeface="Arial"/>
                <a:cs typeface="Arial"/>
                <a:sym typeface="Arial"/>
              </a:rPr>
              <a:t>vất vả</a:t>
            </a:r>
            <a:endParaRPr lang="ru-RU" sz="4800" kern="0" dirty="0">
              <a:solidFill>
                <a:srgbClr val="000000"/>
              </a:solidFill>
              <a:latin typeface="Arial"/>
              <a:cs typeface="Arial"/>
              <a:sym typeface="Arial"/>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5083" y="3861245"/>
            <a:ext cx="12167156" cy="3576809"/>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rot="587687">
            <a:off x="4025829" y="6151062"/>
            <a:ext cx="3474593"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nhanh chóng</a:t>
            </a:r>
            <a:endParaRPr lang="ru-RU" sz="4000" kern="0" dirty="0">
              <a:solidFill>
                <a:srgbClr val="000000"/>
              </a:solidFill>
              <a:latin typeface="Arial"/>
              <a:cs typeface="Arial"/>
              <a:sym typeface="Arial"/>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9762" y="5649649"/>
            <a:ext cx="12167159" cy="2416705"/>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a:off x="407053" y="6863500"/>
            <a:ext cx="2448268" cy="747256"/>
          </a:xfrm>
          <a:prstGeom prst="rect">
            <a:avLst/>
          </a:prstGeom>
          <a:noFill/>
        </p:spPr>
        <p:txBody>
          <a:bodyPr wrap="square" rtlCol="0">
            <a:spAutoFit/>
          </a:bodyPr>
          <a:lstStyle/>
          <a:p>
            <a:pPr algn="ctr" defTabSz="1219170">
              <a:buClr>
                <a:srgbClr val="000000"/>
              </a:buClr>
            </a:pPr>
            <a:r>
              <a:rPr lang="en-US" sz="4256" kern="0">
                <a:solidFill>
                  <a:srgbClr val="000000"/>
                </a:solidFill>
                <a:latin typeface="Arial"/>
                <a:cs typeface="Arial"/>
                <a:sym typeface="Arial"/>
              </a:rPr>
              <a:t>nhàn rỗi</a:t>
            </a:r>
            <a:endParaRPr lang="ru-RU" sz="4256" kern="0" dirty="0">
              <a:solidFill>
                <a:srgbClr val="000000"/>
              </a:solidFill>
              <a:latin typeface="Arial"/>
              <a:cs typeface="Arial"/>
              <a:sym typeface="Arial"/>
            </a:endParaRPr>
          </a:p>
        </p:txBody>
      </p:sp>
    </p:spTree>
    <p:extLst>
      <p:ext uri="{BB962C8B-B14F-4D97-AF65-F5344CB8AC3E}">
        <p14:creationId xmlns:p14="http://schemas.microsoft.com/office/powerpoint/2010/main" val="3504725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3.1693E-6 -1.11111E-6 C -0.00104 0.00949 0.00509 -0.04467 0.00731 -0.06505 C 0.0094 -0.08542 0.0141 -0.13194 0.01319 -0.12222 C 0.01227 -0.11227 0.00105 -0.00949 -3.1693E-6 -1.11111E-6 Z " pathEditMode="relative" rAng="0" ptsTypes="AAAA">
                                      <p:cBhvr>
                                        <p:cTn id="6" dur="3000" fill="hold"/>
                                        <p:tgtEl>
                                          <p:spTgt spid="81"/>
                                        </p:tgtEl>
                                        <p:attrNameLst>
                                          <p:attrName>ppt_x</p:attrName>
                                          <p:attrName>ppt_y</p:attrName>
                                        </p:attrNameLst>
                                      </p:cBhvr>
                                      <p:rCtr x="653" y="-6134"/>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8.24958E-7 -2.59259E-6 C -0.00104 0.00949 0.00509 -0.04467 0.00731 -0.06504 C 0.0094 -0.08541 0.0141 -0.13194 0.01318 -0.12222 C 0.01227 -0.11227 0.00105 -0.00949 -8.24958E-7 -2.59259E-6 Z " pathEditMode="relative" rAng="0" ptsTypes="AAAA">
                                      <p:cBhvr>
                                        <p:cTn id="10" dur="4000" fill="hold"/>
                                        <p:tgtEl>
                                          <p:spTgt spid="82"/>
                                        </p:tgtEl>
                                        <p:attrNameLst>
                                          <p:attrName>ppt_x</p:attrName>
                                          <p:attrName>ppt_y</p:attrName>
                                        </p:attrNameLst>
                                      </p:cBhvr>
                                      <p:rCtr x="653" y="-6134"/>
                                    </p:animMotion>
                                  </p:childTnLst>
                                </p:cTn>
                              </p:par>
                              <p:par>
                                <p:cTn id="11" presetID="0" presetClass="path" presetSubtype="0" repeatCount="indefinite" accel="50000" decel="50000" fill="hold" grpId="0" nodeType="withEffect">
                                  <p:stCondLst>
                                    <p:cond delay="0"/>
                                  </p:stCondLst>
                                  <p:childTnLst>
                                    <p:animMotion origin="layout" path="M 0.00888 -0.00046 C 0.00888 0.00023 0.00496 -0.19629 0.00509 -0.19699 C 0.00509 -0.19745 0.00888 -0.00046 0.00888 0.00023 L 0.00888 -0.00046 Z " pathEditMode="relative" rAng="0" ptsTypes="AAAA">
                                      <p:cBhvr>
                                        <p:cTn id="12" dur="5000" fill="hold"/>
                                        <p:tgtEl>
                                          <p:spTgt spid="3"/>
                                        </p:tgtEl>
                                        <p:attrNameLst>
                                          <p:attrName>ppt_x</p:attrName>
                                          <p:attrName>ppt_y</p:attrName>
                                        </p:attrNameLst>
                                      </p:cBhvr>
                                      <p:rCtr x="-196" y="-9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2"/>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60" grpId="0"/>
      <p:bldP spid="60" grpId="1"/>
      <p:bldP spid="3" grpId="0"/>
      <p:bldP spid="3" grpId="1"/>
      <p:bldP spid="14" grpId="0" animBg="1"/>
      <p:bldP spid="81" grpId="0"/>
      <p:bldP spid="81" grpId="1"/>
      <p:bldP spid="82" grpId="0"/>
      <p:bldP spid="8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5082" y="3115523"/>
            <a:ext cx="12161839" cy="2401363"/>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1244598" y="4403964"/>
            <a:ext cx="2749575" cy="665439"/>
          </a:xfrm>
          <a:prstGeom prst="rect">
            <a:avLst/>
          </a:prstGeom>
          <a:noFill/>
        </p:spPr>
        <p:txBody>
          <a:bodyPr wrap="square" rtlCol="0">
            <a:spAutoFit/>
          </a:bodyPr>
          <a:lstStyle/>
          <a:p>
            <a:pPr algn="ctr" defTabSz="1219170">
              <a:buClr>
                <a:srgbClr val="000000"/>
              </a:buClr>
            </a:pPr>
            <a:r>
              <a:rPr lang="en-US" sz="3724" kern="0">
                <a:solidFill>
                  <a:srgbClr val="000000"/>
                </a:solidFill>
                <a:latin typeface="Arial"/>
                <a:cs typeface="Arial"/>
                <a:sym typeface="Arial"/>
              </a:rPr>
              <a:t>Khinh bỉ</a:t>
            </a:r>
            <a:endParaRPr lang="ru-RU" sz="3724" kern="0" dirty="0">
              <a:solidFill>
                <a:srgbClr val="000000"/>
              </a:solidFill>
              <a:latin typeface="Arial"/>
              <a:cs typeface="Arial"/>
              <a:sym typeface="Arial"/>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9638172" y="3722637"/>
            <a:ext cx="2152905" cy="2362305"/>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4186" y="5902707"/>
            <a:ext cx="4444863" cy="13110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5255" y="5575879"/>
            <a:ext cx="1554139" cy="1532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108075" y="373977"/>
            <a:ext cx="10801319" cy="1446550"/>
          </a:xfrm>
          <a:prstGeom prst="rect">
            <a:avLst/>
          </a:prstGeom>
          <a:solidFill>
            <a:srgbClr val="FFFFFF"/>
          </a:solidFill>
        </p:spPr>
        <p:txBody>
          <a:bodyPr wrap="square" rtlCol="0">
            <a:spAutoFit/>
          </a:bodyPr>
          <a:lstStyle/>
          <a:p>
            <a:pPr algn="ctr" defTabSz="1219170">
              <a:buClr>
                <a:srgbClr val="000000"/>
              </a:buClr>
            </a:pPr>
            <a:r>
              <a:rPr lang="en-US" sz="4400" kern="0" dirty="0" err="1">
                <a:solidFill>
                  <a:srgbClr val="000000"/>
                </a:solidFill>
                <a:latin typeface="Arial"/>
                <a:cs typeface="Arial"/>
                <a:sym typeface="Arial"/>
              </a:rPr>
              <a:t>Chúng</a:t>
            </a:r>
            <a:r>
              <a:rPr lang="en-US" sz="4400" kern="0" dirty="0">
                <a:solidFill>
                  <a:srgbClr val="000000"/>
                </a:solidFill>
                <a:latin typeface="Arial"/>
                <a:cs typeface="Arial"/>
                <a:sym typeface="Arial"/>
              </a:rPr>
              <a:t> ta </a:t>
            </a:r>
            <a:r>
              <a:rPr lang="en-US" sz="4400" kern="0" dirty="0" err="1">
                <a:solidFill>
                  <a:srgbClr val="000000"/>
                </a:solidFill>
                <a:latin typeface="Arial"/>
                <a:cs typeface="Arial"/>
                <a:sym typeface="Arial"/>
              </a:rPr>
              <a:t>nên</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có</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thái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độ</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như</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thế</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nào</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với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những</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người</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nông</a:t>
            </a:r>
            <a:r>
              <a:rPr lang="en-US" sz="4400" kern="0" dirty="0">
                <a:solidFill>
                  <a:srgbClr val="000000"/>
                </a:solidFill>
                <a:latin typeface="Arial"/>
                <a:cs typeface="Arial"/>
                <a:sym typeface="Arial"/>
              </a:rPr>
              <a:t> </a:t>
            </a:r>
            <a:r>
              <a:rPr lang="en-US" sz="4400" kern="0" dirty="0" err="1">
                <a:solidFill>
                  <a:srgbClr val="000000"/>
                </a:solidFill>
                <a:latin typeface="Arial"/>
                <a:cs typeface="Arial"/>
                <a:sym typeface="Arial"/>
              </a:rPr>
              <a:t>dân</a:t>
            </a:r>
            <a:r>
              <a:rPr lang="en-US" sz="4400" kern="0" dirty="0">
                <a:solidFill>
                  <a:srgbClr val="000000"/>
                </a:solidFill>
                <a:latin typeface="Arial"/>
                <a:cs typeface="Arial"/>
                <a:sym typeface="Arial"/>
              </a:rPr>
              <a:t>?</a:t>
            </a:r>
            <a:endParaRPr lang="ru-RU" sz="4400"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2730287" y="2190808"/>
            <a:ext cx="6676330" cy="830997"/>
          </a:xfrm>
          <a:prstGeom prst="rect">
            <a:avLst/>
          </a:prstGeom>
          <a:solidFill>
            <a:srgbClr val="FFC000"/>
          </a:solidFill>
        </p:spPr>
        <p:txBody>
          <a:bodyPr wrap="square" rtlCol="0">
            <a:spAutoFit/>
          </a:bodyPr>
          <a:lstStyle/>
          <a:p>
            <a:pPr algn="ctr" defTabSz="1219170">
              <a:buClr>
                <a:srgbClr val="000000"/>
              </a:buClr>
            </a:pPr>
            <a:r>
              <a:rPr lang="en-US" sz="4800" kern="0" dirty="0" err="1">
                <a:solidFill>
                  <a:srgbClr val="000000"/>
                </a:solidFill>
                <a:latin typeface="Arial"/>
                <a:cs typeface="Arial"/>
                <a:sym typeface="Arial"/>
              </a:rPr>
              <a:t>Tôn</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trọng</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và</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biết</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ơn</a:t>
            </a:r>
            <a:endParaRPr lang="ru-RU" sz="4800" kern="0" dirty="0">
              <a:solidFill>
                <a:srgbClr val="000000"/>
              </a:solidFill>
              <a:latin typeface="Arial"/>
              <a:cs typeface="Arial"/>
              <a:sym typeface="Arial"/>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5083" y="3952668"/>
            <a:ext cx="12167156" cy="3576809"/>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rot="961631">
            <a:off x="4223560" y="6049042"/>
            <a:ext cx="3266721" cy="1446550"/>
          </a:xfrm>
          <a:prstGeom prst="rect">
            <a:avLst/>
          </a:prstGeom>
          <a:noFill/>
        </p:spPr>
        <p:txBody>
          <a:bodyPr wrap="square" rtlCol="0">
            <a:spAutoFit/>
          </a:bodyPr>
          <a:lstStyle/>
          <a:p>
            <a:pPr algn="ctr" defTabSz="1219170">
              <a:buClr>
                <a:srgbClr val="000000"/>
              </a:buClr>
            </a:pPr>
            <a:r>
              <a:rPr lang="en-US" sz="4400" kern="0">
                <a:solidFill>
                  <a:srgbClr val="000000"/>
                </a:solidFill>
                <a:latin typeface="Arial"/>
                <a:cs typeface="Arial"/>
                <a:sym typeface="Arial"/>
              </a:rPr>
              <a:t>Tôn trọng và biết ơn</a:t>
            </a:r>
            <a:endParaRPr lang="ru-RU" sz="4400" kern="0" dirty="0">
              <a:solidFill>
                <a:srgbClr val="000000"/>
              </a:solidFill>
              <a:latin typeface="Arial"/>
              <a:cs typeface="Arial"/>
              <a:sym typeface="Arial"/>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9762" y="5741072"/>
            <a:ext cx="12167159" cy="2416705"/>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a:off x="465816" y="6678862"/>
            <a:ext cx="3533323" cy="707886"/>
          </a:xfrm>
          <a:prstGeom prst="rect">
            <a:avLst/>
          </a:prstGeom>
          <a:noFill/>
        </p:spPr>
        <p:txBody>
          <a:bodyPr wrap="square" rtlCol="0">
            <a:spAutoFit/>
          </a:bodyPr>
          <a:lstStyle/>
          <a:p>
            <a:pPr algn="ctr" defTabSz="1219170">
              <a:buClr>
                <a:srgbClr val="000000"/>
              </a:buClr>
            </a:pPr>
            <a:r>
              <a:rPr lang="en-US" sz="4000" kern="0">
                <a:solidFill>
                  <a:srgbClr val="000000"/>
                </a:solidFill>
                <a:latin typeface="Arial"/>
                <a:cs typeface="Arial"/>
                <a:sym typeface="Arial"/>
              </a:rPr>
              <a:t>Xem thường</a:t>
            </a:r>
            <a:endParaRPr lang="ru-RU" sz="4000" kern="0" dirty="0">
              <a:solidFill>
                <a:srgbClr val="000000"/>
              </a:solidFill>
              <a:latin typeface="Arial"/>
              <a:cs typeface="Arial"/>
              <a:sym typeface="Arial"/>
            </a:endParaRPr>
          </a:p>
        </p:txBody>
      </p:sp>
      <p:pic>
        <p:nvPicPr>
          <p:cNvPr id="7" name="Рисунок 6">
            <a:hlinkClick r:id="" action="ppaction://hlinkshowjump?jump=nextslide"/>
            <a:extLst>
              <a:ext uri="{FF2B5EF4-FFF2-40B4-BE49-F238E27FC236}">
                <a16:creationId xmlns:a16="http://schemas.microsoft.com/office/drawing/2014/main" id="{8A7D3920-F401-1147-A120-DC340D11D182}"/>
              </a:ext>
            </a:extLst>
          </p:cNvPr>
          <p:cNvPicPr>
            <a:picLocks noChangeAspect="1"/>
          </p:cNvPicPr>
          <p:nvPr/>
        </p:nvPicPr>
        <p:blipFill>
          <a:blip r:embed="rId7"/>
          <a:stretch>
            <a:fillRect/>
          </a:stretch>
        </p:blipFill>
        <p:spPr>
          <a:xfrm flipH="1">
            <a:off x="10730264" y="3696"/>
            <a:ext cx="1461736" cy="1502681"/>
          </a:xfrm>
          <a:prstGeom prst="rect">
            <a:avLst/>
          </a:prstGeom>
        </p:spPr>
      </p:pic>
    </p:spTree>
    <p:extLst>
      <p:ext uri="{BB962C8B-B14F-4D97-AF65-F5344CB8AC3E}">
        <p14:creationId xmlns:p14="http://schemas.microsoft.com/office/powerpoint/2010/main" val="20720746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64 -0.00092 C 0.00588 0.01667 0.00901 -0.0831 0.01018 -0.1206 C 0.01123 -0.15833 0.01358 -0.24398 0.01319 -0.22592 C 0.01266 -0.20764 0.00692 -0.01828 0.0064 -0.00092 Z " pathEditMode="relative" rAng="0" ptsTypes="AAAA">
                                      <p:cBhvr>
                                        <p:cTn id="6" dur="3000" fill="hold"/>
                                        <p:tgtEl>
                                          <p:spTgt spid="81"/>
                                        </p:tgtEl>
                                        <p:attrNameLst>
                                          <p:attrName>ppt_x</p:attrName>
                                          <p:attrName>ppt_y</p:attrName>
                                        </p:attrNameLst>
                                      </p:cBhvr>
                                      <p:rCtr x="326" y="-11296"/>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0.00822 -0.00093 C 0.00783 0.0162 0.01005 -0.08079 0.01096 -0.11713 C 0.01174 -0.15347 0.01344 -0.23681 0.01318 -0.21944 C 0.01279 -0.20162 0.00861 -0.01782 0.00822 -0.00093 Z " pathEditMode="relative" rAng="0" ptsTypes="AAAA">
                                      <p:cBhvr>
                                        <p:cTn id="10" dur="4000" fill="hold"/>
                                        <p:tgtEl>
                                          <p:spTgt spid="82"/>
                                        </p:tgtEl>
                                        <p:attrNameLst>
                                          <p:attrName>ppt_x</p:attrName>
                                          <p:attrName>ppt_y</p:attrName>
                                        </p:attrNameLst>
                                      </p:cBhvr>
                                      <p:rCtr x="235" y="-1097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82"/>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plash.wav"/>
                                        </p:tgtEl>
                                      </p:cMediaNode>
                                    </p:audio>
                                  </p:sub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2"/>
                  </p:tgtEl>
                </p:cond>
              </p:nextCondLst>
            </p:seq>
          </p:childTnLst>
        </p:cTn>
      </p:par>
    </p:tnLst>
    <p:bldLst>
      <p:bldP spid="60" grpId="0"/>
      <p:bldP spid="60" grpId="1"/>
      <p:bldP spid="14" grpId="0" animBg="1"/>
      <p:bldP spid="82" grpId="0"/>
      <p:bldP spid="82" grpId="1"/>
      <p:bldP spid="81" grpId="0"/>
      <p:bldP spid="8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24177" y="3126661"/>
            <a:ext cx="12161839" cy="2401363"/>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1244598" y="4403964"/>
            <a:ext cx="2749575" cy="665439"/>
          </a:xfrm>
          <a:prstGeom prst="rect">
            <a:avLst/>
          </a:prstGeom>
          <a:noFill/>
        </p:spPr>
        <p:txBody>
          <a:bodyPr wrap="square" rtlCol="0">
            <a:spAutoFit/>
          </a:bodyPr>
          <a:lstStyle/>
          <a:p>
            <a:pPr algn="ctr" defTabSz="1219170">
              <a:buClr>
                <a:srgbClr val="000000"/>
              </a:buClr>
            </a:pPr>
            <a:r>
              <a:rPr lang="en-US" sz="3724" kern="0">
                <a:solidFill>
                  <a:srgbClr val="000000"/>
                </a:solidFill>
                <a:latin typeface="Arial"/>
                <a:cs typeface="Arial"/>
                <a:sym typeface="Arial"/>
              </a:rPr>
              <a:t>Cây nho</a:t>
            </a:r>
            <a:endParaRPr lang="ru-RU" sz="3724" kern="0" dirty="0">
              <a:solidFill>
                <a:srgbClr val="000000"/>
              </a:solidFill>
              <a:latin typeface="Arial"/>
              <a:cs typeface="Arial"/>
              <a:sym typeface="Arial"/>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rot="20989852">
            <a:off x="7580943" y="4935547"/>
            <a:ext cx="2448268" cy="747256"/>
          </a:xfrm>
          <a:prstGeom prst="rect">
            <a:avLst/>
          </a:prstGeom>
          <a:noFill/>
        </p:spPr>
        <p:txBody>
          <a:bodyPr wrap="square" rtlCol="0">
            <a:spAutoFit/>
          </a:bodyPr>
          <a:lstStyle/>
          <a:p>
            <a:pPr algn="ctr" defTabSz="1219170">
              <a:buClr>
                <a:srgbClr val="000000"/>
              </a:buClr>
            </a:pPr>
            <a:r>
              <a:rPr lang="en-US" sz="4256" kern="0">
                <a:solidFill>
                  <a:srgbClr val="000000"/>
                </a:solidFill>
                <a:latin typeface="Arial"/>
                <a:cs typeface="Arial"/>
                <a:sym typeface="Arial"/>
              </a:rPr>
              <a:t>Cây cam</a:t>
            </a:r>
            <a:endParaRPr lang="ru-RU" sz="4256" kern="0" dirty="0">
              <a:solidFill>
                <a:srgbClr val="000000"/>
              </a:solidFill>
              <a:latin typeface="Arial"/>
              <a:cs typeface="Arial"/>
              <a:sym typeface="Arial"/>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24175" y="3963805"/>
            <a:ext cx="12167156" cy="3576809"/>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rot="587687">
            <a:off x="4033509" y="6041751"/>
            <a:ext cx="2420907" cy="747256"/>
          </a:xfrm>
          <a:prstGeom prst="rect">
            <a:avLst/>
          </a:prstGeom>
          <a:noFill/>
        </p:spPr>
        <p:txBody>
          <a:bodyPr wrap="square" rtlCol="0">
            <a:spAutoFit/>
          </a:bodyPr>
          <a:lstStyle/>
          <a:p>
            <a:pPr algn="ctr" defTabSz="1219170">
              <a:buClr>
                <a:srgbClr val="000000"/>
              </a:buClr>
            </a:pPr>
            <a:r>
              <a:rPr lang="en-US" sz="4256" kern="0">
                <a:solidFill>
                  <a:srgbClr val="000000"/>
                </a:solidFill>
                <a:latin typeface="Arial"/>
                <a:cs typeface="Arial"/>
                <a:sym typeface="Arial"/>
              </a:rPr>
              <a:t>Cây táo</a:t>
            </a:r>
            <a:endParaRPr lang="ru-RU" sz="4256" kern="0" dirty="0">
              <a:solidFill>
                <a:srgbClr val="000000"/>
              </a:solidFill>
              <a:latin typeface="Arial"/>
              <a:cs typeface="Arial"/>
              <a:sym typeface="Arial"/>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29497" y="5752209"/>
            <a:ext cx="12167159" cy="2416705"/>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ru-RU" sz="2393" kern="0">
              <a:solidFill>
                <a:srgbClr val="FFE2EA"/>
              </a:solidFill>
              <a:latin typeface="Arial"/>
              <a:sym typeface="Arial"/>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5"/>
          <a:stretch>
            <a:fillRect/>
          </a:stretch>
        </p:blipFill>
        <p:spPr>
          <a:xfrm rot="341744">
            <a:off x="9638172" y="3722637"/>
            <a:ext cx="2152905" cy="2362305"/>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4186" y="5902707"/>
            <a:ext cx="4444863" cy="131108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5255" y="5575879"/>
            <a:ext cx="1554139" cy="1532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827730" y="338735"/>
            <a:ext cx="10801319" cy="1446550"/>
          </a:xfrm>
          <a:prstGeom prst="rect">
            <a:avLst/>
          </a:prstGeom>
          <a:solidFill>
            <a:srgbClr val="FFFFFF"/>
          </a:solidFill>
        </p:spPr>
        <p:txBody>
          <a:bodyPr wrap="square" rtlCol="0">
            <a:spAutoFit/>
          </a:bodyPr>
          <a:lstStyle/>
          <a:p>
            <a:pPr algn="ctr" defTabSz="1219170">
              <a:buClr>
                <a:srgbClr val="000000"/>
              </a:buClr>
            </a:pPr>
            <a:r>
              <a:rPr lang="en-US" sz="4400" b="1" kern="0" dirty="0" err="1">
                <a:solidFill>
                  <a:srgbClr val="002060"/>
                </a:solidFill>
                <a:latin typeface="Arial"/>
                <a:cs typeface="Arial"/>
                <a:sym typeface="Arial"/>
              </a:rPr>
              <a:t>Loài</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cây</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nào</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được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nhắc</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đến</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trong</a:t>
            </a:r>
            <a:r>
              <a:rPr lang="en-US" sz="4400" b="1" kern="0" dirty="0">
                <a:solidFill>
                  <a:srgbClr val="002060"/>
                </a:solidFill>
                <a:latin typeface="Arial"/>
                <a:cs typeface="Arial"/>
                <a:sym typeface="Arial"/>
              </a:rPr>
              <a:t> </a:t>
            </a:r>
            <a:r>
              <a:rPr lang="en-US" sz="4400" b="1" kern="0" dirty="0" err="1">
                <a:solidFill>
                  <a:srgbClr val="002060"/>
                </a:solidFill>
                <a:latin typeface="Arial"/>
                <a:cs typeface="Arial"/>
                <a:sym typeface="Arial"/>
              </a:rPr>
              <a:t>bài</a:t>
            </a:r>
            <a:r>
              <a:rPr lang="en-US" sz="4400" b="1" kern="0" dirty="0">
                <a:solidFill>
                  <a:srgbClr val="002060"/>
                </a:solidFill>
                <a:latin typeface="Arial"/>
                <a:cs typeface="Arial"/>
                <a:sym typeface="Arial"/>
              </a:rPr>
              <a:t> </a:t>
            </a:r>
            <a:r>
              <a:rPr lang="en-US" sz="4400" b="1" i="1" kern="0" dirty="0" err="1">
                <a:solidFill>
                  <a:srgbClr val="002060"/>
                </a:solidFill>
                <a:latin typeface="Arial"/>
                <a:cs typeface="Arial"/>
                <a:sym typeface="Arial"/>
              </a:rPr>
              <a:t>Mùa</a:t>
            </a:r>
            <a:r>
              <a:rPr lang="en-US" sz="4400" b="1" i="1" kern="0" dirty="0">
                <a:solidFill>
                  <a:srgbClr val="002060"/>
                </a:solidFill>
                <a:latin typeface="Arial"/>
                <a:cs typeface="Arial"/>
                <a:sym typeface="Arial"/>
              </a:rPr>
              <a:t> </a:t>
            </a:r>
            <a:r>
              <a:rPr lang="en-US" sz="4400" b="1" i="1" kern="0" dirty="0" err="1">
                <a:solidFill>
                  <a:srgbClr val="002060"/>
                </a:solidFill>
                <a:latin typeface="Arial"/>
                <a:cs typeface="Arial"/>
                <a:sym typeface="Arial"/>
              </a:rPr>
              <a:t>vàng</a:t>
            </a:r>
            <a:r>
              <a:rPr lang="en-US" sz="4400" b="1" i="1" kern="0" dirty="0">
                <a:solidFill>
                  <a:srgbClr val="002060"/>
                </a:solidFill>
                <a:latin typeface="Arial"/>
                <a:cs typeface="Arial"/>
                <a:sym typeface="Arial"/>
              </a:rPr>
              <a:t>?</a:t>
            </a:r>
            <a:endParaRPr lang="ru-RU" sz="4400" b="1" kern="0" dirty="0">
              <a:solidFill>
                <a:srgbClr val="002060"/>
              </a:solidFill>
              <a:latin typeface="Arial"/>
              <a:cs typeface="Arial"/>
              <a:sym typeface="Arial"/>
            </a:endParaRPr>
          </a:p>
        </p:txBody>
      </p:sp>
      <p:sp>
        <p:nvSpPr>
          <p:cNvPr id="3" name="TextBox 2">
            <a:extLst>
              <a:ext uri="{FF2B5EF4-FFF2-40B4-BE49-F238E27FC236}">
                <a16:creationId xmlns:a16="http://schemas.microsoft.com/office/drawing/2014/main" id="{3F081966-14FD-D144-8E9A-0B06ABB85FD6}"/>
              </a:ext>
            </a:extLst>
          </p:cNvPr>
          <p:cNvSpPr txBox="1"/>
          <p:nvPr/>
        </p:nvSpPr>
        <p:spPr>
          <a:xfrm>
            <a:off x="483695" y="6725962"/>
            <a:ext cx="3227364" cy="665439"/>
          </a:xfrm>
          <a:prstGeom prst="rect">
            <a:avLst/>
          </a:prstGeom>
          <a:noFill/>
        </p:spPr>
        <p:txBody>
          <a:bodyPr wrap="square" rtlCol="0">
            <a:spAutoFit/>
          </a:bodyPr>
          <a:lstStyle/>
          <a:p>
            <a:pPr algn="ctr" defTabSz="1219170">
              <a:buClr>
                <a:srgbClr val="000000"/>
              </a:buClr>
            </a:pPr>
            <a:r>
              <a:rPr lang="en-US" sz="3724" kern="0" dirty="0" err="1">
                <a:solidFill>
                  <a:srgbClr val="000000"/>
                </a:solidFill>
                <a:latin typeface="Arial"/>
                <a:cs typeface="Arial"/>
                <a:sym typeface="Arial"/>
              </a:rPr>
              <a:t>Cây</a:t>
            </a:r>
            <a:r>
              <a:rPr lang="en-US" sz="3724" kern="0" dirty="0">
                <a:solidFill>
                  <a:srgbClr val="000000"/>
                </a:solidFill>
                <a:latin typeface="Arial"/>
                <a:cs typeface="Arial"/>
                <a:sym typeface="Arial"/>
              </a:rPr>
              <a:t> </a:t>
            </a:r>
            <a:r>
              <a:rPr lang="en-US" sz="3724" kern="0" dirty="0" err="1">
                <a:solidFill>
                  <a:srgbClr val="000000"/>
                </a:solidFill>
                <a:latin typeface="Arial"/>
                <a:cs typeface="Arial"/>
                <a:sym typeface="Arial"/>
              </a:rPr>
              <a:t>lúa</a:t>
            </a:r>
            <a:endParaRPr lang="ru-RU" sz="3724"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4547270" y="2040474"/>
            <a:ext cx="3097460" cy="830997"/>
          </a:xfrm>
          <a:prstGeom prst="rect">
            <a:avLst/>
          </a:prstGeom>
          <a:solidFill>
            <a:srgbClr val="FFC000"/>
          </a:solidFill>
        </p:spPr>
        <p:txBody>
          <a:bodyPr wrap="square" rtlCol="0">
            <a:spAutoFit/>
          </a:bodyPr>
          <a:lstStyle/>
          <a:p>
            <a:pPr algn="ctr" defTabSz="1219170">
              <a:buClr>
                <a:srgbClr val="000000"/>
              </a:buClr>
            </a:pPr>
            <a:r>
              <a:rPr lang="en-US" sz="4800" kern="0" dirty="0" err="1">
                <a:solidFill>
                  <a:srgbClr val="000000"/>
                </a:solidFill>
                <a:latin typeface="Arial"/>
                <a:cs typeface="Arial"/>
                <a:sym typeface="Arial"/>
              </a:rPr>
              <a:t>Cây</a:t>
            </a:r>
            <a:r>
              <a:rPr lang="en-US" sz="4800" kern="0" dirty="0">
                <a:solidFill>
                  <a:srgbClr val="000000"/>
                </a:solidFill>
                <a:latin typeface="Arial"/>
                <a:cs typeface="Arial"/>
                <a:sym typeface="Arial"/>
              </a:rPr>
              <a:t> </a:t>
            </a:r>
            <a:r>
              <a:rPr lang="en-US" sz="4800" kern="0" dirty="0" err="1">
                <a:solidFill>
                  <a:srgbClr val="000000"/>
                </a:solidFill>
                <a:latin typeface="Arial"/>
                <a:cs typeface="Arial"/>
                <a:sym typeface="Arial"/>
              </a:rPr>
              <a:t>lúa</a:t>
            </a:r>
            <a:endParaRPr lang="ru-RU" sz="4800" kern="0" dirty="0">
              <a:solidFill>
                <a:srgbClr val="000000"/>
              </a:solidFill>
              <a:latin typeface="Arial"/>
              <a:cs typeface="Arial"/>
              <a:sym typeface="Arial"/>
            </a:endParaRPr>
          </a:p>
        </p:txBody>
      </p:sp>
      <p:pic>
        <p:nvPicPr>
          <p:cNvPr id="7" name="Рисунок 6">
            <a:hlinkClick r:id="" action="ppaction://hlinkshowjump?jump=nextslide"/>
            <a:extLst>
              <a:ext uri="{FF2B5EF4-FFF2-40B4-BE49-F238E27FC236}">
                <a16:creationId xmlns:a16="http://schemas.microsoft.com/office/drawing/2014/main" id="{8A7D3920-F401-1147-A120-DC340D11D182}"/>
              </a:ext>
            </a:extLst>
          </p:cNvPr>
          <p:cNvPicPr>
            <a:picLocks noChangeAspect="1"/>
          </p:cNvPicPr>
          <p:nvPr/>
        </p:nvPicPr>
        <p:blipFill>
          <a:blip r:embed="rId8"/>
          <a:stretch>
            <a:fillRect/>
          </a:stretch>
        </p:blipFill>
        <p:spPr>
          <a:xfrm flipH="1">
            <a:off x="10498186" y="995680"/>
            <a:ext cx="1461736" cy="1502681"/>
          </a:xfrm>
          <a:prstGeom prst="rect">
            <a:avLst/>
          </a:prstGeom>
        </p:spPr>
      </p:pic>
    </p:spTree>
    <p:extLst>
      <p:ext uri="{BB962C8B-B14F-4D97-AF65-F5344CB8AC3E}">
        <p14:creationId xmlns:p14="http://schemas.microsoft.com/office/powerpoint/2010/main" val="17287395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5.53453E-7 3.33333E-6 C -0.00104 0.00949 0.00509 -0.04468 0.00731 -0.06505 C 0.0094 -0.08542 0.0141 -0.13195 0.01318 -0.12223 C 0.01227 -0.11227 0.00104 -0.00949 5.53453E-7 3.33333E-6 Z " pathEditMode="relative" rAng="0" ptsTypes="AAAA">
                                      <p:cBhvr>
                                        <p:cTn id="6" dur="3000" fill="hold"/>
                                        <p:tgtEl>
                                          <p:spTgt spid="81"/>
                                        </p:tgtEl>
                                        <p:attrNameLst>
                                          <p:attrName>ppt_x</p:attrName>
                                          <p:attrName>ppt_y</p:attrName>
                                        </p:attrNameLst>
                                      </p:cBhvr>
                                      <p:rCtr x="653" y="-6134"/>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1.59901E-6 -4.07407E-6 C -0.00104 0.00949 0.00509 -0.04467 0.00731 -0.06504 C 0.0094 -0.08541 0.0141 -0.13194 0.01319 -0.12222 C 0.01227 -0.11226 0.00105 -0.00949 -1.59901E-6 -4.07407E-6 Z " pathEditMode="relative" rAng="0" ptsTypes="AAAA">
                                      <p:cBhvr>
                                        <p:cTn id="10" dur="4000" fill="hold"/>
                                        <p:tgtEl>
                                          <p:spTgt spid="82"/>
                                        </p:tgtEl>
                                        <p:attrNameLst>
                                          <p:attrName>ppt_x</p:attrName>
                                          <p:attrName>ppt_y</p:attrName>
                                        </p:attrNameLst>
                                      </p:cBhvr>
                                      <p:rCtr x="653" y="-6134"/>
                                    </p:animMotion>
                                  </p:childTnLst>
                                </p:cTn>
                              </p:par>
                              <p:par>
                                <p:cTn id="11" presetID="0" presetClass="path" presetSubtype="0" repeatCount="indefinite" accel="50000" decel="50000" fill="hold" grpId="0" nodeType="withEffect">
                                  <p:stCondLst>
                                    <p:cond delay="0"/>
                                  </p:stCondLst>
                                  <p:childTnLst>
                                    <p:animMotion origin="layout" path="M 0.00887 -0.00047 C 0.00887 0.00023 0.00496 -0.1963 0.00509 -0.19699 C 0.00509 -0.19746 0.00887 -0.00047 0.00887 0.00023 L 0.00887 -0.00047 Z " pathEditMode="relative" rAng="0" ptsTypes="AAAA">
                                      <p:cBhvr>
                                        <p:cTn id="12" dur="5000" fill="hold"/>
                                        <p:tgtEl>
                                          <p:spTgt spid="3"/>
                                        </p:tgtEl>
                                        <p:attrNameLst>
                                          <p:attrName>ppt_x</p:attrName>
                                          <p:attrName>ppt_y</p:attrName>
                                        </p:attrNameLst>
                                      </p:cBhvr>
                                      <p:rCtr x="-196" y="-9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splash.wav"/>
                                        </p:tgtEl>
                                      </p:cMediaNode>
                                    </p:audio>
                                  </p:subTnLst>
                                </p:cTn>
                              </p:par>
                            </p:childTnLst>
                          </p:cTn>
                        </p:par>
                      </p:childTnLst>
                    </p:cTn>
                  </p:par>
                </p:childTnLst>
              </p:cTn>
              <p:nextCondLst>
                <p:cond evt="onClick" delay="0">
                  <p:tgtEl>
                    <p:spTgt spid="81"/>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splash.wav"/>
                                        </p:tgtEl>
                                      </p:cMediaNode>
                                    </p:audio>
                                  </p:subTnLst>
                                </p:cTn>
                              </p:par>
                            </p:childTnLst>
                          </p:cTn>
                        </p:par>
                      </p:childTnLst>
                    </p:cTn>
                  </p:par>
                </p:childTnLst>
              </p:cTn>
              <p:nextCondLst>
                <p:cond evt="onClick" delay="0">
                  <p:tgtEl>
                    <p:spTgt spid="82"/>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childTnLst>
        </p:cTn>
      </p:par>
    </p:tnLst>
    <p:bldLst>
      <p:bldP spid="60" grpId="0"/>
      <p:bldP spid="60" grpId="1"/>
      <p:bldP spid="82" grpId="0"/>
      <p:bldP spid="82" grpId="1"/>
      <p:bldP spid="81" grpId="0"/>
      <p:bldP spid="81" grpId="1"/>
      <p:bldP spid="3" grpId="0"/>
      <p:bldP spid="3" grpId="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6822" y="1607714"/>
            <a:ext cx="11134844" cy="2720933"/>
          </a:xfrm>
          <a:prstGeom prst="rect">
            <a:avLst/>
          </a:prstGeom>
        </p:spPr>
        <p:txBody>
          <a:bodyPr>
            <a:normAutofit fontScale="250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đúng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rõ</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ràng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bài</a:t>
            </a:r>
            <a:r>
              <a:rPr lang="en-US" sz="12800"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Mùa</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vàng</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phân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biệt</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của</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người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kể</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và</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lời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nhân</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vật</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với</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ngữ</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điệu</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phù</a:t>
            </a:r>
            <a:r>
              <a:rPr lang="en-US" sz="12800" i="1" dirty="0">
                <a:solidFill>
                  <a:srgbClr val="002060"/>
                </a:solidFill>
                <a:latin typeface="Arial" panose="020B0604020202020204" pitchFamily="34" charset="0"/>
                <a:cs typeface="Arial" panose="020B0604020202020204" pitchFamily="34" charset="0"/>
              </a:rPr>
              <a:t> </a:t>
            </a:r>
            <a:r>
              <a:rPr lang="en-US" sz="12800" i="1" dirty="0" err="1">
                <a:solidFill>
                  <a:srgbClr val="002060"/>
                </a:solidFill>
                <a:latin typeface="Arial" panose="020B0604020202020204" pitchFamily="34" charset="0"/>
                <a:cs typeface="Arial" panose="020B0604020202020204" pitchFamily="34" charset="0"/>
              </a:rPr>
              <a:t>hợp</a:t>
            </a:r>
            <a:r>
              <a:rPr lang="en-US" sz="12800" i="1" dirty="0">
                <a:solidFill>
                  <a:srgbClr val="002060"/>
                </a:solidFill>
                <a:latin typeface="Arial" panose="020B0604020202020204" pitchFamily="34" charset="0"/>
                <a:cs typeface="Arial" panose="020B0604020202020204" pitchFamily="34" charset="0"/>
              </a:rPr>
              <a:t>.</a:t>
            </a:r>
            <a:endParaRPr lang="en-US" sz="12800" dirty="0">
              <a:solidFill>
                <a:srgbClr val="002060"/>
              </a:solidFill>
              <a:latin typeface="Arial" panose="020B0604020202020204" pitchFamily="34" charset="0"/>
              <a:cs typeface="Arial" panose="020B0604020202020204" pitchFamily="34" charset="0"/>
            </a:endParaRPr>
          </a:p>
          <a:p>
            <a:pPr marL="0" indent="0">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nghĩa</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từ</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dập</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dờn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ươm</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mầm</a:t>
            </a:r>
            <a:r>
              <a:rPr lang="en-US" sz="12800" dirty="0">
                <a:solidFill>
                  <a:srgbClr val="002060"/>
                </a:solidFill>
                <a:latin typeface="Arial" panose="020B0604020202020204" pitchFamily="34" charset="0"/>
                <a:cs typeface="Arial" panose="020B0604020202020204" pitchFamily="34" charset="0"/>
              </a:rPr>
              <a:t>.</a:t>
            </a:r>
          </a:p>
          <a:p>
            <a:pPr marL="0" indent="0" algn="just">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Hiểu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nội</a:t>
            </a:r>
            <a:r>
              <a:rPr lang="en-US" sz="12800" dirty="0">
                <a:solidFill>
                  <a:srgbClr val="002060"/>
                </a:solidFill>
                <a:latin typeface="Arial" panose="020B0604020202020204" pitchFamily="34" charset="0"/>
                <a:cs typeface="Arial" panose="020B0604020202020204" pitchFamily="34" charset="0"/>
              </a:rPr>
              <a:t> dung </a:t>
            </a:r>
            <a:r>
              <a:rPr lang="en-US" sz="12800" dirty="0" err="1">
                <a:solidFill>
                  <a:srgbClr val="002060"/>
                </a:solidFill>
                <a:latin typeface="Arial" panose="020B0604020202020204" pitchFamily="34" charset="0"/>
                <a:cs typeface="Arial" panose="020B0604020202020204" pitchFamily="34" charset="0"/>
              </a:rPr>
              <a:t>bài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Để</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có</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đượ</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mùa</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thu</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hoạch</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trái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cây</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người</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nông</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dân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làm</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việc</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rất</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vất</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vả</a:t>
            </a:r>
            <a:r>
              <a:rPr lang="en-US" sz="12800" dirty="0">
                <a:solidFill>
                  <a:srgbClr val="002060"/>
                </a:solidFill>
                <a:latin typeface="Arial" panose="020B0604020202020204" pitchFamily="34" charset="0"/>
                <a:cs typeface="Arial" panose="020B0604020202020204" pitchFamily="34" charset="0"/>
              </a:rPr>
              <a:t>.</a:t>
            </a:r>
          </a:p>
          <a:p>
            <a:pPr marL="0" indent="0" algn="just">
              <a:lnSpc>
                <a:spcPct val="120000"/>
              </a:lnSpc>
              <a:buNone/>
            </a:pPr>
            <a:r>
              <a:rPr lang="en-US" sz="12800" dirty="0">
                <a:solidFill>
                  <a:srgbClr val="002060"/>
                </a:solidFill>
                <a:latin typeface="Arial" panose="020B0604020202020204" pitchFamily="34" charset="0"/>
                <a:cs typeface="Arial" panose="020B0604020202020204" pitchFamily="34" charset="0"/>
              </a:rPr>
              <a:t>  - </a:t>
            </a:r>
            <a:r>
              <a:rPr lang="en-US" sz="12800" dirty="0" err="1">
                <a:solidFill>
                  <a:srgbClr val="002060"/>
                </a:solidFill>
                <a:latin typeface="Arial" panose="020B0604020202020204" pitchFamily="34" charset="0"/>
                <a:cs typeface="Arial" panose="020B0604020202020204" pitchFamily="34" charset="0"/>
              </a:rPr>
              <a:t>Luyện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tập</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theo</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văn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bản</a:t>
            </a:r>
            <a:r>
              <a:rPr lang="en-US" sz="12800" dirty="0">
                <a:solidFill>
                  <a:srgbClr val="002060"/>
                </a:solidFill>
                <a:latin typeface="Arial" panose="020B0604020202020204" pitchFamily="34" charset="0"/>
                <a:cs typeface="Arial" panose="020B0604020202020204" pitchFamily="34" charset="0"/>
              </a:rPr>
              <a:t> </a:t>
            </a:r>
            <a:r>
              <a:rPr lang="en-US" sz="12800" dirty="0" err="1">
                <a:solidFill>
                  <a:srgbClr val="002060"/>
                </a:solidFill>
                <a:latin typeface="Arial" panose="020B0604020202020204" pitchFamily="34" charset="0"/>
                <a:cs typeface="Arial" panose="020B0604020202020204" pitchFamily="34" charset="0"/>
              </a:rPr>
              <a:t>đọc</a:t>
            </a:r>
            <a:r>
              <a:rPr lang="en-US" sz="12800" dirty="0">
                <a:solidFill>
                  <a:srgbClr val="002060"/>
                </a:solidFill>
                <a:latin typeface="Arial" panose="020B0604020202020204" pitchFamily="34" charset="0"/>
                <a:cs typeface="Arial" panose="020B0604020202020204" pitchFamily="34" charset="0"/>
              </a:rPr>
              <a:t>.</a:t>
            </a:r>
          </a:p>
          <a:p>
            <a:pPr marL="0" indent="0">
              <a:buNone/>
            </a:pPr>
            <a:endParaRPr lang="en-US" sz="4500" dirty="0">
              <a:solidFill>
                <a:srgbClr val="002060"/>
              </a:solidFill>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a:p>
            <a:pPr marL="0" indent="0">
              <a:buNone/>
            </a:pPr>
            <a:endParaRPr lang="vi-VN" sz="675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2118576" y="604233"/>
            <a:ext cx="5933209" cy="8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r>
              <a:rPr lang="en-US" sz="4000" dirty="0" err="1">
                <a:solidFill>
                  <a:srgbClr val="FF0000"/>
                </a:solidFill>
                <a:latin typeface="Arial" panose="020B0604020202020204" pitchFamily="34" charset="0"/>
                <a:cs typeface="Arial" panose="020B0604020202020204" pitchFamily="34" charset="0"/>
              </a:rPr>
              <a:t>Yêu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cần</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đạt</a:t>
            </a:r>
            <a:endParaRPr lang="en-US" sz="4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86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4" name="Rectangle 3">
            <a:extLst>
              <a:ext uri="{FF2B5EF4-FFF2-40B4-BE49-F238E27FC236}">
                <a16:creationId xmlns:a16="http://schemas.microsoft.com/office/drawing/2014/main" id="{F658CBB7-EB0C-46CE-A67F-7331581BE6DD}"/>
              </a:ext>
            </a:extLst>
          </p:cNvPr>
          <p:cNvSpPr/>
          <p:nvPr/>
        </p:nvSpPr>
        <p:spPr>
          <a:xfrm>
            <a:off x="2966475" y="2108395"/>
            <a:ext cx="713753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TẠM</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BIỆT</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a:t>
            </a:r>
            <a:r>
              <a:rPr kumimoji="0" lang="en-US" sz="6600" b="1" i="0" u="none" strike="noStrike" kern="1200" cap="none" spc="0" normalizeH="0" baseline="0" noProof="0" dirty="0" err="1">
                <a:ln w="22225">
                  <a:solidFill>
                    <a:srgbClr val="ED7D31"/>
                  </a:solidFill>
                  <a:prstDash val="solid"/>
                </a:ln>
                <a:solidFill>
                  <a:srgbClr val="FF0000"/>
                </a:solidFill>
                <a:effectLst/>
                <a:uLnTx/>
                <a:uFillTx/>
                <a:latin typeface="Calibri" panose="020F0502020204030204"/>
                <a:ea typeface="+mn-ea"/>
                <a:cs typeface="+mn-cs"/>
              </a:rPr>
              <a:t>CÁC</a:t>
            </a:r>
            <a:r>
              <a:rPr kumimoji="0" lang="en-US" sz="6600" b="1" i="0" u="none" strike="noStrike" kern="1200" cap="none" spc="0" normalizeH="0" baseline="0" noProof="0" dirty="0">
                <a:ln w="22225">
                  <a:solidFill>
                    <a:srgbClr val="ED7D31"/>
                  </a:solidFill>
                  <a:prstDash val="solid"/>
                </a:ln>
                <a:solidFill>
                  <a:srgbClr val="FF0000"/>
                </a:solidFill>
                <a:effectLst/>
                <a:uLnTx/>
                <a:uFillTx/>
                <a:latin typeface="Calibri" panose="020F0502020204030204"/>
                <a:ea typeface="+mn-ea"/>
                <a:cs typeface="+mn-cs"/>
              </a:rPr>
              <a:t> CON!</a:t>
            </a:r>
          </a:p>
        </p:txBody>
      </p:sp>
    </p:spTree>
    <p:extLst>
      <p:ext uri="{BB962C8B-B14F-4D97-AF65-F5344CB8AC3E}">
        <p14:creationId xmlns:p14="http://schemas.microsoft.com/office/powerpoint/2010/main" val="44822535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03AD1A-6F61-4738-AB38-FFB5BF62F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sp>
        <p:nvSpPr>
          <p:cNvPr id="15" name="18">
            <a:extLst>
              <a:ext uri="{FF2B5EF4-FFF2-40B4-BE49-F238E27FC236}">
                <a16:creationId xmlns:a16="http://schemas.microsoft.com/office/drawing/2014/main" id="{84E0EB1E-CC1F-4B09-8338-D305427AF817}"/>
              </a:ext>
            </a:extLst>
          </p:cNvPr>
          <p:cNvSpPr>
            <a:spLocks noChangeArrowheads="1"/>
          </p:cNvSpPr>
          <p:nvPr>
            <p:custDataLst>
              <p:tags r:id="rId1"/>
            </p:custDataLst>
          </p:nvPr>
        </p:nvSpPr>
        <p:spPr bwMode="auto">
          <a:xfrm>
            <a:off x="2986528" y="1246503"/>
            <a:ext cx="6218944" cy="1353897"/>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798" b="1" dirty="0" err="1">
                <a:solidFill>
                  <a:schemeClr val="accent6">
                    <a:lumMod val="50000"/>
                  </a:schemeClr>
                </a:solidFill>
                <a:latin typeface="Arial" panose="020B0604020202020204" pitchFamily="34" charset="0"/>
                <a:ea typeface="Arial-Rounded" panose="020B0500000000000000" pitchFamily="34" charset="0"/>
                <a:cs typeface="Arial" panose="020B0604020202020204" pitchFamily="34" charset="0"/>
              </a:rPr>
              <a:t>TIẾT</a:t>
            </a:r>
            <a:r>
              <a:rPr lang="en-US" altLang="zh-CN" sz="8798" b="1" dirty="0">
                <a:solidFill>
                  <a:schemeClr val="accent6">
                    <a:lumMod val="50000"/>
                  </a:schemeClr>
                </a:solidFill>
                <a:latin typeface="Arial" panose="020B0604020202020204" pitchFamily="34" charset="0"/>
                <a:ea typeface="Arial-Rounded" panose="020B0500000000000000" pitchFamily="34" charset="0"/>
                <a:cs typeface="Arial" panose="020B0604020202020204" pitchFamily="34" charset="0"/>
              </a:rPr>
              <a:t> 2</a:t>
            </a:r>
          </a:p>
        </p:txBody>
      </p:sp>
    </p:spTree>
    <p:extLst>
      <p:ext uri="{BB962C8B-B14F-4D97-AF65-F5344CB8AC3E}">
        <p14:creationId xmlns:p14="http://schemas.microsoft.com/office/powerpoint/2010/main" val="319965526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par>
                              <p:cTn id="8" fill="hold">
                                <p:stCondLst>
                                  <p:cond delay="75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2"/>
                                            </p:tgtEl>
                                          </p:cBhvr>
                                        </p:cmd>
                                      </p:childTnLst>
                                    </p:cTn>
                                  </p:par>
                                  <p:par>
                                    <p:cTn id="7" presetID="16" presetClass="entr" presetSubtype="2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arn(inVertical)">
                                          <p:cBhvr>
                                            <p:cTn id="9" dur="750"/>
                                            <p:tgtEl>
                                              <p:spTgt spid="5"/>
                                            </p:tgtEl>
                                          </p:cBhvr>
                                        </p:animEffect>
                                      </p:childTnLst>
                                    </p:cTn>
                                  </p:par>
                                </p:childTnLst>
                              </p:cTn>
                            </p:par>
                            <p:par>
                              <p:cTn id="10" fill="hold">
                                <p:stCondLst>
                                  <p:cond delay="750"/>
                                </p:stCondLst>
                                <p:childTnLst>
                                  <p:par>
                                    <p:cTn id="11" presetID="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1250"/>
                                </p:stCondLst>
                                <p:childTnLst>
                                  <p:par>
                                    <p:cTn id="16" presetID="14" presetClass="entr" presetSubtype="1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0" repeatCount="indefinite" fill="remove" display="0">
                      <p:stCondLst>
                        <p:cond delay="indefinite"/>
                      </p:stCondLst>
                      <p:endCondLst>
                        <p:cond evt="onStopAudio" delay="0">
                          <p:tgtEl>
                            <p:sldTgt/>
                          </p:tgtEl>
                        </p:cond>
                      </p:endCondLst>
                    </p:cTn>
                    <p:tgtEl>
                      <p:spTgt spid="12"/>
                    </p:tgtEl>
                  </p:cMediaNode>
                </p:audio>
              </p:childTnLst>
            </p:cTn>
          </p:par>
        </p:tnLst>
        <p:bldLst>
          <p:bldP spid="15" grpId="0"/>
          <p:bldP spid="20" grpId="0"/>
          <p:bldP spid="22" grpId="0" animBg="1"/>
          <p:bldP spid="2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FACF3-77CC-4B61-860E-93E12E205C4A}"/>
              </a:ext>
            </a:extLst>
          </p:cNvPr>
          <p:cNvPicPr>
            <a:picLocks noChangeAspect="1"/>
          </p:cNvPicPr>
          <p:nvPr/>
        </p:nvPicPr>
        <p:blipFill>
          <a:blip r:embed="rId2"/>
          <a:stretch>
            <a:fillRect/>
          </a:stretch>
        </p:blipFill>
        <p:spPr>
          <a:xfrm>
            <a:off x="167915" y="61869"/>
            <a:ext cx="856388" cy="685110"/>
          </a:xfrm>
          <a:prstGeom prst="rect">
            <a:avLst/>
          </a:prstGeom>
        </p:spPr>
      </p:pic>
      <p:sp>
        <p:nvSpPr>
          <p:cNvPr id="7" name="TextBox 6">
            <a:extLst>
              <a:ext uri="{FF2B5EF4-FFF2-40B4-BE49-F238E27FC236}">
                <a16:creationId xmlns:a16="http://schemas.microsoft.com/office/drawing/2014/main" id="{D5C0AC1F-2E3E-434A-B4FC-577679D0C663}"/>
              </a:ext>
            </a:extLst>
          </p:cNvPr>
          <p:cNvSpPr txBox="1"/>
          <p:nvPr/>
        </p:nvSpPr>
        <p:spPr>
          <a:xfrm>
            <a:off x="645020" y="-50814"/>
            <a:ext cx="11318417" cy="6908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MÙA</a:t>
            </a:r>
            <a:r>
              <a:rPr kumimoji="0" lang="en-US" sz="2800" i="0" u="none" strike="noStrike" kern="1200" cap="none" spc="0" normalizeH="0" baseline="0" noProof="0" dirty="0">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i="0" u="none" strike="noStrike" kern="1200" cap="none" spc="0" normalizeH="0" baseline="0" noProof="0" dirty="0" err="1">
                <a:ln>
                  <a:noFill/>
                </a:ln>
                <a:solidFill>
                  <a:srgbClr val="C00000"/>
                </a:solidFill>
                <a:effectLst/>
                <a:uLnTx/>
                <a:uFillTx/>
                <a:latin typeface="Arial" panose="020B0604020202020204" pitchFamily="34" charset="0"/>
                <a:ea typeface="Arial-Rounded" panose="020B0500000000000000" pitchFamily="34" charset="0"/>
                <a:cs typeface="Arial" panose="020B0604020202020204" pitchFamily="34" charset="0"/>
              </a:rPr>
              <a:t>VÀNG</a:t>
            </a:r>
            <a:endParaRPr lang="en-US" sz="2800" dirty="0">
              <a:solidFill>
                <a:srgbClr val="C0000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24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 dờn trải tới chân trời.</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Mẹ âu yếm nhìn Minh và bảo:</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44450" algn="just">
              <a:lnSpc>
                <a:spcPct val="120000"/>
              </a:lnSpc>
              <a:defRPr/>
            </a:pPr>
            <a:r>
              <a:rPr lang="vi-VN" sz="2400" dirty="0">
                <a:latin typeface="Arial" panose="020B0604020202020204" pitchFamily="34" charset="0"/>
                <a:ea typeface="Arial-Rounded" panose="020B0500000000000000" pitchFamily="34" charset="0"/>
                <a:cs typeface="Arial" panose="020B0604020202020204" pitchFamily="34" charset="0"/>
              </a:rPr>
              <a:t>    - Mẹ ơi, con hiểu rồi. Công việc của các bác nông dân vất vả quá mẹ nhỉ?</a:t>
            </a:r>
          </a:p>
        </p:txBody>
      </p:sp>
    </p:spTree>
    <p:extLst>
      <p:ext uri="{BB962C8B-B14F-4D97-AF65-F5344CB8AC3E}">
        <p14:creationId xmlns:p14="http://schemas.microsoft.com/office/powerpoint/2010/main" val="187047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0266D1-B9E0-45D0-8D5A-DA29D1E37804}"/>
              </a:ext>
            </a:extLst>
          </p:cNvPr>
          <p:cNvSpPr txBox="1"/>
          <p:nvPr/>
        </p:nvSpPr>
        <p:spPr>
          <a:xfrm>
            <a:off x="1065984" y="4325575"/>
            <a:ext cx="10217426" cy="1468864"/>
          </a:xfrm>
          <a:prstGeom prst="rect">
            <a:avLst/>
          </a:prstGeom>
          <a:solidFill>
            <a:srgbClr val="F1F474"/>
          </a:solidFill>
        </p:spPr>
        <p:txBody>
          <a:bodyPr wrap="square" rtlCol="0">
            <a:spAutoFit/>
          </a:bodyPr>
          <a:lstStyle/>
          <a:p>
            <a:pPr>
              <a:lnSpc>
                <a:spcPct val="150000"/>
              </a:lnSpc>
            </a:pP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loại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loại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nhắc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hồng</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hạt</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dẻ</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quả</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na</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C00000"/>
                </a:solidFill>
                <a:latin typeface="Arial" panose="020B0604020202020204" pitchFamily="34" charset="0"/>
                <a:ea typeface="Arial-Rounded" panose="020B0500000000000000" pitchFamily="34" charset="0"/>
                <a:cs typeface="Arial" panose="020B0604020202020204" pitchFamily="34" charset="0"/>
              </a:rPr>
              <a:t>lúa</a:t>
            </a:r>
            <a:r>
              <a:rPr lang="en-US" sz="3200" dirty="0">
                <a:solidFill>
                  <a:srgbClr val="C00000"/>
                </a:solidFill>
                <a:latin typeface="Arial" panose="020B0604020202020204" pitchFamily="34" charset="0"/>
                <a:ea typeface="Arial-Rounded" panose="020B0500000000000000" pitchFamily="34" charset="0"/>
                <a:cs typeface="Arial" panose="020B0604020202020204" pitchFamily="34" charset="0"/>
              </a:rPr>
              <a:t>.</a:t>
            </a:r>
            <a:endPar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3" name="图片 4">
            <a:extLst>
              <a:ext uri="{FF2B5EF4-FFF2-40B4-BE49-F238E27FC236}">
                <a16:creationId xmlns:a16="http://schemas.microsoft.com/office/drawing/2014/main" id="{92432BDA-F392-4DE6-98FB-DD313335A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16" y="5809899"/>
            <a:ext cx="693919" cy="104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6">
            <a:extLst>
              <a:ext uri="{FF2B5EF4-FFF2-40B4-BE49-F238E27FC236}">
                <a16:creationId xmlns:a16="http://schemas.microsoft.com/office/drawing/2014/main" id="{68AD1A66-F0AE-40F1-BBA4-DB63709766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824" y="5845694"/>
            <a:ext cx="592066" cy="101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5E39932-A3FA-47BD-B5CB-27694962ABCB}"/>
              </a:ext>
            </a:extLst>
          </p:cNvPr>
          <p:cNvSpPr txBox="1"/>
          <p:nvPr/>
        </p:nvSpPr>
        <p:spPr>
          <a:xfrm>
            <a:off x="334281" y="453706"/>
            <a:ext cx="10060032" cy="1200329"/>
          </a:xfrm>
          <a:prstGeom prst="rect">
            <a:avLst/>
          </a:prstGeom>
          <a:noFill/>
        </p:spPr>
        <p:txBody>
          <a:bodyPr wrap="square" rtlCol="0">
            <a:spAutoFit/>
          </a:bodyPr>
          <a:lstStyle/>
          <a:p>
            <a:pPr algn="just"/>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a:solidFill>
                  <a:schemeClr val="accent2"/>
                </a:solidFill>
                <a:latin typeface="Arial" panose="020B0604020202020204" pitchFamily="34" charset="0"/>
                <a:ea typeface="Arial-Rounded" panose="020B0500000000000000" pitchFamily="34" charset="0"/>
                <a:cs typeface="Arial" panose="020B0604020202020204" pitchFamily="34" charset="0"/>
              </a:rPr>
              <a:t> 1.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loại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loại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5" name="TextBox 14">
            <a:extLst>
              <a:ext uri="{FF2B5EF4-FFF2-40B4-BE49-F238E27FC236}">
                <a16:creationId xmlns:a16="http://schemas.microsoft.com/office/drawing/2014/main" id="{B7EE5507-A81C-4F8F-B62F-E0C871B6CC35}"/>
              </a:ext>
            </a:extLst>
          </p:cNvPr>
          <p:cNvSpPr txBox="1"/>
          <p:nvPr/>
        </p:nvSpPr>
        <p:spPr>
          <a:xfrm>
            <a:off x="1065984" y="1809995"/>
            <a:ext cx="10263277" cy="2359620"/>
          </a:xfrm>
          <a:prstGeom prst="rect">
            <a:avLst/>
          </a:prstGeom>
          <a:noFill/>
        </p:spPr>
        <p:txBody>
          <a:bodyPr wrap="square">
            <a:spAutoFit/>
          </a:bodyPr>
          <a:lstStyle/>
          <a:p>
            <a:pPr algn="just">
              <a:lnSpc>
                <a:spcPts val="4500"/>
              </a:lnSpc>
              <a:spcAft>
                <a:spcPts val="1800"/>
              </a:spcAft>
            </a:pP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a:solidFill>
                  <a:srgbClr val="ED7D31">
                    <a:lumMod val="75000"/>
                  </a:srgbClr>
                </a:solidFill>
                <a:latin typeface="Arial" panose="020B0604020202020204" pitchFamily="34" charset="0"/>
                <a:ea typeface="Arial-Rounded" panose="020B0500000000000000" pitchFamily="34" charset="0"/>
                <a:cs typeface="Arial" panose="020B0604020202020204" pitchFamily="34" charset="0"/>
              </a:rPr>
              <a:t> </a:t>
            </a:r>
            <a:r>
              <a:rPr lang="vi-VN" sz="3200" dirty="0">
                <a:latin typeface="Arial" panose="020B0604020202020204" pitchFamily="34" charset="0"/>
                <a:ea typeface="Arial-Rounded" panose="020B0500000000000000" pitchFamily="34" charset="0"/>
                <a:cs typeface="Arial" panose="020B0604020202020204" pitchFamily="34" charset="0"/>
              </a:rPr>
              <a:t>Thu về, những quả hồng đỏ mọng, những hạt dẻ nâu bóng, những quả na mở to mắt, thơm dìu dịu. Biển lúa vàng ươm. Gió nổi lên và sóng lúa vàng dập dờn trải tới chân trời.</a:t>
            </a:r>
            <a:endParaRPr lang="en-US" sz="3200"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2441AAE7-5C91-41E0-B1EA-E45009B67820}"/>
              </a:ext>
            </a:extLst>
          </p:cNvPr>
          <p:cNvCxnSpPr/>
          <p:nvPr/>
        </p:nvCxnSpPr>
        <p:spPr>
          <a:xfrm>
            <a:off x="3267856" y="2413417"/>
            <a:ext cx="44820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E9294D-88B7-4A7D-827E-1C9CF66F8513}"/>
              </a:ext>
            </a:extLst>
          </p:cNvPr>
          <p:cNvCxnSpPr>
            <a:cxnSpLocks/>
          </p:cNvCxnSpPr>
          <p:nvPr/>
        </p:nvCxnSpPr>
        <p:spPr>
          <a:xfrm>
            <a:off x="8172138" y="2413417"/>
            <a:ext cx="29355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3A01C43-8C29-4EED-AE00-BEBC399BF2FE}"/>
              </a:ext>
            </a:extLst>
          </p:cNvPr>
          <p:cNvCxnSpPr>
            <a:cxnSpLocks/>
          </p:cNvCxnSpPr>
          <p:nvPr/>
        </p:nvCxnSpPr>
        <p:spPr>
          <a:xfrm>
            <a:off x="1194279" y="2983043"/>
            <a:ext cx="8443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207538-064A-44BA-A014-7D9AB4DA9E51}"/>
              </a:ext>
            </a:extLst>
          </p:cNvPr>
          <p:cNvCxnSpPr>
            <a:cxnSpLocks/>
          </p:cNvCxnSpPr>
          <p:nvPr/>
        </p:nvCxnSpPr>
        <p:spPr>
          <a:xfrm>
            <a:off x="2555066" y="2953064"/>
            <a:ext cx="46019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DE8B30-97F4-4685-AE94-0007F5C96587}"/>
              </a:ext>
            </a:extLst>
          </p:cNvPr>
          <p:cNvCxnSpPr>
            <a:cxnSpLocks/>
          </p:cNvCxnSpPr>
          <p:nvPr/>
        </p:nvCxnSpPr>
        <p:spPr>
          <a:xfrm>
            <a:off x="7998440" y="2977993"/>
            <a:ext cx="16664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1B5EEC-0343-45BD-9977-5DB58B64961B}"/>
              </a:ext>
            </a:extLst>
          </p:cNvPr>
          <p:cNvCxnSpPr>
            <a:cxnSpLocks/>
          </p:cNvCxnSpPr>
          <p:nvPr/>
        </p:nvCxnSpPr>
        <p:spPr>
          <a:xfrm>
            <a:off x="1194279" y="3522693"/>
            <a:ext cx="1788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9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90266D1-B9E0-45D0-8D5A-DA29D1E37804}"/>
              </a:ext>
            </a:extLst>
          </p:cNvPr>
          <p:cNvSpPr txBox="1"/>
          <p:nvPr/>
        </p:nvSpPr>
        <p:spPr>
          <a:xfrm>
            <a:off x="546445" y="1068072"/>
            <a:ext cx="10745523" cy="4174541"/>
          </a:xfrm>
          <a:prstGeom prst="rect">
            <a:avLst/>
          </a:prstGeom>
          <a:noFill/>
        </p:spPr>
        <p:txBody>
          <a:bodyPr wrap="square" rtlCol="0">
            <a:spAutoFit/>
          </a:bodyPr>
          <a:lstStyle/>
          <a:p>
            <a:pPr marL="44450" algn="just">
              <a:lnSpc>
                <a:spcPct val="120000"/>
              </a:lnSpc>
              <a:defRPr/>
            </a:pPr>
            <a:r>
              <a:rPr lang="en-US" sz="3200" dirty="0">
                <a:latin typeface="Arial" panose="020B0604020202020204" pitchFamily="34" charset="0"/>
                <a:ea typeface="Arial-Rounded" panose="020B0500000000000000" pitchFamily="34" charset="0"/>
                <a:cs typeface="Arial" panose="020B0604020202020204" pitchFamily="34" charset="0"/>
              </a:rPr>
              <a:t>        </a:t>
            </a:r>
            <a:r>
              <a:rPr lang="vi-VN" sz="3200" dirty="0">
                <a:latin typeface="Arial" panose="020B0604020202020204" pitchFamily="34" charset="0"/>
                <a:ea typeface="Arial-Rounded" panose="020B0500000000000000" pitchFamily="34" charset="0"/>
                <a:cs typeface="Arial" panose="020B0604020202020204" pitchFamily="34" charset="0"/>
              </a:rPr>
              <a:t> Minh ríu rít bên mẹ:</a:t>
            </a:r>
          </a:p>
          <a:p>
            <a:pPr marL="44450" algn="just">
              <a:lnSpc>
                <a:spcPct val="120000"/>
              </a:lnSpc>
              <a:defRPr/>
            </a:pPr>
            <a:r>
              <a:rPr lang="vi-VN" sz="3200" dirty="0">
                <a:latin typeface="Arial" panose="020B0604020202020204" pitchFamily="34" charset="0"/>
                <a:ea typeface="Arial-Rounded" panose="020B0500000000000000" pitchFamily="34" charset="0"/>
                <a:cs typeface="Arial" panose="020B0604020202020204" pitchFamily="34" charset="0"/>
              </a:rPr>
              <a:t>     - Mẹ ơi, con thấy quả trên cây đều chín hết cả rồi. Các bạn ấy đang mong có người đến hái đấy. Nhìn quả chín ngon thế này, chắc các bác nông dân vui lắm mẹ nhỉ?</a:t>
            </a:r>
          </a:p>
          <a:p>
            <a:pPr marL="44450" algn="just">
              <a:lnSpc>
                <a:spcPct val="120000"/>
              </a:lnSpc>
              <a:defRPr/>
            </a:pPr>
            <a:r>
              <a:rPr lang="vi-VN" sz="3200" dirty="0">
                <a:latin typeface="Arial" panose="020B0604020202020204" pitchFamily="34" charset="0"/>
                <a:ea typeface="Arial-Rounded" panose="020B0500000000000000" pitchFamily="34" charset="0"/>
                <a:cs typeface="Arial" panose="020B0604020202020204" pitchFamily="34" charset="0"/>
              </a:rPr>
              <a:t>     - Đúng thế con ạ.</a:t>
            </a:r>
          </a:p>
          <a:p>
            <a:pPr marL="44450" algn="just">
              <a:lnSpc>
                <a:spcPct val="120000"/>
              </a:lnSpc>
              <a:defRPr/>
            </a:pPr>
            <a:r>
              <a:rPr lang="vi-VN" sz="3200" dirty="0">
                <a:latin typeface="Arial" panose="020B0604020202020204" pitchFamily="34" charset="0"/>
                <a:ea typeface="Arial-Rounded" panose="020B0500000000000000" pitchFamily="34" charset="0"/>
                <a:cs typeface="Arial" panose="020B0604020202020204" pitchFamily="34" charset="0"/>
              </a:rPr>
              <a:t>     - Nếu mùa nào cũng được thu hoạch thì thích lắm, phải không mẹ?</a:t>
            </a:r>
            <a:endParaRPr lang="en-US" sz="32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7D973AC2-9A7D-47A1-BC7C-FAD6009C26ED}"/>
              </a:ext>
            </a:extLst>
          </p:cNvPr>
          <p:cNvSpPr txBox="1"/>
          <p:nvPr/>
        </p:nvSpPr>
        <p:spPr>
          <a:xfrm>
            <a:off x="276440" y="426900"/>
            <a:ext cx="10060032" cy="586251"/>
          </a:xfrm>
          <a:prstGeom prst="rect">
            <a:avLst/>
          </a:prstGeom>
          <a:noFill/>
        </p:spPr>
        <p:txBody>
          <a:bodyPr wrap="square" rtlCol="0">
            <a:spAutoFit/>
          </a:bodyPr>
          <a:lstStyle/>
          <a:p>
            <a:pPr algn="just">
              <a:lnSpc>
                <a:spcPts val="3800"/>
              </a:lnSpc>
            </a:pPr>
            <a:r>
              <a:rPr lang="en-US" sz="4400" b="1" dirty="0">
                <a:solidFill>
                  <a:schemeClr val="accent2"/>
                </a:solidFill>
                <a:latin typeface="Arial" panose="020B0604020202020204" pitchFamily="34" charset="0"/>
                <a:ea typeface="Arial-Rounded" panose="020B0500000000000000" pitchFamily="34" charset="0"/>
                <a:cs typeface="Arial" panose="020B0604020202020204" pitchFamily="34" charset="0"/>
              </a:rPr>
              <a:t>   2.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thấy</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chín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14" name="Straight Connector 13">
            <a:extLst>
              <a:ext uri="{FF2B5EF4-FFF2-40B4-BE49-F238E27FC236}">
                <a16:creationId xmlns:a16="http://schemas.microsoft.com/office/drawing/2014/main" id="{943337BC-12A5-4377-A5D2-BDFCDDF8118E}"/>
              </a:ext>
            </a:extLst>
          </p:cNvPr>
          <p:cNvCxnSpPr>
            <a:cxnSpLocks/>
          </p:cNvCxnSpPr>
          <p:nvPr/>
        </p:nvCxnSpPr>
        <p:spPr>
          <a:xfrm>
            <a:off x="692047" y="2805454"/>
            <a:ext cx="105999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36057-5356-42CA-8862-BEEA1374686B}"/>
              </a:ext>
            </a:extLst>
          </p:cNvPr>
          <p:cNvCxnSpPr>
            <a:cxnSpLocks/>
          </p:cNvCxnSpPr>
          <p:nvPr/>
        </p:nvCxnSpPr>
        <p:spPr>
          <a:xfrm flipV="1">
            <a:off x="546445" y="3398178"/>
            <a:ext cx="8248234" cy="85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660C3F-8700-4580-8047-35848E41F937}"/>
              </a:ext>
            </a:extLst>
          </p:cNvPr>
          <p:cNvSpPr txBox="1"/>
          <p:nvPr/>
        </p:nvSpPr>
        <p:spPr>
          <a:xfrm>
            <a:off x="411749" y="5144080"/>
            <a:ext cx="11536020" cy="1666931"/>
          </a:xfrm>
          <a:prstGeom prst="rect">
            <a:avLst/>
          </a:prstGeom>
          <a:solidFill>
            <a:srgbClr val="F1F474"/>
          </a:solidFill>
        </p:spPr>
        <p:txBody>
          <a:bodyPr wrap="square" rtlCol="0">
            <a:spAutoFit/>
          </a:bodyPr>
          <a:lstStyle/>
          <a:p>
            <a:pPr>
              <a:lnSpc>
                <a:spcPts val="4200"/>
              </a:lnSpc>
            </a:pP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trên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cây</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chín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đang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mong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hái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Nhìn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quả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chín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ngon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thế</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này</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chắc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lắm</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87617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0D6199-62A4-4E83-9730-5C10481AB86A}"/>
              </a:ext>
            </a:extLst>
          </p:cNvPr>
          <p:cNvSpPr txBox="1"/>
          <p:nvPr/>
        </p:nvSpPr>
        <p:spPr>
          <a:xfrm>
            <a:off x="1080319" y="1751188"/>
            <a:ext cx="10263277" cy="1141210"/>
          </a:xfrm>
          <a:prstGeom prst="rect">
            <a:avLst/>
          </a:prstGeom>
          <a:solidFill>
            <a:srgbClr val="F1F474"/>
          </a:solidFill>
        </p:spPr>
        <p:txBody>
          <a:bodyPr wrap="square" rtlCol="0">
            <a:spAutoFit/>
          </a:bodyPr>
          <a:lstStyle/>
          <a:p>
            <a:pPr algn="just">
              <a:lnSpc>
                <a:spcPts val="43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phải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cày</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bừa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gieo</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ươm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mầm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chăm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hoạch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1" name="TextBox 10">
            <a:extLst>
              <a:ext uri="{FF2B5EF4-FFF2-40B4-BE49-F238E27FC236}">
                <a16:creationId xmlns:a16="http://schemas.microsoft.com/office/drawing/2014/main" id="{499F045F-253B-4F1D-BF37-F0D424DB28E9}"/>
              </a:ext>
            </a:extLst>
          </p:cNvPr>
          <p:cNvSpPr txBox="1"/>
          <p:nvPr/>
        </p:nvSpPr>
        <p:spPr>
          <a:xfrm>
            <a:off x="1080319" y="458762"/>
            <a:ext cx="10060032" cy="1138773"/>
          </a:xfrm>
          <a:prstGeom prst="rect">
            <a:avLst/>
          </a:prstGeom>
          <a:noFill/>
        </p:spPr>
        <p:txBody>
          <a:bodyPr wrap="square" rtlCol="0">
            <a:spAutoFit/>
          </a:bodyPr>
          <a:lstStyle/>
          <a:p>
            <a:pPr algn="just"/>
            <a:r>
              <a:rPr lang="en-US" sz="3600" b="1" dirty="0">
                <a:solidFill>
                  <a:schemeClr val="accent2"/>
                </a:solidFill>
                <a:latin typeface="Arial" panose="020B0604020202020204" pitchFamily="34" charset="0"/>
                <a:ea typeface="Arial-Rounded" panose="020B0500000000000000" pitchFamily="34" charset="0"/>
                <a:cs typeface="Arial" panose="020B0604020202020204" pitchFamily="34" charset="0"/>
              </a:rPr>
              <a:t> 3.</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Kể</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tên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phải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hoạch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A screenshot of a video game&#10;&#10;Description automatically generated with medium confidence">
            <a:extLst>
              <a:ext uri="{FF2B5EF4-FFF2-40B4-BE49-F238E27FC236}">
                <a16:creationId xmlns:a16="http://schemas.microsoft.com/office/drawing/2014/main" id="{41559040-2FDB-4036-B76D-0A831FB4C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7" y="2560657"/>
            <a:ext cx="12192000" cy="5923776"/>
          </a:xfrm>
          <a:prstGeom prst="rect">
            <a:avLst/>
          </a:prstGeom>
        </p:spPr>
      </p:pic>
    </p:spTree>
    <p:extLst>
      <p:ext uri="{BB962C8B-B14F-4D97-AF65-F5344CB8AC3E}">
        <p14:creationId xmlns:p14="http://schemas.microsoft.com/office/powerpoint/2010/main" val="241203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12E7F44-94BD-4C01-94B9-002C7AEAE7A8}"/>
              </a:ext>
            </a:extLst>
          </p:cNvPr>
          <p:cNvSpPr txBox="1"/>
          <p:nvPr/>
        </p:nvSpPr>
        <p:spPr>
          <a:xfrm>
            <a:off x="688727" y="526522"/>
            <a:ext cx="10060032" cy="646331"/>
          </a:xfrm>
          <a:prstGeom prst="rect">
            <a:avLst/>
          </a:prstGeom>
          <a:noFill/>
        </p:spPr>
        <p:txBody>
          <a:bodyPr wrap="square" rtlCol="0">
            <a:spAutoFit/>
          </a:bodyPr>
          <a:lstStyle/>
          <a:p>
            <a:pPr algn="just"/>
            <a:r>
              <a:rPr lang="en-US" sz="3600" b="1" dirty="0">
                <a:solidFill>
                  <a:schemeClr val="accent2"/>
                </a:solidFill>
                <a:latin typeface="Arial" panose="020B0604020202020204" pitchFamily="34" charset="0"/>
                <a:ea typeface="Arial-Rounded" panose="020B0500000000000000" pitchFamily="34" charset="0"/>
                <a:cs typeface="Arial" panose="020B0604020202020204" pitchFamily="34" charset="0"/>
              </a:rPr>
              <a:t>4.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giúp</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hiểu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điều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416E49B0-6DCA-459C-B5A7-6236DEE8C6F3}"/>
              </a:ext>
            </a:extLst>
          </p:cNvPr>
          <p:cNvSpPr txBox="1"/>
          <p:nvPr/>
        </p:nvSpPr>
        <p:spPr>
          <a:xfrm>
            <a:off x="688727" y="1708518"/>
            <a:ext cx="5592152" cy="2805063"/>
          </a:xfrm>
          <a:prstGeom prst="rect">
            <a:avLst/>
          </a:prstGeom>
          <a:solidFill>
            <a:srgbClr val="F1F474"/>
          </a:solidFill>
        </p:spPr>
        <p:txBody>
          <a:bodyPr wrap="square" rtlCol="0">
            <a:spAutoFit/>
          </a:bodyPr>
          <a:lstStyle/>
          <a:p>
            <a:pPr algn="just">
              <a:lnSpc>
                <a:spcPts val="43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phải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vất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vả</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vụ</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bội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Chúng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ta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cần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thái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kính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trọng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biết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nông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dân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5" name="Picture 4" descr="A child holding a bundle of hay&#10;&#10;Description automatically generated with low confidence">
            <a:extLst>
              <a:ext uri="{FF2B5EF4-FFF2-40B4-BE49-F238E27FC236}">
                <a16:creationId xmlns:a16="http://schemas.microsoft.com/office/drawing/2014/main" id="{2C3DB27F-BCF6-4C03-9094-11B0758C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388" y="1333763"/>
            <a:ext cx="4873885" cy="3440963"/>
          </a:xfrm>
          <a:prstGeom prst="rect">
            <a:avLst/>
          </a:prstGeom>
        </p:spPr>
      </p:pic>
    </p:spTree>
    <p:extLst>
      <p:ext uri="{BB962C8B-B14F-4D97-AF65-F5344CB8AC3E}">
        <p14:creationId xmlns:p14="http://schemas.microsoft.com/office/powerpoint/2010/main" val="71657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0AAFFE85-53AF-4176-86BE-F5C216A0D5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4489" y="3900281"/>
            <a:ext cx="1696882" cy="256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6">
            <a:extLst>
              <a:ext uri="{FF2B5EF4-FFF2-40B4-BE49-F238E27FC236}">
                <a16:creationId xmlns:a16="http://schemas.microsoft.com/office/drawing/2014/main" id="{76A2B587-50FA-43A8-AAA6-7D1650B02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1371" y="3987814"/>
            <a:ext cx="1447815" cy="247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a:extLst>
              <a:ext uri="{FF2B5EF4-FFF2-40B4-BE49-F238E27FC236}">
                <a16:creationId xmlns:a16="http://schemas.microsoft.com/office/drawing/2014/main" id="{CC6F8E4E-EC8C-4F65-89FA-8A567D3A15A4}"/>
              </a:ext>
            </a:extLst>
          </p:cNvPr>
          <p:cNvSpPr/>
          <p:nvPr/>
        </p:nvSpPr>
        <p:spPr>
          <a:xfrm>
            <a:off x="2163199" y="696453"/>
            <a:ext cx="8624665" cy="2491409"/>
          </a:xfrm>
          <a:prstGeom prst="cloud">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LUYỆN</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LẠI</a:t>
            </a:r>
            <a:endParaRPr lang="en-US" sz="5400" b="1" dirty="0">
              <a:solidFill>
                <a:srgbClr val="C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7586104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902469873"/>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995</Words>
  <Application>Microsoft Office PowerPoint</Application>
  <PresentationFormat>Widescreen</PresentationFormat>
  <Paragraphs>80</Paragraphs>
  <Slides>20</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20</vt:i4>
      </vt:variant>
    </vt:vector>
  </HeadingPairs>
  <TitlesOfParts>
    <vt:vector size="35" baseType="lpstr">
      <vt:lpstr>Alata</vt:lpstr>
      <vt:lpstr>Arial</vt:lpstr>
      <vt:lpstr>Athiti Medium</vt:lpstr>
      <vt:lpstr>Calibri</vt:lpstr>
      <vt:lpstr>Calibri Light</vt:lpstr>
      <vt:lpstr>Caveat</vt:lpstr>
      <vt:lpstr>Chewy</vt:lpstr>
      <vt:lpstr>Comfortaa</vt:lpstr>
      <vt:lpstr>Delius Unicase</vt:lpstr>
      <vt:lpstr>iCiel Crocante</vt:lpstr>
      <vt:lpstr>Josefin Slab</vt:lpstr>
      <vt:lpstr>Roboto Condensed Light</vt:lpstr>
      <vt:lpstr>Yanone Kaffeesatz</vt:lpstr>
      <vt:lpstr>Office Theme</vt:lpstr>
      <vt:lpstr>Candy Colors Company Profile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HP</cp:lastModifiedBy>
  <cp:revision>90</cp:revision>
  <dcterms:created xsi:type="dcterms:W3CDTF">2021-06-18T23:20:35Z</dcterms:created>
  <dcterms:modified xsi:type="dcterms:W3CDTF">2022-02-08T02:25:19Z</dcterms:modified>
</cp:coreProperties>
</file>