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3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4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800" r:id="rId3"/>
    <p:sldMasterId id="2147483815" r:id="rId4"/>
    <p:sldMasterId id="2147483827" r:id="rId5"/>
  </p:sldMasterIdLst>
  <p:notesMasterIdLst>
    <p:notesMasterId r:id="rId19"/>
  </p:notesMasterIdLst>
  <p:sldIdLst>
    <p:sldId id="367" r:id="rId6"/>
    <p:sldId id="368" r:id="rId7"/>
    <p:sldId id="369" r:id="rId8"/>
    <p:sldId id="326" r:id="rId9"/>
    <p:sldId id="362" r:id="rId10"/>
    <p:sldId id="316" r:id="rId11"/>
    <p:sldId id="338" r:id="rId12"/>
    <p:sldId id="370" r:id="rId13"/>
    <p:sldId id="371" r:id="rId14"/>
    <p:sldId id="304" r:id="rId15"/>
    <p:sldId id="306" r:id="rId16"/>
    <p:sldId id="364" r:id="rId17"/>
    <p:sldId id="351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88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4973"/>
    <a:srgbClr val="0000CC"/>
    <a:srgbClr val="0033CC"/>
    <a:srgbClr val="660066"/>
    <a:srgbClr val="990099"/>
    <a:srgbClr val="9900CC"/>
    <a:srgbClr val="800080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48"/>
      </p:cViewPr>
      <p:guideLst>
        <p:guide orient="horz" pos="148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70FA0-7E9D-4DF5-8BA2-769A1CDE4D5C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BF565-3BDB-4351-92F1-64D96A3BA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62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988263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4463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EC9F8-578E-4855-919D-E1F275EFC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620E47-13D4-4B4F-B642-E41B177FB4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E09A6-F30C-457A-8AEE-03DBB4D7F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94D4A-B86E-4F07-836F-E86273E1C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2EAFC-063A-4ED6-920E-2972E2BCC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862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778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555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61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61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0459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523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0061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2581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8318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443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30C76-38BD-4094-A5D9-21222D68F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683D2-838B-47F6-A677-52756A3CB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FA2B0-137D-4FC4-A779-972246B8B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A32B3-B539-467D-AAE2-A0C607276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98138-68BA-45F9-B401-9F455A43B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281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2789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0186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1236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7471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8784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629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199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92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9772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969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30C76-38BD-4094-A5D9-21222D68F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683D2-838B-47F6-A677-52756A3CB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FA2B0-137D-4FC4-A779-972246B8B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A32B3-B539-467D-AAE2-A0C607276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98138-68BA-45F9-B401-9F455A43B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424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8133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8713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5475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FBC58-3A4E-4E7D-A386-71D0AC149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832689-A4CA-4D1E-9B83-21C40880B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24FD1E-C1CA-439D-9369-F55D49561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4B936C-F93F-4E54-A704-B1FF5DE6D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79D6DD-B1B3-4378-96D3-14AAD57BBA82}"/>
              </a:ext>
            </a:extLst>
          </p:cNvPr>
          <p:cNvSpPr/>
          <p:nvPr userDrawn="1"/>
        </p:nvSpPr>
        <p:spPr>
          <a:xfrm>
            <a:off x="0" y="4"/>
            <a:ext cx="12192000" cy="36512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ED5608-87F5-4884-B3F3-DDCF00C1312B}"/>
              </a:ext>
            </a:extLst>
          </p:cNvPr>
          <p:cNvSpPr/>
          <p:nvPr userDrawn="1"/>
        </p:nvSpPr>
        <p:spPr>
          <a:xfrm>
            <a:off x="0" y="6721475"/>
            <a:ext cx="12192000" cy="12689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339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80871-AD0B-4472-94E1-1C1940498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14EF2-E00D-4F97-9DA1-3CE653B76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99C4C0-1287-4184-A245-21472BF3DB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EC8BBF-C360-427B-B316-81417EBC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DA0EC8-9131-41A1-841D-1544D2209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F74860-E199-40FD-8C02-0A15BF8CD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9555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24329-9B8A-4501-96EA-AA7C1D770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1CE156-68D6-4690-BC06-5E2E379142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361E2E-97F6-4018-B857-26F84F14D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5D6785-44DC-42D7-BCD6-524CACBE0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972726-0C9A-4E75-AB3E-BB6EBE9B3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A43B05-A495-4AEE-9298-F71CFC054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737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0CC2-B966-4307-BD82-C34138F35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52BD5C-D6CC-4F87-B22E-BCD92B617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498E5-2628-494E-A118-5D1D103C0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D40028-E6CC-4273-9C6E-950317B3B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A47C02-DD64-4A83-BA70-30DC46D9E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6320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E69D03-6A89-415E-AB6D-85472A7FF3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3D797D-6CAD-4F70-9175-B3D0C2B95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82EFC-DDE3-4D73-A5A6-04F81979C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FFF956-B9DD-4E3A-93B7-60249F80C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B553F7-3AFA-408E-84DD-7477FC100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6396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07234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215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30C76-38BD-4094-A5D9-21222D68F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683D2-838B-47F6-A677-52756A3CB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FA2B0-137D-4FC4-A779-972246B8B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A32B3-B539-467D-AAE2-A0C607276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98138-68BA-45F9-B401-9F455A43B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2037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00531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8865081"/>
      </p:ext>
    </p:extLst>
  </p:cSld>
  <p:clrMapOvr>
    <a:masterClrMapping/>
  </p:clrMapOvr>
  <p:transition spd="slow" advClick="0" advTm="0">
    <p:randomBar dir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2395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2141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5809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267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7526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133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451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930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30C76-38BD-4094-A5D9-21222D68F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683D2-838B-47F6-A677-52756A3CB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FA2B0-137D-4FC4-A779-972246B8B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A32B3-B539-467D-AAE2-A0C607276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98138-68BA-45F9-B401-9F455A43B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66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2022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2626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5727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8796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68487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992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7939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2964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63977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582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EAC21-202B-48DC-A716-F8D9AC8A0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D43B4-09C9-49E4-93D0-0F1590A27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F8FF1-7931-4A02-A974-2A814ABA6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AFF9C-8789-47BD-82E1-FFC2B590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D53C4-A555-4CAD-87ED-07B4593F2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087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4FB36-4B07-4EF2-8C02-2AC29D80D7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572E4E-F0BD-4133-A342-0D21F627C8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E28027-A257-433F-95CE-DD24B72FB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1DA095-6E53-4026-BEFC-69CF8C2229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B1D3F2-8694-43D3-B587-8038DC489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7942E-2DB7-469D-B511-0512E3020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EF746-5CC3-4D41-B7C2-5718DCAEA0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191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4A362-7D4B-49DE-AA55-E9787B684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AB003-D425-4B28-BC51-1A0945827F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29F3E-7DC0-4CC1-B18F-B1D9C7AB1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1DA095-6E53-4026-BEFC-69CF8C2229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5442F-1564-4A2F-8A58-F3527FDA2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024252-9AA2-4D83-AD86-8C416E1A2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EF746-5CC3-4D41-B7C2-5718DCAEA0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645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8F6DA-97DC-49FC-8822-465FD4CCA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90461A-A04F-4251-9262-9AD466970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45F0E-22BF-4336-A424-F78AC270E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1DA095-6E53-4026-BEFC-69CF8C2229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CEED28-6E18-44B7-9539-AD832228F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26442-76B5-4F4D-80B3-381EF7128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EF746-5CC3-4D41-B7C2-5718DCAEA0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666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1398D-89A8-4ED0-BA24-7C008E3E8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E35AB-6602-4C2F-80EA-D4A28853B4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2AB0E1-E328-4E76-822F-3E7485C1D6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BE7A1A-E4CC-46FF-A066-03ED53B19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1DA095-6E53-4026-BEFC-69CF8C2229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322E6C-7E3A-4828-8DED-92C351D7A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D4FCAC-A958-42BB-A2DD-3C5E350F5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EF746-5CC3-4D41-B7C2-5718DCAEA0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343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05460-903F-4DD3-8639-56B9B8D69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1629FA-45ED-4836-8E4A-560D579ECA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5CBB2B-D17C-4FB7-ABA4-13C551B2CB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B1945C-F6B4-48D2-ABDD-559E1E8C6A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6ED97A-D23E-4E31-82C5-E7A676DDBD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F8D921-98E7-47B6-94BE-B819C32D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1DA095-6E53-4026-BEFC-69CF8C2229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1D0BDF-21A4-4DED-AEEF-EB705AB9D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09E56E-22D4-45C6-A22B-43714D54C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EF746-5CC3-4D41-B7C2-5718DCAEA0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561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B9177-0E83-494B-A302-6A14947F0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CBD170-287F-4E33-8EDB-501A42BA4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1DA095-6E53-4026-BEFC-69CF8C2229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2D1905-6086-4C17-9CE4-CDF8D8C17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3BAF2C-A06B-4D7A-89DD-FA9C6020B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EF746-5CC3-4D41-B7C2-5718DCAEA0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936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472653-6399-4C8E-A3C0-E183AB126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1DA095-6E53-4026-BEFC-69CF8C2229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A5508D-CAFE-4306-B977-65D2C71CF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D31DF-374B-474C-B8B0-2D84A2C9B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EF746-5CC3-4D41-B7C2-5718DCAEA0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219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472653-6399-4C8E-A3C0-E183AB126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1DA095-6E53-4026-BEFC-69CF8C2229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A5508D-CAFE-4306-B977-65D2C71CF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D31DF-374B-474C-B8B0-2D84A2C9B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EF746-5CC3-4D41-B7C2-5718DCAEA0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3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56058-064F-4B8A-8E5F-A2D22631E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95CF1-F80C-4D58-8D9E-6C6E00740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C365E4-5D26-4644-8670-218CB581E3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DE8FB4-2399-447B-8C3A-030A46C14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1DA095-6E53-4026-BEFC-69CF8C2229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DCEF96-C17D-47B6-B3BB-6C9C4AB85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D51C65-C529-40D6-8DF3-DCE57AB7D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EF746-5CC3-4D41-B7C2-5718DCAEA0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479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F12D6-AAB8-45FD-BCC3-EBEB0F6C3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95C075-F54C-4C26-8AC4-AE939F5D8A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FE2F49-4B4C-4B55-BDA5-C3E919A7E4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715B4F-93B8-47B3-AF7E-FAF2FFDD3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1DA095-6E53-4026-BEFC-69CF8C2229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702F54-5919-4C1F-A6A9-4AB95B065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97C814-01AF-4BC4-AEC5-2A4F9B3C3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EF746-5CC3-4D41-B7C2-5718DCAEA0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989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7E26D-43F5-49A1-8F80-661B73465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B6F35-ED23-413E-91E5-F8CA661C82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D62D40-6BB7-4A48-B116-971A5566A1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7B9EF9-7EC7-4C6D-828A-5EA133378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F3E809-7F71-4181-BD4D-71D405390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4DB06E-A726-409A-BFD4-F228F93C9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1780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0C8B1-311C-40B8-BAE9-C28177A34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6A4F8A-F376-423B-AEF6-7963030BA6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20B96-9EF8-4D48-8438-68C217840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1DA095-6E53-4026-BEFC-69CF8C2229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27FF9B-D969-44B9-9022-70229E3E0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E31A8B-B8B1-4F0D-BE6E-31D932665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EF746-5CC3-4D41-B7C2-5718DCAEA0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533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B4A66C-68B6-4438-BB44-EF19716C40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23DD45-950D-48DA-9CA7-39E3F8FCB0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3C4D4-E4C6-49BB-8A0C-AC0C47EF1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1DA095-6E53-4026-BEFC-69CF8C2229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A7D6AE-72E2-405B-A9AA-0451749FE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9B1D89-E498-4AEE-81B2-8EE30405E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EF746-5CC3-4D41-B7C2-5718DCAEA0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335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99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FBC58-3A4E-4E7D-A386-71D0AC149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832689-A4CA-4D1E-9B83-21C40880B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E06E7D-B7B3-405A-8309-609E60E51D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24FD1E-C1CA-439D-9369-F55D49561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4B936C-F93F-4E54-A704-B1FF5DE6D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D869A-28D0-4C4C-88BE-FBAE4D6EE3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79D6DD-B1B3-4378-96D3-14AAD57BBA82}"/>
              </a:ext>
            </a:extLst>
          </p:cNvPr>
          <p:cNvSpPr/>
          <p:nvPr userDrawn="1"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ED5608-87F5-4884-B3F3-DDCF00C1312B}"/>
              </a:ext>
            </a:extLst>
          </p:cNvPr>
          <p:cNvSpPr/>
          <p:nvPr userDrawn="1"/>
        </p:nvSpPr>
        <p:spPr>
          <a:xfrm>
            <a:off x="0" y="6721475"/>
            <a:ext cx="12192000" cy="12689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419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916693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323457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611665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346221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079024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4053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B9B3E-EBA9-4700-91F7-F2BB4D371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F915A6-5D3F-496F-BB9B-D4BE5EF6A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1E1C33-8BEB-4A7C-88D4-BAE24BCAFF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CD2EE0-6BB1-43C0-AC7C-6F9CCB6056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2E0E66-7898-4A55-BA0E-E399E3C92D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403141-DDF4-4236-94EB-D89D5730D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E4A413-1A2E-495D-BB40-B3AB62C7C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5F2170-A284-4F37-A607-9776A8A2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312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716733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026414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36447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13000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146727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B2C00-B77A-4A61-8A62-0575F5CED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493FE7-961D-4A99-8ACE-1B4C87732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82681-0908-406E-A77C-48718DB5B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C3F1F-0093-414F-AFCE-AFF34E932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04B9E-AD4B-4DB4-9D69-0A660BDF5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8700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07446-BAA9-490A-9C2A-0B6731B90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5345B-1521-49FF-8AF0-BBD8BC6ED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C4F71-6036-4848-8A08-A47F4ADB6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66F6F-A17A-4C69-B4F9-764BF1D4E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39D47-63D1-42FF-A3D3-140FEC9E5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948128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48919-6C20-40A7-BEB4-130569852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22AA8E-FD3E-47F2-A9D5-636B1D29A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320DD-1E96-4012-A2BD-02F1018DC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2E7F9-3B7A-421D-B5FE-5B9A73B50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C1433-8E3C-4DEF-915F-303E42A71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263511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3C33D-ABC0-4D45-A30C-BACA56A5A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AE991-9416-4964-AB4A-DC4FBFE9A1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0111C1-C283-4AE1-9E1A-74D824238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ACDB27-436C-49CD-BD3D-BB1A0B562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3C614B-D755-40E8-B372-5D871E9F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7831D3-9474-4186-A461-42C4380D8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871120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02E6B-0EC5-4049-825E-4A20B89FB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E481AE-B973-4BD2-AB74-621DFBDD3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B27D65-2215-421E-B6E0-F8AAF58FE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8D5DA0-F281-40B5-8349-29D446531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8FA55F-A9E7-4B63-99DE-BFD7929864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ACAD5A-CA8A-46B8-87D5-795F42ED4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59F8A9-C4C4-4459-80FB-C16CF5FB7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E9FA4-BCF3-4813-B704-B06AE5D28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8483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BE696-04A0-4974-9F57-D042F1DAF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BF76B1-85F9-44E7-916A-7262E949A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AE23E9-5EF6-4E30-B916-D41DF85C7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E0B4A6-61EB-4998-81C8-72D9E493E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7420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0E56A-4DA0-46D6-B3F8-44E34B7E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DF9BFE-5D99-40FA-BFE2-54950FC88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7E1C3B-966A-445D-817D-BEF57530D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A8BDBE-3465-48B2-B9D3-D9612F254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704031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C8B66E-134D-4637-BC31-474478DD2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791097-5BB5-4F6F-9516-354E4E73B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30E1C7-3D76-4884-8BA3-5721395C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0356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BB7A6-FA57-453C-BE9D-DD39E3F6E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1DD08-7F24-494F-8477-70115CAF3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DED2DC-CE15-45D0-AD49-5AAB87C74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A3D7F0-13B7-4663-B2E5-BEBDACB5A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E8B244-FA51-498D-B045-15FE8DCBE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3E17E1-BB3D-4115-A8EB-ACCACDD5A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41730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8C60D-FD0D-452C-8F4C-456ED3BD2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34D05F-951A-4BE9-85E6-24030AEB8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2D22B-08DB-4D80-8F88-CD683EF68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410540-E216-4933-AB48-79247C5B2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D61017-D823-487E-B0F1-0E5A5E175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57D7F-122F-4E03-9788-B696855A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161637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C4E3C-79E0-4C3E-BECF-02A963D6E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EAB3A-A75F-4E7C-978C-7272DFD01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4CAC0-ABE0-4890-8CE5-ED7A50C84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7F1FD-CAA0-461A-B9A2-869A7F1AA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8D4F2-80FD-4DA3-B627-6BB4AC96A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827495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5E05FF-8574-4C8A-9896-5ED75ED35C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14B78E-AD1E-4F0E-A4D8-42CE96CC2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7291B-C6A6-469E-8982-93A8D5FA1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147DD-43D8-4207-ACBB-DD9F7523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B697F-EC4C-4E3A-8E74-A0749238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9051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06BB75-221E-47B9-AFFE-67AECDD79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3F42EC-076F-4609-B5BB-2D7356671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6DA5A7-6FFC-4736-BA97-BABF2E91A8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06E7D-B7B3-405A-8309-609E60E51D6C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0DFC7-7A5A-4184-B4DB-E0CF8CC30E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F323A-6957-4EAD-A400-7478B0891A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469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37" r:id="rId3"/>
    <p:sldLayoutId id="2147483712" r:id="rId4"/>
    <p:sldLayoutId id="2147483664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744" r:id="rId11"/>
    <p:sldLayoutId id="2147483743" r:id="rId12"/>
    <p:sldLayoutId id="2147483742" r:id="rId13"/>
    <p:sldLayoutId id="2147483735" r:id="rId14"/>
    <p:sldLayoutId id="2147483734" r:id="rId15"/>
    <p:sldLayoutId id="2147483733" r:id="rId16"/>
    <p:sldLayoutId id="2147483732" r:id="rId17"/>
    <p:sldLayoutId id="2147483731" r:id="rId18"/>
    <p:sldLayoutId id="2147483730" r:id="rId19"/>
    <p:sldLayoutId id="2147483729" r:id="rId20"/>
    <p:sldLayoutId id="2147483728" r:id="rId21"/>
    <p:sldLayoutId id="2147483727" r:id="rId22"/>
    <p:sldLayoutId id="2147483724" r:id="rId23"/>
    <p:sldLayoutId id="2147483723" r:id="rId24"/>
    <p:sldLayoutId id="2147483721" r:id="rId25"/>
    <p:sldLayoutId id="2147483720" r:id="rId26"/>
    <p:sldLayoutId id="2147483719" r:id="rId27"/>
    <p:sldLayoutId id="2147483718" r:id="rId28"/>
    <p:sldLayoutId id="2147483717" r:id="rId29"/>
    <p:sldLayoutId id="2147483710" r:id="rId30"/>
    <p:sldLayoutId id="2147483709" r:id="rId31"/>
    <p:sldLayoutId id="2147483708" r:id="rId32"/>
    <p:sldLayoutId id="2147483662" r:id="rId33"/>
    <p:sldLayoutId id="2147483656" r:id="rId34"/>
    <p:sldLayoutId id="2147483657" r:id="rId35"/>
    <p:sldLayoutId id="2147483658" r:id="rId36"/>
    <p:sldLayoutId id="2147483659" r:id="rId37"/>
    <p:sldLayoutId id="2147483660" r:id="rId38"/>
    <p:sldLayoutId id="2147483736" r:id="rId39"/>
    <p:sldLayoutId id="2147483711" r:id="rId40"/>
    <p:sldLayoutId id="2147483722" r:id="rId4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36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739" r:id="rId2"/>
    <p:sldLayoutId id="2147483738" r:id="rId3"/>
    <p:sldLayoutId id="2147483714" r:id="rId4"/>
    <p:sldLayoutId id="2147483713" r:id="rId5"/>
    <p:sldLayoutId id="2147483677" r:id="rId6"/>
    <p:sldLayoutId id="2147483667" r:id="rId7"/>
    <p:sldLayoutId id="2147483740" r:id="rId8"/>
    <p:sldLayoutId id="2147483715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69F218-1B3A-4032-A681-4A5BA77E0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7D00D-D1DD-4C87-BBC9-EB6BD1BA5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86930-83B1-4DB4-B720-45842DB340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1DA095-6E53-4026-BEFC-69CF8C2229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AEB88-12FE-47D1-82B8-C4F9D1D2E9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451BC-13B6-45E1-B1E0-94D34812A3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EF746-5CC3-4D41-B7C2-5718DCAEA0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424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1891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3D7153-70A8-4D67-8897-371CB3B52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F0446-5D19-4E3A-86EE-9F5604C49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76243-2973-4FA1-8D2D-2BC4195318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BDFCF-3AA4-4477-8974-D7523E5444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C5142-7ABC-459F-B2F1-D1EE1C1A5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0607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gif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png"/><Relationship Id="rId5" Type="http://schemas.microsoft.com/office/2007/relationships/hdphoto" Target="../media/hdphoto3.wdp"/><Relationship Id="rId4" Type="http://schemas.openxmlformats.org/officeDocument/2006/relationships/image" Target="../media/image18.png"/><Relationship Id="rId9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4603" y="71919"/>
            <a:ext cx="11832698" cy="2201924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234587-AF8F-4BAA-ABDE-9D3F5500A2BB}"/>
              </a:ext>
            </a:extLst>
          </p:cNvPr>
          <p:cNvGrpSpPr/>
          <p:nvPr/>
        </p:nvGrpSpPr>
        <p:grpSpPr>
          <a:xfrm>
            <a:off x="3447636" y="47295"/>
            <a:ext cx="7397875" cy="1953865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BFAB66E-FABC-479A-AD73-8CFF1151BCDE}"/>
              </a:ext>
            </a:extLst>
          </p:cNvPr>
          <p:cNvGrpSpPr/>
          <p:nvPr/>
        </p:nvGrpSpPr>
        <p:grpSpPr>
          <a:xfrm>
            <a:off x="176702" y="80407"/>
            <a:ext cx="2537440" cy="1969734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425194" y="2813121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68655" y="578902"/>
            <a:ext cx="184668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TUẦN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21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43984" y="734206"/>
            <a:ext cx="50081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37B469F-4C6B-4890-B36E-0022CEEE7647}"/>
              </a:ext>
            </a:extLst>
          </p:cNvPr>
          <p:cNvSpPr/>
          <p:nvPr/>
        </p:nvSpPr>
        <p:spPr>
          <a:xfrm>
            <a:off x="2361120" y="271055"/>
            <a:ext cx="1748351" cy="168332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74393" y="246528"/>
            <a:ext cx="114648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4020878" y="2241569"/>
            <a:ext cx="6048016" cy="110799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 3. VIẾT</a:t>
            </a:r>
            <a:endParaRPr kumimoji="0" lang="en-US" sz="44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37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71A7446F-E5F6-4234-9879-86F8B166093A}"/>
              </a:ext>
            </a:extLst>
          </p:cNvPr>
          <p:cNvSpPr txBox="1"/>
          <p:nvPr/>
        </p:nvSpPr>
        <p:spPr>
          <a:xfrm>
            <a:off x="435738" y="572626"/>
            <a:ext cx="10213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bắt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thay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ô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vuông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15893C-8C9F-4F81-8998-42274B3AC593}"/>
              </a:ext>
            </a:extLst>
          </p:cNvPr>
          <p:cNvSpPr txBox="1"/>
          <p:nvPr/>
        </p:nvSpPr>
        <p:spPr>
          <a:xfrm>
            <a:off x="2753341" y="1659285"/>
            <a:ext cx="747422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ỉ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hè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sen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át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Lá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xanh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xoè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ô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che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hương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ngạt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</a:t>
            </a:r>
            <a:r>
              <a:rPr lang="en-US" sz="24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Nguyễn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Văn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Chương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7" name="Picture 16" descr="A picture containing shape&#10;&#10;Description automatically generated">
            <a:extLst>
              <a:ext uri="{FF2B5EF4-FFF2-40B4-BE49-F238E27FC236}">
                <a16:creationId xmlns:a16="http://schemas.microsoft.com/office/drawing/2014/main" id="{832C2EA5-5368-4C18-A3F9-C1C83B843D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89" b="90000" l="9700" r="90000">
                        <a14:foregroundMark x1="21600" y1="13519" x2="20200" y2="20833"/>
                        <a14:foregroundMark x1="20200" y1="20833" x2="20200" y2="20833"/>
                        <a14:foregroundMark x1="20400" y1="15278" x2="13200" y2="22685"/>
                        <a14:foregroundMark x1="13200" y1="22685" x2="14800" y2="18333"/>
                        <a14:foregroundMark x1="20400" y1="16759" x2="24800" y2="21389"/>
                        <a14:foregroundMark x1="16600" y1="19537" x2="23500" y2="23333"/>
                        <a14:foregroundMark x1="23500" y1="23333" x2="19700" y2="16944"/>
                        <a14:foregroundMark x1="19700" y1="16944" x2="16200" y2="18148"/>
                        <a14:foregroundMark x1="22300" y1="16019" x2="24600" y2="15463"/>
                        <a14:foregroundMark x1="22900" y1="8704" x2="21400" y2="8704"/>
                        <a14:foregroundMark x1="25000" y1="18889" x2="25200" y2="18704"/>
                        <a14:foregroundMark x1="25600" y1="18704" x2="22900" y2="21389"/>
                        <a14:foregroundMark x1="25200" y1="18148" x2="27300" y2="21019"/>
                        <a14:foregroundMark x1="24800" y1="6389" x2="28300" y2="6944"/>
                        <a14:foregroundMark x1="16000" y1="16944" x2="17300" y2="19537"/>
                        <a14:foregroundMark x1="20200" y1="16019" x2="14900" y2="21574"/>
                        <a14:foregroundMark x1="14900" y1="21574" x2="13900" y2="24352"/>
                        <a14:foregroundMark x1="12300" y1="20278" x2="9700" y2="24352"/>
                        <a14:backgroundMark x1="40200" y1="70278" x2="50700" y2="73611"/>
                        <a14:backgroundMark x1="50700" y1="73611" x2="47300" y2="80093"/>
                        <a14:backgroundMark x1="47300" y1="80093" x2="57700" y2="81944"/>
                        <a14:backgroundMark x1="57700" y1="81944" x2="42100" y2="81759"/>
                        <a14:backgroundMark x1="42100" y1="81759" x2="44800" y2="71759"/>
                        <a14:backgroundMark x1="44800" y1="71759" x2="47300" y2="6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830" y="1426243"/>
            <a:ext cx="3275463" cy="3486951"/>
          </a:xfrm>
          <a:prstGeom prst="rect">
            <a:avLst/>
          </a:prstGeom>
        </p:spPr>
      </p:pic>
      <p:pic>
        <p:nvPicPr>
          <p:cNvPr id="18" name="Picture 17" descr="A picture containing shape&#10;&#10;Description automatically generated">
            <a:extLst>
              <a:ext uri="{FF2B5EF4-FFF2-40B4-BE49-F238E27FC236}">
                <a16:creationId xmlns:a16="http://schemas.microsoft.com/office/drawing/2014/main" id="{CF691A63-4CCD-4F51-9999-ECC0124CFE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389" b="90000" l="9700" r="90000">
                        <a14:foregroundMark x1="21874" y1="8704" x2="21400" y2="8704"/>
                        <a14:foregroundMark x1="24800" y1="6389" x2="25581" y2="6513"/>
                        <a14:foregroundMark x1="12300" y1="20278" x2="11493" y2="21542"/>
                        <a14:foregroundMark x1="85758" y1="73921" x2="84802" y2="75277"/>
                        <a14:foregroundMark x1="77200" y1="17037" x2="77200" y2="23333"/>
                        <a14:foregroundMark x1="80000" y1="13056" x2="79800" y2="25000"/>
                        <a14:foregroundMark x1="79800" y1="25000" x2="75000" y2="25185"/>
                        <a14:foregroundMark x1="79300" y1="26389" x2="82500" y2="15093"/>
                        <a14:foregroundMark x1="82500" y1="15093" x2="82200" y2="20000"/>
                        <a14:foregroundMark x1="83300" y1="16111" x2="87200" y2="19722"/>
                        <a14:foregroundMark x1="84700" y1="24259" x2="77500" y2="25185"/>
                        <a14:foregroundMark x1="45940" y1="45726" x2="45996" y2="45852"/>
                        <a14:foregroundMark x1="44500" y1="42500" x2="44726" y2="43007"/>
                        <a14:foregroundMark x1="78600" y1="48273" x2="78600" y2="48889"/>
                        <a14:foregroundMark x1="76100" y1="10648" x2="76100" y2="12407"/>
                        <a14:backgroundMark x1="40200" y1="70278" x2="50700" y2="73611"/>
                        <a14:backgroundMark x1="50700" y1="73611" x2="47300" y2="80093"/>
                        <a14:backgroundMark x1="47300" y1="80093" x2="57700" y2="81944"/>
                        <a14:backgroundMark x1="57700" y1="81944" x2="42100" y2="81759"/>
                        <a14:backgroundMark x1="42100" y1="81759" x2="44800" y2="71759"/>
                        <a14:backgroundMark x1="44800" y1="71759" x2="47300" y2="68611"/>
                        <a14:backgroundMark x1="19000" y1="17870" x2="73100" y2="84722"/>
                        <a14:backgroundMark x1="73100" y1="84722" x2="86600" y2="86852"/>
                        <a14:backgroundMark x1="86600" y1="86852" x2="83400" y2="68981"/>
                        <a14:backgroundMark x1="83400" y1="68981" x2="65000" y2="46296"/>
                        <a14:backgroundMark x1="65000" y1="46296" x2="17600" y2="19722"/>
                        <a14:backgroundMark x1="44900" y1="47963" x2="86100" y2="73611"/>
                        <a14:backgroundMark x1="86100" y1="73611" x2="93500" y2="63796"/>
                        <a14:backgroundMark x1="93500" y1="63796" x2="61200" y2="53796"/>
                        <a14:backgroundMark x1="61200" y1="53796" x2="33000" y2="37037"/>
                        <a14:backgroundMark x1="7900" y1="12778" x2="11200" y2="28333"/>
                        <a14:backgroundMark x1="11200" y1="28333" x2="13500" y2="14537"/>
                        <a14:backgroundMark x1="13500" y1="14537" x2="27200" y2="17315"/>
                        <a14:backgroundMark x1="27200" y1="17315" x2="28000" y2="18519"/>
                        <a14:backgroundMark x1="25900" y1="6111" x2="8300" y2="29444"/>
                        <a14:backgroundMark x1="16200" y1="18519" x2="26400" y2="30093"/>
                        <a14:backgroundMark x1="26400" y1="30093" x2="26800" y2="17778"/>
                        <a14:backgroundMark x1="26800" y1="17778" x2="51700" y2="48241"/>
                        <a14:backgroundMark x1="54200" y1="52500" x2="31000" y2="23611"/>
                        <a14:backgroundMark x1="31000" y1="23611" x2="23700" y2="21574"/>
                        <a14:backgroundMark x1="19000" y1="16111" x2="25300" y2="25926"/>
                        <a14:backgroundMark x1="25300" y1="25926" x2="25500" y2="26111"/>
                        <a14:backgroundMark x1="47400" y1="46481" x2="64400" y2="70648"/>
                        <a14:backgroundMark x1="64400" y1="70648" x2="76400" y2="82407"/>
                        <a14:backgroundMark x1="76400" y1="82407" x2="79700" y2="70833"/>
                        <a14:backgroundMark x1="79700" y1="70833" x2="77900" y2="68333"/>
                        <a14:backgroundMark x1="39500" y1="41852" x2="74200" y2="75278"/>
                        <a14:backgroundMark x1="74200" y1="75278" x2="87200" y2="82778"/>
                        <a14:backgroundMark x1="87200" y1="82778" x2="83600" y2="76204"/>
                        <a14:backgroundMark x1="85100" y1="75926" x2="84700" y2="78333"/>
                        <a14:backgroundMark x1="83600" y1="74722" x2="82600" y2="79259"/>
                        <a14:backgroundMark x1="32000" y1="6389" x2="26200" y2="7315"/>
                        <a14:backgroundMark x1="24100" y1="26389" x2="24100" y2="17593"/>
                        <a14:backgroundMark x1="27300" y1="16389" x2="18000" y2="26852"/>
                        <a14:backgroundMark x1="18000" y1="26852" x2="13700" y2="18241"/>
                        <a14:backgroundMark x1="77000" y1="43519" x2="90400" y2="43056"/>
                        <a14:backgroundMark x1="80400" y1="39074" x2="79100" y2="4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377" y="2104513"/>
            <a:ext cx="3459952" cy="342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90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29A5EC-5956-49BE-9754-2E0B05255572}"/>
              </a:ext>
            </a:extLst>
          </p:cNvPr>
          <p:cNvSpPr txBox="1"/>
          <p:nvPr/>
        </p:nvSpPr>
        <p:spPr>
          <a:xfrm>
            <a:off x="1030093" y="1203431"/>
            <a:ext cx="692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 , d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thay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ô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vuông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A4FDED-EC0A-47F9-BB32-1CB5320985E9}"/>
              </a:ext>
            </a:extLst>
          </p:cNvPr>
          <p:cNvSpPr txBox="1"/>
          <p:nvPr/>
        </p:nvSpPr>
        <p:spPr>
          <a:xfrm>
            <a:off x="2856674" y="2008657"/>
            <a:ext cx="1040707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Mưa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ăng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trên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đồng</a:t>
            </a:r>
            <a:endParaRPr lang="en-US" sz="36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Uốn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mềm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ngọn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lúa</a:t>
            </a:r>
            <a:endParaRPr lang="en-US" sz="36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xoan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ó</a:t>
            </a:r>
            <a:endParaRPr lang="en-US" sz="36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ải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tím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mặt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đường</a:t>
            </a:r>
            <a:endParaRPr lang="en-US" sz="36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     (</a:t>
            </a:r>
            <a:r>
              <a:rPr lang="en-US" sz="28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Nguyễn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Bao)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0FDE9E3-9A84-423F-B55D-78ED714C1BAA}"/>
              </a:ext>
            </a:extLst>
          </p:cNvPr>
          <p:cNvSpPr txBox="1"/>
          <p:nvPr/>
        </p:nvSpPr>
        <p:spPr>
          <a:xfrm>
            <a:off x="656497" y="275094"/>
            <a:ext cx="6563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</a:t>
            </a:r>
            <a:endParaRPr lang="en-US" sz="3600" dirty="0"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4ABDA7D5-E8CC-4084-9078-05C8974EB6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934" y="4355051"/>
            <a:ext cx="2483679" cy="2483678"/>
          </a:xfrm>
          <a:prstGeom prst="rect">
            <a:avLst/>
          </a:prstGeom>
        </p:spPr>
      </p:pic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8C6EDC12-C43B-460C-A747-4812E86E3C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9600" r="90200">
                        <a14:foregroundMark x1="45100" y1="38426" x2="40200" y2="52500"/>
                        <a14:foregroundMark x1="54300" y1="41296" x2="63300" y2="49167"/>
                        <a14:foregroundMark x1="55300" y1="41944" x2="48200" y2="48796"/>
                        <a14:foregroundMark x1="48200" y1="48796" x2="61400" y2="47222"/>
                        <a14:foregroundMark x1="54800" y1="40463" x2="67000" y2="47222"/>
                        <a14:foregroundMark x1="67000" y1="47222" x2="62900" y2="40741"/>
                        <a14:foregroundMark x1="62900" y1="40741" x2="57900" y2="40185"/>
                        <a14:foregroundMark x1="40600" y1="38056" x2="38600" y2="47130"/>
                        <a14:foregroundMark x1="38600" y1="47130" x2="45400" y2="41204"/>
                        <a14:foregroundMark x1="45400" y1="41204" x2="41300" y2="45926"/>
                        <a14:foregroundMark x1="11100" y1="42222" x2="11100" y2="45648"/>
                        <a14:foregroundMark x1="39000" y1="39815" x2="37800" y2="45648"/>
                        <a14:foregroundMark x1="41100" y1="41759" x2="41200" y2="49907"/>
                        <a14:foregroundMark x1="41200" y1="49907" x2="48400" y2="44815"/>
                        <a14:foregroundMark x1="48400" y1="44815" x2="45600" y2="46759"/>
                        <a14:foregroundMark x1="37100" y1="45278" x2="36400" y2="46111"/>
                        <a14:foregroundMark x1="35700" y1="42407" x2="37100" y2="50093"/>
                        <a14:foregroundMark x1="37100" y1="50093" x2="36600" y2="45000"/>
                        <a14:foregroundMark x1="10700" y1="40648" x2="11100" y2="46759"/>
                        <a14:foregroundMark x1="9700" y1="41296" x2="10700" y2="46574"/>
                        <a14:foregroundMark x1="89300" y1="41574" x2="89500" y2="46111"/>
                        <a14:foregroundMark x1="89500" y1="41296" x2="90200" y2="465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428" y="5120642"/>
            <a:ext cx="810053" cy="952496"/>
          </a:xfrm>
          <a:prstGeom prst="rect">
            <a:avLst/>
          </a:prstGeom>
        </p:spPr>
      </p:pic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5C544CBA-9B7B-4111-885D-673E8C5705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9600" r="90200">
                        <a14:foregroundMark x1="45100" y1="38426" x2="40200" y2="52500"/>
                        <a14:foregroundMark x1="54300" y1="41296" x2="63300" y2="49167"/>
                        <a14:foregroundMark x1="55300" y1="41944" x2="48200" y2="48796"/>
                        <a14:foregroundMark x1="48200" y1="48796" x2="61400" y2="47222"/>
                        <a14:foregroundMark x1="54800" y1="40463" x2="67000" y2="47222"/>
                        <a14:foregroundMark x1="67000" y1="47222" x2="62900" y2="40741"/>
                        <a14:foregroundMark x1="62900" y1="40741" x2="57900" y2="40185"/>
                        <a14:foregroundMark x1="40600" y1="38056" x2="38600" y2="47130"/>
                        <a14:foregroundMark x1="38600" y1="47130" x2="45400" y2="41204"/>
                        <a14:foregroundMark x1="45400" y1="41204" x2="41300" y2="45926"/>
                        <a14:foregroundMark x1="11100" y1="42222" x2="11100" y2="45648"/>
                        <a14:foregroundMark x1="39000" y1="39815" x2="37800" y2="45648"/>
                        <a14:foregroundMark x1="41100" y1="41759" x2="41200" y2="49907"/>
                        <a14:foregroundMark x1="41200" y1="49907" x2="48400" y2="44815"/>
                        <a14:foregroundMark x1="48400" y1="44815" x2="45600" y2="46759"/>
                        <a14:foregroundMark x1="37100" y1="45278" x2="36400" y2="46111"/>
                        <a14:foregroundMark x1="35700" y1="42407" x2="37100" y2="50093"/>
                        <a14:foregroundMark x1="37100" y1="50093" x2="36600" y2="45000"/>
                        <a14:foregroundMark x1="10700" y1="40648" x2="11100" y2="46759"/>
                        <a14:foregroundMark x1="9700" y1="41296" x2="10700" y2="46574"/>
                        <a14:foregroundMark x1="89300" y1="41574" x2="89500" y2="46111"/>
                        <a14:foregroundMark x1="89500" y1="41296" x2="90200" y2="465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6963">
            <a:off x="396727" y="5386677"/>
            <a:ext cx="883791" cy="1077156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CA0FC7EC-BE2F-48D7-820B-B3B70EDE9A7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9600" r="90200">
                        <a14:foregroundMark x1="45100" y1="38426" x2="40200" y2="52500"/>
                        <a14:foregroundMark x1="54300" y1="41296" x2="63300" y2="49167"/>
                        <a14:foregroundMark x1="55300" y1="41944" x2="48200" y2="48796"/>
                        <a14:foregroundMark x1="48200" y1="48796" x2="61400" y2="47222"/>
                        <a14:foregroundMark x1="54800" y1="40463" x2="67000" y2="47222"/>
                        <a14:foregroundMark x1="67000" y1="47222" x2="62900" y2="40741"/>
                        <a14:foregroundMark x1="62900" y1="40741" x2="57900" y2="40185"/>
                        <a14:foregroundMark x1="40600" y1="38056" x2="38600" y2="47130"/>
                        <a14:foregroundMark x1="38600" y1="47130" x2="45400" y2="41204"/>
                        <a14:foregroundMark x1="45400" y1="41204" x2="41300" y2="45926"/>
                        <a14:foregroundMark x1="11100" y1="42222" x2="11100" y2="45648"/>
                        <a14:foregroundMark x1="39000" y1="39815" x2="37800" y2="45648"/>
                        <a14:foregroundMark x1="41100" y1="41759" x2="41200" y2="49907"/>
                        <a14:foregroundMark x1="41200" y1="49907" x2="48400" y2="44815"/>
                        <a14:foregroundMark x1="48400" y1="44815" x2="45600" y2="46759"/>
                        <a14:foregroundMark x1="37100" y1="45278" x2="36400" y2="46111"/>
                        <a14:foregroundMark x1="35700" y1="42407" x2="37100" y2="50093"/>
                        <a14:foregroundMark x1="37100" y1="50093" x2="36600" y2="45000"/>
                        <a14:foregroundMark x1="10700" y1="40648" x2="11100" y2="46759"/>
                        <a14:foregroundMark x1="9700" y1="41296" x2="10700" y2="46574"/>
                        <a14:foregroundMark x1="89300" y1="41574" x2="89500" y2="46111"/>
                        <a14:foregroundMark x1="89500" y1="41296" x2="90200" y2="465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6963">
            <a:off x="25155" y="4437408"/>
            <a:ext cx="887935" cy="1082207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1FE6662-291B-40A4-848E-51CB6D890C21}"/>
              </a:ext>
            </a:extLst>
          </p:cNvPr>
          <p:cNvSpPr/>
          <p:nvPr/>
        </p:nvSpPr>
        <p:spPr>
          <a:xfrm>
            <a:off x="3938082" y="2297674"/>
            <a:ext cx="467751" cy="479685"/>
          </a:xfrm>
          <a:prstGeom prst="roundRect">
            <a:avLst/>
          </a:prstGeom>
          <a:solidFill>
            <a:srgbClr val="F9497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4BD68EC-1ECC-438B-BA70-5D520F9761CE}"/>
              </a:ext>
            </a:extLst>
          </p:cNvPr>
          <p:cNvSpPr/>
          <p:nvPr/>
        </p:nvSpPr>
        <p:spPr>
          <a:xfrm>
            <a:off x="5585053" y="3943849"/>
            <a:ext cx="467751" cy="479685"/>
          </a:xfrm>
          <a:prstGeom prst="roundRect">
            <a:avLst/>
          </a:prstGeom>
          <a:solidFill>
            <a:srgbClr val="F9497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D5F2141-34E7-4E3A-B6BC-B0DE1CD66319}"/>
              </a:ext>
            </a:extLst>
          </p:cNvPr>
          <p:cNvSpPr/>
          <p:nvPr/>
        </p:nvSpPr>
        <p:spPr>
          <a:xfrm>
            <a:off x="2748686" y="4772455"/>
            <a:ext cx="467751" cy="479685"/>
          </a:xfrm>
          <a:prstGeom prst="roundRect">
            <a:avLst/>
          </a:prstGeom>
          <a:solidFill>
            <a:srgbClr val="F9497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22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 animBg="1"/>
      <p:bldP spid="9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4B8741F-E087-4AB1-9231-E09AE86D78BD}"/>
              </a:ext>
            </a:extLst>
          </p:cNvPr>
          <p:cNvSpPr txBox="1"/>
          <p:nvPr/>
        </p:nvSpPr>
        <p:spPr>
          <a:xfrm>
            <a:off x="803097" y="1117089"/>
            <a:ext cx="10515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ngoặc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đơn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thay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ô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vuông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FF96AD-7194-4481-AFA0-95B94DCD3258}"/>
              </a:ext>
            </a:extLst>
          </p:cNvPr>
          <p:cNvSpPr txBox="1"/>
          <p:nvPr/>
        </p:nvSpPr>
        <p:spPr>
          <a:xfrm>
            <a:off x="245661" y="2097066"/>
            <a:ext cx="11630582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Vườn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tươi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tốt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nhờ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công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</a:t>
            </a:r>
            <a:r>
              <a:rPr lang="en-US" sz="3200" i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sức</a:t>
            </a:r>
            <a:r>
              <a:rPr lang="en-US" sz="32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i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sứt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sức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lao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cô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nông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dân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</a:p>
        </p:txBody>
      </p:sp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C2169091-D90C-4979-B95D-75DFA1E540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146" y="207328"/>
            <a:ext cx="1428097" cy="1428097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03F3F2B-44D7-4109-9BC6-656444B53123}"/>
              </a:ext>
            </a:extLst>
          </p:cNvPr>
          <p:cNvSpPr/>
          <p:nvPr/>
        </p:nvSpPr>
        <p:spPr>
          <a:xfrm>
            <a:off x="7097846" y="2262863"/>
            <a:ext cx="654084" cy="614642"/>
          </a:xfrm>
          <a:prstGeom prst="roundRect">
            <a:avLst/>
          </a:prstGeom>
          <a:solidFill>
            <a:srgbClr val="F9497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49E7EF-548B-4994-83A9-132FF06E670C}"/>
              </a:ext>
            </a:extLst>
          </p:cNvPr>
          <p:cNvSpPr txBox="1"/>
          <p:nvPr/>
        </p:nvSpPr>
        <p:spPr>
          <a:xfrm>
            <a:off x="245661" y="3733736"/>
            <a:ext cx="10351451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-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xuân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dân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nô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</a:t>
            </a:r>
            <a:r>
              <a:rPr lang="en-US" sz="3200" i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nức</a:t>
            </a:r>
            <a:r>
              <a:rPr lang="en-US" sz="32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i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nứt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nức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ra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trồng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cấy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4F689D1-04A6-4946-98E9-91CE604CBB63}"/>
              </a:ext>
            </a:extLst>
          </p:cNvPr>
          <p:cNvSpPr/>
          <p:nvPr/>
        </p:nvSpPr>
        <p:spPr>
          <a:xfrm>
            <a:off x="6196082" y="3907786"/>
            <a:ext cx="641446" cy="614642"/>
          </a:xfrm>
          <a:prstGeom prst="roundRect">
            <a:avLst/>
          </a:prstGeom>
          <a:solidFill>
            <a:srgbClr val="F9497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28FAB43-85F6-4864-B507-4F76C7FAF25B}"/>
              </a:ext>
            </a:extLst>
          </p:cNvPr>
          <p:cNvSpPr txBox="1"/>
          <p:nvPr/>
        </p:nvSpPr>
        <p:spPr>
          <a:xfrm>
            <a:off x="245661" y="4865153"/>
            <a:ext cx="10515708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-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Nhiều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loại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quả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dùng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</a:t>
            </a:r>
            <a:r>
              <a:rPr lang="en-US" sz="3200" i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mức</a:t>
            </a:r>
            <a:r>
              <a:rPr lang="en-US" sz="32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i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mứt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mứt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Tết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510F93B1-F03F-41F3-A4F5-BED561DEE51D}"/>
              </a:ext>
            </a:extLst>
          </p:cNvPr>
          <p:cNvSpPr/>
          <p:nvPr/>
        </p:nvSpPr>
        <p:spPr>
          <a:xfrm>
            <a:off x="8639034" y="5081508"/>
            <a:ext cx="723552" cy="614642"/>
          </a:xfrm>
          <a:prstGeom prst="roundRect">
            <a:avLst/>
          </a:prstGeom>
          <a:solidFill>
            <a:srgbClr val="F9497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FDE9E3-9A84-423F-B55D-78ED714C1BAA}"/>
              </a:ext>
            </a:extLst>
          </p:cNvPr>
          <p:cNvSpPr txBox="1"/>
          <p:nvPr/>
        </p:nvSpPr>
        <p:spPr>
          <a:xfrm>
            <a:off x="656497" y="275094"/>
            <a:ext cx="6563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</a:t>
            </a:r>
            <a:endParaRPr lang="en-US" sz="3600" dirty="0"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78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 animBg="1"/>
      <p:bldP spid="23" grpId="0" animBg="1"/>
      <p:bldP spid="23" grpId="1" animBg="1"/>
      <p:bldP spid="24" grpId="0" animBg="1"/>
      <p:bldP spid="25" grpId="0" animBg="1"/>
      <p:bldP spid="25" grpId="1" animBg="1"/>
      <p:bldP spid="26" grpId="0" animBg="1"/>
      <p:bldP spid="27" grpId="0" animBg="1"/>
      <p:bldP spid="2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303AD1A-6F61-4738-AB38-FFB5BF62F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58CBB7-EB0C-46CE-A67F-7331581BE6DD}"/>
              </a:ext>
            </a:extLst>
          </p:cNvPr>
          <p:cNvSpPr/>
          <p:nvPr/>
        </p:nvSpPr>
        <p:spPr>
          <a:xfrm>
            <a:off x="2138462" y="2108395"/>
            <a:ext cx="879356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TẠM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BIỆT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311758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ownloads\received_79719934746990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02" y="93784"/>
            <a:ext cx="12205063" cy="758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33"/>
          <p:cNvSpPr txBox="1">
            <a:spLocks noChangeArrowheads="1"/>
          </p:cNvSpPr>
          <p:nvPr/>
        </p:nvSpPr>
        <p:spPr bwMode="auto">
          <a:xfrm>
            <a:off x="2209202" y="413568"/>
            <a:ext cx="87635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Thứ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năm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ngày</a:t>
            </a:r>
            <a:r>
              <a:rPr kumimoji="0" lang="en-US" altLang="vi-VN" sz="36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10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tháng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2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năm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2022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6" name="Text Box 133"/>
          <p:cNvSpPr txBox="1">
            <a:spLocks noChangeArrowheads="1"/>
          </p:cNvSpPr>
          <p:nvPr/>
        </p:nvSpPr>
        <p:spPr bwMode="auto">
          <a:xfrm>
            <a:off x="4833434" y="1769547"/>
            <a:ext cx="31095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Mùa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vàng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2" name="Text Box 133"/>
          <p:cNvSpPr txBox="1">
            <a:spLocks noChangeArrowheads="1"/>
          </p:cNvSpPr>
          <p:nvPr/>
        </p:nvSpPr>
        <p:spPr bwMode="auto">
          <a:xfrm>
            <a:off x="5107681" y="1085467"/>
            <a:ext cx="34673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Chính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tả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46864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77218"/>
            <a:ext cx="12192000" cy="170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文本框 22">
            <a:extLst>
              <a:ext uri="{FF2B5EF4-FFF2-40B4-BE49-F238E27FC236}">
                <a16:creationId xmlns:a16="http://schemas.microsoft.com/office/drawing/2014/main" id="{BDEA7D3F-D115-4BD1-806F-75A418E2DEF9}"/>
              </a:ext>
            </a:extLst>
          </p:cNvPr>
          <p:cNvSpPr txBox="1"/>
          <p:nvPr/>
        </p:nvSpPr>
        <p:spPr>
          <a:xfrm>
            <a:off x="1860226" y="103671"/>
            <a:ext cx="59886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Yêu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cầu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cần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đạt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36979" y="1272350"/>
            <a:ext cx="10426890" cy="4044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-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đúng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chính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tả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một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đoạn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văn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ngắn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về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nội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dung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bài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đọc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Mùa</a:t>
            </a:r>
            <a:r>
              <a:rPr kumimoji="0" lang="en-US" sz="4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vàng</a:t>
            </a:r>
            <a:r>
              <a:rPr kumimoji="0" lang="en-US" sz="4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;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biết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trình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bày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đoạn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văn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,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viết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hoa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chữ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cái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đầu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câu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-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Làm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đúng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tập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chính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tả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phân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biệt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ng/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ngh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; r/d/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gi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(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hoặctiếng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có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vần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ưc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/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ưt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).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3321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967" y="124044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Nghe –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67" y="920154"/>
            <a:ext cx="10987474" cy="44745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1967" y="1031218"/>
            <a:ext cx="10850140" cy="4252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4700"/>
              </a:lnSpc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32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sz="32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endParaRPr lang="en-US" sz="32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44450" algn="just">
              <a:lnSpc>
                <a:spcPct val="120000"/>
              </a:lnSpc>
              <a:defRPr/>
            </a:pP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ể có cái thu hoạch</a:t>
            </a:r>
            <a:r>
              <a:rPr lang="vi-VN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 nông dân phải làm 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</a:t>
            </a:r>
            <a:r>
              <a:rPr lang="vi-VN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ất 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 việc. Họ phải cày bừa, gieo hạt và ươm mầm. Rồi mưa nắng, hạn hán, họ phải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đổ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mồ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hôi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chăm sóc vườn cây, 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</a:t>
            </a:r>
            <a:r>
              <a:rPr lang="vi-VN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uộng 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đồng. Nhờ thế mà cây lớn dần, 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</a:t>
            </a:r>
            <a:r>
              <a:rPr lang="vi-VN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 kết trái và chín 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</a:t>
            </a:r>
            <a:r>
              <a:rPr lang="vi-VN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ộ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ts val="4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332D356-F7D3-4489-954E-82DFF4FFCA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991" y="4922969"/>
            <a:ext cx="2112275" cy="211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93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BB1B78D2-3E3A-487E-A46B-A303ABE680F3}"/>
              </a:ext>
            </a:extLst>
          </p:cNvPr>
          <p:cNvSpPr/>
          <p:nvPr/>
        </p:nvSpPr>
        <p:spPr>
          <a:xfrm>
            <a:off x="692048" y="390179"/>
            <a:ext cx="11047361" cy="61219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56A8A0A-E7DF-489A-97C4-210082F3D5D1}"/>
              </a:ext>
            </a:extLst>
          </p:cNvPr>
          <p:cNvSpPr txBox="1"/>
          <p:nvPr/>
        </p:nvSpPr>
        <p:spPr>
          <a:xfrm>
            <a:off x="2811439" y="523378"/>
            <a:ext cx="6863921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hiểu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nội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dung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B42170DB-8AF0-4663-8DD8-38F01A712C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017" y="1445569"/>
            <a:ext cx="312619" cy="58471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360E113-A5E2-4022-867F-7C379B0680F2}"/>
              </a:ext>
            </a:extLst>
          </p:cNvPr>
          <p:cNvSpPr txBox="1"/>
          <p:nvPr/>
        </p:nvSpPr>
        <p:spPr>
          <a:xfrm>
            <a:off x="1660637" y="1395177"/>
            <a:ext cx="9365175" cy="1149737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mùa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thu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hoạch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nông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10D71F-6BB2-4699-932E-DF10BE45A0E1}"/>
              </a:ext>
            </a:extLst>
          </p:cNvPr>
          <p:cNvSpPr txBox="1"/>
          <p:nvPr/>
        </p:nvSpPr>
        <p:spPr>
          <a:xfrm>
            <a:off x="1613164" y="2463847"/>
            <a:ext cx="9412647" cy="130683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lvl="0" algn="just">
              <a:lnSpc>
                <a:spcPts val="4900"/>
              </a:lnSpc>
              <a:defRPr/>
            </a:pP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nông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dân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cày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bừa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gieo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hạt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ươm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mầm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chăm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vườn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cây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ruộng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0" name="Picture 9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3D13B598-9A50-44FB-B095-FD57D640E1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360" y="4566583"/>
            <a:ext cx="2064049" cy="2064049"/>
          </a:xfrm>
          <a:prstGeom prst="rect">
            <a:avLst/>
          </a:prstGeom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657E3905-23B3-481D-B174-5C9BD2961D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929" y="3911635"/>
            <a:ext cx="312619" cy="5847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3914F65-FB06-44C9-905E-8D04E46A48F4}"/>
              </a:ext>
            </a:extLst>
          </p:cNvPr>
          <p:cNvSpPr txBox="1"/>
          <p:nvPr/>
        </p:nvSpPr>
        <p:spPr>
          <a:xfrm>
            <a:off x="1769473" y="3844885"/>
            <a:ext cx="9256336" cy="120026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800" noProof="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noProof="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cần</a:t>
            </a:r>
            <a:r>
              <a:rPr lang="en-US" sz="2800" noProof="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noProof="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2800" noProof="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noProof="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2800" noProof="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noProof="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sz="2800" noProof="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noProof="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thể</a:t>
            </a:r>
            <a:r>
              <a:rPr lang="en-US" sz="2800" noProof="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noProof="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hiện</a:t>
            </a:r>
            <a:r>
              <a:rPr lang="en-US" sz="2800" noProof="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noProof="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lòng</a:t>
            </a:r>
            <a:r>
              <a:rPr lang="en-US" sz="2800" noProof="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noProof="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biết</a:t>
            </a:r>
            <a:r>
              <a:rPr lang="en-US" sz="2800" noProof="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noProof="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ơn</a:t>
            </a:r>
            <a:r>
              <a:rPr lang="en-US" sz="2800" noProof="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noProof="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2800" noProof="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noProof="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nông</a:t>
            </a:r>
            <a:r>
              <a:rPr lang="en-US" sz="2800" noProof="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noProof="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dân</a:t>
            </a:r>
            <a:r>
              <a:rPr lang="en-US" sz="2800" noProof="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noProof="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vất</a:t>
            </a:r>
            <a:r>
              <a:rPr lang="en-US" sz="2800" noProof="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noProof="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vả</a:t>
            </a:r>
            <a:r>
              <a:rPr lang="en-US" sz="2800" noProof="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noProof="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2800" noProof="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noProof="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ra</a:t>
            </a:r>
            <a:r>
              <a:rPr lang="en-US" sz="2800" noProof="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noProof="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lúa</a:t>
            </a:r>
            <a:r>
              <a:rPr lang="en-US" sz="2800" noProof="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noProof="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gạo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cây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trái</a:t>
            </a:r>
            <a:r>
              <a:rPr lang="en-US" sz="2800" noProof="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33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C47CF222-BF6F-4DFA-965D-F6AA15F1B6DD}"/>
              </a:ext>
            </a:extLst>
          </p:cNvPr>
          <p:cNvSpPr/>
          <p:nvPr/>
        </p:nvSpPr>
        <p:spPr>
          <a:xfrm>
            <a:off x="605082" y="351718"/>
            <a:ext cx="11047361" cy="61219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82989" y="2679052"/>
            <a:ext cx="737069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 dấu chấm, dấu phẩy trong bài.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78176" y="1676993"/>
            <a:ext cx="809437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 hoa tên đầu bài và đầu mỗi câu.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78173" y="3568572"/>
            <a:ext cx="653853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dễ viết sai trong bài: </a:t>
            </a:r>
            <a:r>
              <a:rPr lang="en-US" sz="3200" dirty="0" smtClean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751813" y="1613768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1757453" y="2506902"/>
            <a:ext cx="847303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1757453" y="3519061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B6C2C629-0B5B-4EA6-BF66-335CC85B11AC}"/>
              </a:ext>
            </a:extLst>
          </p:cNvPr>
          <p:cNvSpPr txBox="1"/>
          <p:nvPr/>
        </p:nvSpPr>
        <p:spPr>
          <a:xfrm>
            <a:off x="3091128" y="598717"/>
            <a:ext cx="3528036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Lưu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71126" y="4295210"/>
            <a:ext cx="898324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thu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hoạch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cày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bừa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gieo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hạt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ươm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mầm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ruộng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08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965" y="1986198"/>
            <a:ext cx="3284120" cy="3479962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2232431" y="765454"/>
            <a:ext cx="5398965" cy="768270"/>
            <a:chOff x="1026436" y="1220724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1082985" y="1220724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026436" y="1264486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766916" y="1986198"/>
            <a:ext cx="6716581" cy="406258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Lưng thẳng.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 tì ngực xuống bàn.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 hơi cúi.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Mắt cách vở khoảng 25-30cm.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phải cầm bút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trái tì nhẹ lên mép vở để giữ.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 chân để song song thoải mái.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65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967" y="124044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Nghe –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67" y="920154"/>
            <a:ext cx="10987474" cy="44745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1967" y="1031218"/>
            <a:ext cx="10850140" cy="4252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4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4445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ể có cái thu hoạch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 nông dân phải làm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ất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 việc. Họ phải cày bừa, gieo hạt và ươm mầm. Rồi mưa nắng, hạn hán, họ phải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đổ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mồ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hôi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chăm sóc vườn cây,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uộng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đồng. Nhờ thế mà cây lớn dần,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 kết trái và chín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ộ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ts val="4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332D356-F7D3-4489-954E-82DFF4FFCA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991" y="4922969"/>
            <a:ext cx="2112275" cy="211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54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ownloads\received_79719934746990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02" y="93784"/>
            <a:ext cx="12205063" cy="758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33"/>
          <p:cNvSpPr txBox="1">
            <a:spLocks noChangeArrowheads="1"/>
          </p:cNvSpPr>
          <p:nvPr/>
        </p:nvSpPr>
        <p:spPr bwMode="auto">
          <a:xfrm>
            <a:off x="2209202" y="399920"/>
            <a:ext cx="87635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Thứ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năm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ngày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10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tháng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2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năm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2022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6" name="Text Box 133"/>
          <p:cNvSpPr txBox="1">
            <a:spLocks noChangeArrowheads="1"/>
          </p:cNvSpPr>
          <p:nvPr/>
        </p:nvSpPr>
        <p:spPr bwMode="auto">
          <a:xfrm>
            <a:off x="4857307" y="1781055"/>
            <a:ext cx="34673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Mùa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vàng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7" name="Text Box 133"/>
          <p:cNvSpPr txBox="1">
            <a:spLocks noChangeArrowheads="1"/>
          </p:cNvSpPr>
          <p:nvPr/>
        </p:nvSpPr>
        <p:spPr bwMode="auto">
          <a:xfrm>
            <a:off x="2113668" y="2468340"/>
            <a:ext cx="992365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vi-VN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</a:rPr>
              <a:t>Để</a:t>
            </a:r>
            <a:r>
              <a:rPr lang="en-US" altLang="vi-VN" sz="36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</a:rPr>
              <a:t>có</a:t>
            </a:r>
            <a:r>
              <a:rPr lang="en-US" altLang="vi-VN" sz="36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</a:rPr>
              <a:t>cái</a:t>
            </a:r>
            <a:r>
              <a:rPr lang="en-US" altLang="vi-VN" sz="36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</a:rPr>
              <a:t>thu</a:t>
            </a:r>
            <a:r>
              <a:rPr lang="en-US" altLang="vi-VN" sz="36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</a:rPr>
              <a:t>hoạch</a:t>
            </a:r>
            <a:r>
              <a:rPr lang="en-US" altLang="vi-VN" sz="36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, </a:t>
            </a:r>
            <a:r>
              <a:rPr lang="en-US" altLang="vi-VN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</a:rPr>
              <a:t>người</a:t>
            </a:r>
            <a:r>
              <a:rPr lang="en-US" altLang="vi-VN" sz="36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</a:rPr>
              <a:t>nông</a:t>
            </a:r>
            <a:r>
              <a:rPr lang="en-US" altLang="vi-VN" sz="36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</a:rPr>
              <a:t>dân</a:t>
            </a:r>
            <a:r>
              <a:rPr lang="en-US" altLang="vi-VN" sz="36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</a:rPr>
              <a:t>phải</a:t>
            </a:r>
            <a:r>
              <a:rPr lang="en-US" altLang="vi-VN" sz="36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</a:rPr>
              <a:t>làm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8" name="Text Box 133"/>
          <p:cNvSpPr txBox="1">
            <a:spLocks noChangeArrowheads="1"/>
          </p:cNvSpPr>
          <p:nvPr/>
        </p:nvSpPr>
        <p:spPr bwMode="auto">
          <a:xfrm>
            <a:off x="1439077" y="3148541"/>
            <a:ext cx="107782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rất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nhiều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việc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.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Họ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phải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cày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bừa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,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gieo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hạt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và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ươm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9" name="Text Box 133"/>
          <p:cNvSpPr txBox="1">
            <a:spLocks noChangeArrowheads="1"/>
          </p:cNvSpPr>
          <p:nvPr/>
        </p:nvSpPr>
        <p:spPr bwMode="auto">
          <a:xfrm>
            <a:off x="1490749" y="3856559"/>
            <a:ext cx="107266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mầm</a:t>
            </a:r>
            <a:r>
              <a:rPr lang="en-US" sz="36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.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Rồi</a:t>
            </a:r>
            <a:r>
              <a:rPr lang="en-US" sz="36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mưa</a:t>
            </a:r>
            <a:r>
              <a:rPr lang="en-US" sz="36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nắng</a:t>
            </a:r>
            <a:r>
              <a:rPr lang="en-US" sz="36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,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hạn</a:t>
            </a:r>
            <a:r>
              <a:rPr lang="en-US" sz="36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hán</a:t>
            </a:r>
            <a:r>
              <a:rPr lang="en-US" sz="36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,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họ</a:t>
            </a:r>
            <a:r>
              <a:rPr lang="en-US" sz="36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phải</a:t>
            </a:r>
            <a:r>
              <a:rPr lang="en-US" sz="36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đổ</a:t>
            </a:r>
            <a:r>
              <a:rPr lang="en-US" sz="36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mồ</a:t>
            </a:r>
            <a:r>
              <a:rPr lang="en-US" sz="36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hôi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0" name="Text Box 133"/>
          <p:cNvSpPr txBox="1">
            <a:spLocks noChangeArrowheads="1"/>
          </p:cNvSpPr>
          <p:nvPr/>
        </p:nvSpPr>
        <p:spPr bwMode="auto">
          <a:xfrm>
            <a:off x="1439078" y="4523112"/>
            <a:ext cx="107782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chăm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sóc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vườn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cây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,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ruộng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đồng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.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Nhờ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thế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mà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cây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lớn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1" name="Text Box 133"/>
          <p:cNvSpPr txBox="1">
            <a:spLocks noChangeArrowheads="1"/>
          </p:cNvSpPr>
          <p:nvPr/>
        </p:nvSpPr>
        <p:spPr bwMode="auto">
          <a:xfrm>
            <a:off x="1439077" y="5244778"/>
            <a:ext cx="105982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dần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ra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hoa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kết</a:t>
            </a:r>
            <a:r>
              <a:rPr lang="en-US" sz="36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trái</a:t>
            </a:r>
            <a:r>
              <a:rPr lang="en-US" sz="36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và</a:t>
            </a:r>
            <a:r>
              <a:rPr lang="en-US" sz="36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chín</a:t>
            </a:r>
            <a:r>
              <a:rPr lang="en-US" sz="36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rộ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.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Courier New" panose="02070309020205020404" pitchFamily="49" charset="0"/>
              <a:cs typeface="+mn-cs"/>
            </a:endParaRPr>
          </a:p>
        </p:txBody>
      </p:sp>
      <p:sp>
        <p:nvSpPr>
          <p:cNvPr id="12" name="Text Box 133"/>
          <p:cNvSpPr txBox="1">
            <a:spLocks noChangeArrowheads="1"/>
          </p:cNvSpPr>
          <p:nvPr/>
        </p:nvSpPr>
        <p:spPr bwMode="auto">
          <a:xfrm>
            <a:off x="5107681" y="1085467"/>
            <a:ext cx="34673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Chính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tả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19150" y="-185894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7993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124772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650</Words>
  <Application>Microsoft Office PowerPoint</Application>
  <PresentationFormat>Widescreen</PresentationFormat>
  <Paragraphs>67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宋体</vt:lpstr>
      <vt:lpstr>Arial</vt:lpstr>
      <vt:lpstr>Arial-Rounded</vt:lpstr>
      <vt:lpstr>Calibri</vt:lpstr>
      <vt:lpstr>Calibri Light</vt:lpstr>
      <vt:lpstr>Courier New</vt:lpstr>
      <vt:lpstr>等线</vt:lpstr>
      <vt:lpstr>HP001 4 hàng</vt:lpstr>
      <vt:lpstr>Times New Roman</vt:lpstr>
      <vt:lpstr>Office Theme</vt:lpstr>
      <vt:lpstr>1_Office Theme</vt:lpstr>
      <vt:lpstr>4_Office Theme</vt:lpstr>
      <vt:lpstr>5_Office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46</cp:revision>
  <dcterms:created xsi:type="dcterms:W3CDTF">2021-06-21T09:45:27Z</dcterms:created>
  <dcterms:modified xsi:type="dcterms:W3CDTF">2022-02-08T05:40:37Z</dcterms:modified>
</cp:coreProperties>
</file>