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39" r:id="rId3"/>
    <p:sldMasterId id="2147483755" r:id="rId4"/>
  </p:sldMasterIdLst>
  <p:notesMasterIdLst>
    <p:notesMasterId r:id="rId18"/>
  </p:notesMasterIdLst>
  <p:sldIdLst>
    <p:sldId id="365" r:id="rId5"/>
    <p:sldId id="284" r:id="rId6"/>
    <p:sldId id="364" r:id="rId7"/>
    <p:sldId id="366" r:id="rId8"/>
    <p:sldId id="309" r:id="rId9"/>
    <p:sldId id="361" r:id="rId10"/>
    <p:sldId id="347" r:id="rId11"/>
    <p:sldId id="362" r:id="rId12"/>
    <p:sldId id="314" r:id="rId13"/>
    <p:sldId id="280" r:id="rId14"/>
    <p:sldId id="363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1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8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18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5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4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87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7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7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93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4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87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2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11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85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44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55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2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11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58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11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2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3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22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397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705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08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10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15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76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91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44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9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71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7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21381"/>
            <a:ext cx="12192000" cy="18669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44010" y="-45228"/>
            <a:ext cx="956259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3485" y="580213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2667" y="609856"/>
            <a:ext cx="831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960692" y="227769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9675" y="188776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416282" y="2117003"/>
            <a:ext cx="765800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1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5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3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807528" y="867066"/>
            <a:ext cx="5694731" cy="3295447"/>
            <a:chOff x="7195868" y="1133827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68" y="1133827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675261" y="2073957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417044F-2BE1-483A-B905-9F02D96523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4" b="92500" l="10000" r="90000">
                        <a14:foregroundMark x1="39556" y1="28269" x2="39556" y2="28269"/>
                        <a14:foregroundMark x1="41889" y1="8846" x2="45111" y2="10192"/>
                        <a14:foregroundMark x1="37111" y1="90000" x2="38000" y2="92500"/>
                        <a14:foregroundMark x1="46333" y1="37115" x2="46556" y2="40000"/>
                        <a14:foregroundMark x1="33444" y1="75769" x2="35000" y2="8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62" y="5520519"/>
            <a:ext cx="2157813" cy="13374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754037" y="3054030"/>
            <a:ext cx="10437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868" y="1742772"/>
            <a:ext cx="10438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027161" y="739291"/>
            <a:ext cx="543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522194" y="754839"/>
            <a:ext cx="543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009934" y="1665661"/>
            <a:ext cx="105906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lang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33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53045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573650" y="875616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6" y="2068349"/>
            <a:ext cx="817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CHIẾC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ĐÈN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LỒNG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Chiếc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sz="36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lồng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khám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5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8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56" y="726500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chuyện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lồng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(25)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733651" y="599397"/>
            <a:ext cx="300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59047" y="3947157"/>
            <a:ext cx="2814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254672" y="4003815"/>
            <a:ext cx="274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6152535" y="3916435"/>
            <a:ext cx="287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404796" y="3994198"/>
            <a:ext cx="267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2305" y="267755"/>
            <a:ext cx="409012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E0718-05A3-4258-A030-3DEDDD7E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3" y="1441371"/>
            <a:ext cx="2702532" cy="248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DCCC6-BCDF-4C79-ADE6-8B223C5F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383" y="1380185"/>
            <a:ext cx="2674672" cy="2545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7F281-FA50-4047-915B-F5657140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56" y="1380187"/>
            <a:ext cx="2663153" cy="2517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55494-3EC0-4726-8746-90EB03223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796" y="1330584"/>
            <a:ext cx="2663153" cy="25341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6613918" y="809896"/>
            <a:ext cx="468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101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1603405" y="6334780"/>
            <a:ext cx="82453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1603405" y="5608580"/>
            <a:ext cx="55180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221579" y="4222349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117204" y="4279007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6015067" y="4191627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267328" y="4269390"/>
            <a:ext cx="2675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E0718-05A3-4258-A030-3DEDDD7ED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7" y="1477953"/>
            <a:ext cx="2702532" cy="248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DCCC6-BCDF-4C79-ADE6-8B223C5F5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87" y="1477953"/>
            <a:ext cx="2674672" cy="2545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7F281-FA50-4047-915B-F56571409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760" y="1477955"/>
            <a:ext cx="2663153" cy="2517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55494-3EC0-4726-8746-90EB03223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329" y="1399206"/>
            <a:ext cx="2663153" cy="2534187"/>
          </a:xfrm>
          <a:prstGeom prst="rect">
            <a:avLst/>
          </a:prstGeom>
        </p:spPr>
      </p:pic>
      <p:pic>
        <p:nvPicPr>
          <p:cNvPr id="5" name="y2mate.com-Kể-chuyện-lớp-2-Chiếc-đèn-lồng-Tuần-21-sách-Kết-nối-tri-thức-với-cuộc-sống_1080p-_2_">
            <a:hlinkClick r:id="" action="ppaction://media"/>
            <a:extLst>
              <a:ext uri="{FF2B5EF4-FFF2-40B4-BE49-F238E27FC236}">
                <a16:creationId xmlns:a16="http://schemas.microsoft.com/office/drawing/2014/main" id="{9B916117-7146-425A-BDF9-B1E2DD776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245" y="5955919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733651" y="599397"/>
            <a:ext cx="300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2305" y="267755"/>
            <a:ext cx="409012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6613918" y="809896"/>
            <a:ext cx="468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101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275690" y="1828012"/>
            <a:ext cx="599437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395612" y="4622677"/>
            <a:ext cx="7456649" cy="611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3982421" y="310445"/>
            <a:ext cx="770990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3982421" y="3518310"/>
            <a:ext cx="7709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1FF905-524E-4DAB-9906-389DAF55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0" y="307454"/>
            <a:ext cx="3248743" cy="29867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54335C-C5E2-4430-9041-91E2E483C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6" y="3429000"/>
            <a:ext cx="3137976" cy="29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3946844" y="1759970"/>
            <a:ext cx="744072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dần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3946843" y="4562209"/>
            <a:ext cx="7173213" cy="1220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3706265" y="327978"/>
            <a:ext cx="7886297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3982420" y="3792767"/>
            <a:ext cx="740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F44453-F55B-4354-97B4-0012792D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8" y="65412"/>
            <a:ext cx="3438096" cy="3250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4D8656-0AE8-4EB9-AC01-362CC539E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8" y="3357618"/>
            <a:ext cx="3438096" cy="32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61" y="0"/>
            <a:ext cx="1273739" cy="11618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5A5B26-FC98-4C13-AE1C-23402FEB85C2}"/>
              </a:ext>
            </a:extLst>
          </p:cNvPr>
          <p:cNvSpPr txBox="1"/>
          <p:nvPr/>
        </p:nvSpPr>
        <p:spPr>
          <a:xfrm>
            <a:off x="296530" y="4513624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26E546-464B-40E0-BDFB-440DDBCE9989}"/>
              </a:ext>
            </a:extLst>
          </p:cNvPr>
          <p:cNvSpPr txBox="1"/>
          <p:nvPr/>
        </p:nvSpPr>
        <p:spPr>
          <a:xfrm>
            <a:off x="3192155" y="4570282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FE3DC5-FF6A-43EC-A637-54C2EAC1F804}"/>
              </a:ext>
            </a:extLst>
          </p:cNvPr>
          <p:cNvSpPr txBox="1"/>
          <p:nvPr/>
        </p:nvSpPr>
        <p:spPr>
          <a:xfrm>
            <a:off x="6090019" y="4482902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D29E6-3FEE-4E87-85CA-7B5FF1133B48}"/>
              </a:ext>
            </a:extLst>
          </p:cNvPr>
          <p:cNvSpPr txBox="1"/>
          <p:nvPr/>
        </p:nvSpPr>
        <p:spPr>
          <a:xfrm>
            <a:off x="9342279" y="4560665"/>
            <a:ext cx="2675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0CDFFF9-7FBB-4EA3-8544-B8AEA3B3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8" y="2014892"/>
            <a:ext cx="2702532" cy="24845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D35370-DB30-450E-B779-014D2EBEB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237" y="2014892"/>
            <a:ext cx="2674672" cy="25457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A0F534-3376-4545-BDD9-C6681E30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10" y="2014894"/>
            <a:ext cx="2663153" cy="25176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0D2772-5371-4FEA-8D1F-AB5005EEE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281" y="1936145"/>
            <a:ext cx="2663153" cy="25341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536779" y="911522"/>
            <a:ext cx="300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2304" y="267756"/>
            <a:ext cx="7943647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726858" y="1293678"/>
            <a:ext cx="468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101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30195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545</Words>
  <Application>Microsoft Office PowerPoint</Application>
  <PresentationFormat>Widescreen</PresentationFormat>
  <Paragraphs>62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Nunito</vt:lpstr>
      <vt:lpstr>Times New Roman</vt:lpstr>
      <vt:lpstr>思源黑体 CN Bold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Thứ ba ngày 8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45</cp:revision>
  <dcterms:created xsi:type="dcterms:W3CDTF">2021-12-11T14:51:10Z</dcterms:created>
  <dcterms:modified xsi:type="dcterms:W3CDTF">2022-02-06T05:10:16Z</dcterms:modified>
</cp:coreProperties>
</file>