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2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3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5" r:id="rId2"/>
    <p:sldMasterId id="2147483734" r:id="rId3"/>
    <p:sldMasterId id="2147483747" r:id="rId4"/>
  </p:sldMasterIdLst>
  <p:notesMasterIdLst>
    <p:notesMasterId r:id="rId21"/>
  </p:notesMasterIdLst>
  <p:sldIdLst>
    <p:sldId id="405" r:id="rId5"/>
    <p:sldId id="400" r:id="rId6"/>
    <p:sldId id="404" r:id="rId7"/>
    <p:sldId id="406" r:id="rId8"/>
    <p:sldId id="318" r:id="rId9"/>
    <p:sldId id="352" r:id="rId10"/>
    <p:sldId id="356" r:id="rId11"/>
    <p:sldId id="357" r:id="rId12"/>
    <p:sldId id="401" r:id="rId13"/>
    <p:sldId id="402" r:id="rId14"/>
    <p:sldId id="403" r:id="rId15"/>
    <p:sldId id="358" r:id="rId16"/>
    <p:sldId id="338" r:id="rId17"/>
    <p:sldId id="359" r:id="rId18"/>
    <p:sldId id="360" r:id="rId19"/>
    <p:sldId id="351" r:id="rId20"/>
  </p:sldIdLst>
  <p:sldSz cx="12192000" cy="6858000"/>
  <p:notesSz cx="6858000" cy="9144000"/>
  <p:custDataLst>
    <p:tags r:id="rId2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D1DA3"/>
    <a:srgbClr val="27198B"/>
    <a:srgbClr val="FFE7EE"/>
    <a:srgbClr val="FFC9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532BC0-4934-49A6-9CF2-EB3CA0B43D3D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B8301E-7E86-443A-BDEA-97042C1FF1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913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432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Người</a:t>
            </a:r>
            <a:r>
              <a:rPr lang="en-US" baseline="0"/>
              <a:t> soạn tự viết để tham khảo. Thầy cô có thể thay nếu thấy chưa phù hợp ạ.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78225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Người</a:t>
            </a:r>
            <a:r>
              <a:rPr lang="en-US" baseline="0"/>
              <a:t> soạn tự viết để tham khảo. Thầy cô có thể thay nếu thấy chưa phù hợp ạ.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4528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Người</a:t>
            </a:r>
            <a:r>
              <a:rPr lang="en-US" baseline="0"/>
              <a:t> soạn tự viết để tham khảo. Thầy cô có thể thay nếu thấy chưa phù hợp ạ.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3453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4463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2E8E9-8839-4A1A-A425-71A9F7C4BA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B91F9B-AC59-402D-B357-7D7AFBA10A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D50D7D-097A-475E-9D8A-DE2C455BC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D47BA-5874-4C73-AE5E-21A916F937A0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D83B2-D5E0-4894-9109-BCB71CABC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30D489-2B90-409C-AC64-1EB1A5165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EE7F9-174E-4085-B9BB-FD7B1F1B2D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3167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79373C-6FB1-4C53-A7C8-423B4AF8C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D47BA-5874-4C73-AE5E-21A916F937A0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F0C3DE-E07E-4705-BF3F-A0E81AD7B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5A65D3-0757-4CBB-893E-CE94426C1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EE7F9-174E-4085-B9BB-FD7B1F1B2D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3740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79373C-6FB1-4C53-A7C8-423B4AF8C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D47BA-5874-4C73-AE5E-21A916F937A0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F0C3DE-E07E-4705-BF3F-A0E81AD7B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5A65D3-0757-4CBB-893E-CE94426C1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EE7F9-174E-4085-B9BB-FD7B1F1B2D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5396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79373C-6FB1-4C53-A7C8-423B4AF8C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D47BA-5874-4C73-AE5E-21A916F937A0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F0C3DE-E07E-4705-BF3F-A0E81AD7B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5A65D3-0757-4CBB-893E-CE94426C1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EE7F9-174E-4085-B9BB-FD7B1F1B2D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7789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79373C-6FB1-4C53-A7C8-423B4AF8C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D47BA-5874-4C73-AE5E-21A916F937A0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F0C3DE-E07E-4705-BF3F-A0E81AD7B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5A65D3-0757-4CBB-893E-CE94426C1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EE7F9-174E-4085-B9BB-FD7B1F1B2D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9611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79373C-6FB1-4C53-A7C8-423B4AF8C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D47BA-5874-4C73-AE5E-21A916F937A0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F0C3DE-E07E-4705-BF3F-A0E81AD7B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5A65D3-0757-4CBB-893E-CE94426C1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EE7F9-174E-4085-B9BB-FD7B1F1B2D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6501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8EF46-AC7F-44F6-9FD8-587C938E6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8BE6A7-B346-47EA-9581-92AC95614E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7857C3-7D97-4ED6-99A5-4CF43B70DC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4C6471-6D41-4199-AEE3-E137D0B18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D47BA-5874-4C73-AE5E-21A916F937A0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8736E0-8E81-44EB-A583-1B2D9351C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7524C5-9473-4ED0-8C65-EE4BA14B4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EE7F9-174E-4085-B9BB-FD7B1F1B2D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8308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5875D-53DE-4471-AEAA-3CD6711A6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BF01DA-9CFD-401B-A15E-98090CA01C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96F235-2BAA-44E8-8665-6A45F8611C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B5C089-963D-4E33-A2C7-E450E4FE6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D47BA-5874-4C73-AE5E-21A916F937A0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FF20C5-474D-4783-9F08-4BD45C3BE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921D86-B430-4B29-9191-C9ACC739E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EE7F9-174E-4085-B9BB-FD7B1F1B2D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9113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AFE78-03EE-4C2E-8782-2A6C3B784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6CB6F4-A994-4596-8617-2ED8061DE1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845420-9129-41BE-A0FB-BFC056E2D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D47BA-5874-4C73-AE5E-21A916F937A0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366901-152F-484F-92E5-345672B72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B92F28-DA1B-431B-8E99-972691E8B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EE7F9-174E-4085-B9BB-FD7B1F1B2D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6974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8E3B80F-7751-41E8-AF7C-BED6DB6457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86EC30-1377-4FE2-8C20-4AABD61171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AC7DA6-718E-411F-AD01-23780957F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D47BA-5874-4C73-AE5E-21A916F937A0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6E3DFD-98F7-44BC-8D54-90B30EA31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859B08-06FF-4467-A292-3242D5197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EE7F9-174E-4085-B9BB-FD7B1F1B2D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3079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1779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F01A0-208D-48B7-859B-DA1BA03D2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FAF733-CFB6-45B6-A00B-24861E8E11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78DA34-5A36-4244-BFA1-DF63F9A8C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D47BA-5874-4C73-AE5E-21A916F937A0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4961FE-2790-494F-A795-95B18FBA8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8043A9-C3F8-42DE-91D8-F3708F641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EE7F9-174E-4085-B9BB-FD7B1F1B2D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7909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66083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90409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11869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76152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4462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68437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22316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90441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17775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1638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DF48A9-2B6A-4CAE-81A0-7CE0FD820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DAACA3-7338-4AD6-A460-776F1FA707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AC02F7-05E0-4392-A94D-D68E0A227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D47BA-5874-4C73-AE5E-21A916F937A0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66F976-A635-4457-B4F9-1B9235462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851E86-6452-452A-B113-7E44D4B7A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EE7F9-174E-4085-B9BB-FD7B1F1B2D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4583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63415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33716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5013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42232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37874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623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13206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056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39474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77935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2B2F1C-3889-4FFA-9B08-25CAEE2CD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52ED3E-884F-4557-9391-E38E2C86F7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6D1829-3B46-4E0E-95FB-08B50CFC7F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B5B9F6-A164-42CA-A76D-D13FF621A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D47BA-5874-4C73-AE5E-21A916F937A0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68EDED-0568-4746-817A-25A72C9C0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5B45DD-060D-4A4A-95F5-AC95AB392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EE7F9-174E-4085-B9BB-FD7B1F1B2D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96077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073232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69126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8125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3835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13458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1622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51043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72648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53989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831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EE416-0F5C-40E8-B7D2-83E90BA2A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4120ED-55E1-4C29-9F7F-44FCC8A707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CD5A89-4995-44E5-923E-48443912B8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D2843D-DC70-4D27-B80C-9BCFAB6CFF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D49412-C83B-4891-8050-C02247A689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8C2D4F-2F7D-4775-B2CE-22D9C6228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D47BA-5874-4C73-AE5E-21A916F937A0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DF46A1-D144-4D70-8DBA-760AEA7BD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E719E4-85E5-4A2A-8EAF-AAFDB2E54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EE7F9-174E-4085-B9BB-FD7B1F1B2D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57758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84601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0133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5687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71621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62158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53659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49409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86093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88766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06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490D93-9FDD-4537-8BBF-4C67F3C57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B73A11-AB95-4411-8B86-527977105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D47BA-5874-4C73-AE5E-21A916F937A0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047DF8-76D0-4A52-A5A0-0E58D3778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66F66B-5E1A-4381-BFE0-831723558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EE7F9-174E-4085-B9BB-FD7B1F1B2D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83333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EF53DE9-0253-4820-972D-2F5369CFB06D}"/>
              </a:ext>
            </a:extLst>
          </p:cNvPr>
          <p:cNvSpPr/>
          <p:nvPr userDrawn="1"/>
        </p:nvSpPr>
        <p:spPr>
          <a:xfrm>
            <a:off x="0" y="0"/>
            <a:ext cx="12192000" cy="3004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F925FA-B5D4-4B3A-8537-E5FC94B75C67}"/>
              </a:ext>
            </a:extLst>
          </p:cNvPr>
          <p:cNvSpPr/>
          <p:nvPr userDrawn="1"/>
        </p:nvSpPr>
        <p:spPr>
          <a:xfrm>
            <a:off x="0" y="6753497"/>
            <a:ext cx="12192000" cy="1023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83711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427656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400894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837657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124592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61130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98499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492373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216524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22764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79373C-6FB1-4C53-A7C8-423B4AF8C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D47BA-5874-4C73-AE5E-21A916F937A0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F0C3DE-E07E-4705-BF3F-A0E81AD7B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5A65D3-0757-4CBB-893E-CE94426C1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EE7F9-174E-4085-B9BB-FD7B1F1B2D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9092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122938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58A91-0421-4E78-94F9-6EA61C9BF7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5A2AE-C32E-48D8-A0B0-BF10996F89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28786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58A91-0421-4E78-94F9-6EA61C9BF7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5A2AE-C32E-48D8-A0B0-BF10996F89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52909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58A91-0421-4E78-94F9-6EA61C9BF7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5A2AE-C32E-48D8-A0B0-BF10996F89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61276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58A91-0421-4E78-94F9-6EA61C9BF7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5A2AE-C32E-48D8-A0B0-BF10996F89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94780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58A91-0421-4E78-94F9-6EA61C9BF7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5A2AE-C32E-48D8-A0B0-BF10996F89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05295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58A91-0421-4E78-94F9-6EA61C9BF7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5A2AE-C32E-48D8-A0B0-BF10996F89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83952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58A91-0421-4E78-94F9-6EA61C9BF7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5A2AE-C32E-48D8-A0B0-BF10996F89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667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58A91-0421-4E78-94F9-6EA61C9BF7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5A2AE-C32E-48D8-A0B0-BF10996F89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2217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58A91-0421-4E78-94F9-6EA61C9BF7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5A2AE-C32E-48D8-A0B0-BF10996F89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053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79373C-6FB1-4C53-A7C8-423B4AF8C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D47BA-5874-4C73-AE5E-21A916F937A0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F0C3DE-E07E-4705-BF3F-A0E81AD7B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5A65D3-0757-4CBB-893E-CE94426C1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EE7F9-174E-4085-B9BB-FD7B1F1B2D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96528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58A91-0421-4E78-94F9-6EA61C9BF7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5A2AE-C32E-48D8-A0B0-BF10996F89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28416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58A91-0421-4E78-94F9-6EA61C9BF7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5A2AE-C32E-48D8-A0B0-BF10996F89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70377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9950" y="-2664052"/>
            <a:ext cx="6852100" cy="12192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056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EF7C50-C1E7-4AB6-BD31-F83D3409098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0A3711-9D91-440C-92AA-CC298B1C93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925384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EF7C50-C1E7-4AB6-BD31-F83D3409098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0A3711-9D91-440C-92AA-CC298B1C93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445555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EF7C50-C1E7-4AB6-BD31-F83D3409098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0A3711-9D91-440C-92AA-CC298B1C93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310920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EF7C50-C1E7-4AB6-BD31-F83D3409098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0A3711-9D91-440C-92AA-CC298B1C93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45200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EF7C50-C1E7-4AB6-BD31-F83D3409098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0A3711-9D91-440C-92AA-CC298B1C93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946041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EF7C50-C1E7-4AB6-BD31-F83D3409098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0A3711-9D91-440C-92AA-CC298B1C93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063182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EF7C50-C1E7-4AB6-BD31-F83D3409098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0A3711-9D91-440C-92AA-CC298B1C93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21349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79373C-6FB1-4C53-A7C8-423B4AF8C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D47BA-5874-4C73-AE5E-21A916F937A0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F0C3DE-E07E-4705-BF3F-A0E81AD7B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5A65D3-0757-4CBB-893E-CE94426C1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EE7F9-174E-4085-B9BB-FD7B1F1B2D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33418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EF7C50-C1E7-4AB6-BD31-F83D3409098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0A3711-9D91-440C-92AA-CC298B1C93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462387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EF7C50-C1E7-4AB6-BD31-F83D3409098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0A3711-9D91-440C-92AA-CC298B1C93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68130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EF7C50-C1E7-4AB6-BD31-F83D3409098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0A3711-9D91-440C-92AA-CC298B1C93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514635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EF7C50-C1E7-4AB6-BD31-F83D3409098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0A3711-9D91-440C-92AA-CC298B1C93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09097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66.xml"/><Relationship Id="rId3" Type="http://schemas.openxmlformats.org/officeDocument/2006/relationships/slideLayout" Target="../slideLayouts/slideLayout43.xml"/><Relationship Id="rId21" Type="http://schemas.openxmlformats.org/officeDocument/2006/relationships/slideLayout" Target="../slideLayouts/slideLayout61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65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20" Type="http://schemas.openxmlformats.org/officeDocument/2006/relationships/slideLayout" Target="../slideLayouts/slideLayout60.xml"/><Relationship Id="rId29" Type="http://schemas.openxmlformats.org/officeDocument/2006/relationships/slideLayout" Target="../slideLayouts/slideLayout69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24" Type="http://schemas.openxmlformats.org/officeDocument/2006/relationships/slideLayout" Target="../slideLayouts/slideLayout64.xml"/><Relationship Id="rId32" Type="http://schemas.openxmlformats.org/officeDocument/2006/relationships/image" Target="../media/image1.png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63.xml"/><Relationship Id="rId28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50.xml"/><Relationship Id="rId19" Type="http://schemas.openxmlformats.org/officeDocument/2006/relationships/slideLayout" Target="../slideLayouts/slideLayout59.xml"/><Relationship Id="rId31" Type="http://schemas.openxmlformats.org/officeDocument/2006/relationships/theme" Target="../theme/theme2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62.xml"/><Relationship Id="rId27" Type="http://schemas.openxmlformats.org/officeDocument/2006/relationships/slideLayout" Target="../slideLayouts/slideLayout67.xml"/><Relationship Id="rId30" Type="http://schemas.openxmlformats.org/officeDocument/2006/relationships/slideLayout" Target="../slideLayouts/slideLayout7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142A459-FBCD-4FD5-BD9A-C4F91D8BC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38BB5B-DCC7-427D-A0F8-4337D53A51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D77DC6-098D-49A8-9D5A-1EDD5BF697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CD47BA-5874-4C73-AE5E-21A916F937A0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799D4-DA22-46BF-8B16-72B2EF8C90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08CEA9-78D2-428D-B071-1DE79A042D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DEE7F9-174E-4085-B9BB-FD7B1F1B2D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751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733" r:id="rId8"/>
    <p:sldLayoutId id="2147483732" r:id="rId9"/>
    <p:sldLayoutId id="2147483731" r:id="rId10"/>
    <p:sldLayoutId id="2147483720" r:id="rId11"/>
    <p:sldLayoutId id="2147483719" r:id="rId12"/>
    <p:sldLayoutId id="2147483718" r:id="rId13"/>
    <p:sldLayoutId id="2147483710" r:id="rId14"/>
    <p:sldLayoutId id="2147483656" r:id="rId15"/>
    <p:sldLayoutId id="2147483657" r:id="rId16"/>
    <p:sldLayoutId id="2147483658" r:id="rId17"/>
    <p:sldLayoutId id="2147483659" r:id="rId18"/>
    <p:sldLayoutId id="2147483660" r:id="rId19"/>
    <p:sldLayoutId id="2147483730" r:id="rId20"/>
    <p:sldLayoutId id="2147483729" r:id="rId21"/>
    <p:sldLayoutId id="2147483728" r:id="rId22"/>
    <p:sldLayoutId id="2147483727" r:id="rId23"/>
    <p:sldLayoutId id="2147483726" r:id="rId24"/>
    <p:sldLayoutId id="2147483725" r:id="rId25"/>
    <p:sldLayoutId id="2147483724" r:id="rId26"/>
    <p:sldLayoutId id="2147483723" r:id="rId27"/>
    <p:sldLayoutId id="2147483722" r:id="rId28"/>
    <p:sldLayoutId id="2147483717" r:id="rId29"/>
    <p:sldLayoutId id="2147483716" r:id="rId30"/>
    <p:sldLayoutId id="2147483715" r:id="rId31"/>
    <p:sldLayoutId id="2147483714" r:id="rId32"/>
    <p:sldLayoutId id="2147483713" r:id="rId33"/>
    <p:sldLayoutId id="2147483712" r:id="rId34"/>
    <p:sldLayoutId id="2147483709" r:id="rId35"/>
    <p:sldLayoutId id="2147483708" r:id="rId36"/>
    <p:sldLayoutId id="2147483707" r:id="rId37"/>
    <p:sldLayoutId id="2147483664" r:id="rId38"/>
    <p:sldLayoutId id="2147483663" r:id="rId39"/>
    <p:sldLayoutId id="2147483662" r:id="rId4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80700-5D63-4E81-AC36-D158E29CA293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914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721" r:id="rId2"/>
    <p:sldLayoutId id="2147483711" r:id="rId3"/>
    <p:sldLayoutId id="214748370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2" r:id="rId20"/>
    <p:sldLayoutId id="2147483683" r:id="rId21"/>
    <p:sldLayoutId id="2147483684" r:id="rId22"/>
    <p:sldLayoutId id="2147483685" r:id="rId23"/>
    <p:sldLayoutId id="2147483686" r:id="rId24"/>
    <p:sldLayoutId id="2147483687" r:id="rId25"/>
    <p:sldLayoutId id="2147483688" r:id="rId26"/>
    <p:sldLayoutId id="2147483689" r:id="rId27"/>
    <p:sldLayoutId id="2147483690" r:id="rId28"/>
    <p:sldLayoutId id="2147483691" r:id="rId29"/>
    <p:sldLayoutId id="2147483692" r:id="rId3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B58A91-0421-4E78-94F9-6EA61C9BF7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35A2AE-C32E-48D8-A0B0-BF10996F89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314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EF7C50-C1E7-4AB6-BD31-F83D3409098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0A3711-9D91-440C-92AA-CC298B1C93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5150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0.gif"/><Relationship Id="rId4" Type="http://schemas.openxmlformats.org/officeDocument/2006/relationships/image" Target="../media/image9.gif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603" y="71919"/>
            <a:ext cx="11832698" cy="2201924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F234587-AF8F-4BAA-ABDE-9D3F5500A2BB}"/>
              </a:ext>
            </a:extLst>
          </p:cNvPr>
          <p:cNvGrpSpPr/>
          <p:nvPr/>
        </p:nvGrpSpPr>
        <p:grpSpPr>
          <a:xfrm>
            <a:off x="3329265" y="71919"/>
            <a:ext cx="7397875" cy="1953865"/>
            <a:chOff x="2829935" y="3550985"/>
            <a:chExt cx="7251842" cy="2018182"/>
          </a:xfrm>
        </p:grpSpPr>
        <p:sp>
          <p:nvSpPr>
            <p:cNvPr id="6" name="Rounded Rectangle 5"/>
            <p:cNvSpPr/>
            <p:nvPr/>
          </p:nvSpPr>
          <p:spPr>
            <a:xfrm>
              <a:off x="2829935" y="3793226"/>
              <a:ext cx="7251842" cy="1775941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2908323" y="3980560"/>
              <a:ext cx="7095067" cy="149061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4014393" y="3557950"/>
              <a:ext cx="114128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8993858" y="3550985"/>
              <a:ext cx="114128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BFAB66E-FABC-479A-AD73-8CFF1151BCDE}"/>
              </a:ext>
            </a:extLst>
          </p:cNvPr>
          <p:cNvGrpSpPr/>
          <p:nvPr/>
        </p:nvGrpSpPr>
        <p:grpSpPr>
          <a:xfrm>
            <a:off x="176702" y="80407"/>
            <a:ext cx="2537440" cy="1969734"/>
            <a:chOff x="-2489582" y="2641097"/>
            <a:chExt cx="2537440" cy="1969734"/>
          </a:xfrm>
        </p:grpSpPr>
        <p:sp>
          <p:nvSpPr>
            <p:cNvPr id="13" name="Cloud 12"/>
            <p:cNvSpPr/>
            <p:nvPr/>
          </p:nvSpPr>
          <p:spPr>
            <a:xfrm rot="12142935">
              <a:off x="-2489582" y="2641097"/>
              <a:ext cx="2537440" cy="1969734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Cloud 13"/>
            <p:cNvSpPr/>
            <p:nvPr/>
          </p:nvSpPr>
          <p:spPr>
            <a:xfrm rot="12142935">
              <a:off x="-2425194" y="2813121"/>
              <a:ext cx="2342250" cy="1652982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68655" y="578902"/>
            <a:ext cx="1846681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21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46201" y="689508"/>
            <a:ext cx="50081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MÙA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VÀNG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37B469F-4C6B-4890-B36E-0022CEEE7647}"/>
              </a:ext>
            </a:extLst>
          </p:cNvPr>
          <p:cNvSpPr/>
          <p:nvPr/>
        </p:nvSpPr>
        <p:spPr>
          <a:xfrm>
            <a:off x="2462169" y="309509"/>
            <a:ext cx="1748351" cy="168332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975442" y="284982"/>
            <a:ext cx="114648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2C41686-61D4-404D-9E8F-DF7321B2DFBC}"/>
              </a:ext>
            </a:extLst>
          </p:cNvPr>
          <p:cNvSpPr/>
          <p:nvPr/>
        </p:nvSpPr>
        <p:spPr>
          <a:xfrm>
            <a:off x="2462169" y="2310553"/>
            <a:ext cx="7917313" cy="1107996"/>
          </a:xfrm>
          <a:prstGeom prst="rect">
            <a:avLst/>
          </a:prstGeom>
          <a:noFill/>
          <a:ln>
            <a:solidFill>
              <a:srgbClr val="0033CC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TIẾT 5. LUYỆN VIẾT</a:t>
            </a:r>
            <a:r>
              <a:rPr kumimoji="0" lang="en-US" sz="4400" b="0" i="0" u="none" strike="noStrike" kern="1200" cap="none" spc="0" normalizeH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ĐOẠN</a:t>
            </a:r>
            <a:endParaRPr kumimoji="0" lang="en-US" sz="4400" b="0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497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10EFDCF1-6880-40F6-9AE4-1C233C93130E}"/>
              </a:ext>
            </a:extLst>
          </p:cNvPr>
          <p:cNvSpPr txBox="1"/>
          <p:nvPr/>
        </p:nvSpPr>
        <p:spPr>
          <a:xfrm>
            <a:off x="1044621" y="5078406"/>
            <a:ext cx="89802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3200" dirty="0" smtClean="0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Lan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cầm</a:t>
            </a:r>
            <a:r>
              <a:rPr lang="en-US" sz="3200" dirty="0" smtClean="0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chắc</a:t>
            </a:r>
            <a:r>
              <a:rPr lang="en-US" sz="3200" dirty="0" smtClean="0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bình</a:t>
            </a:r>
            <a:r>
              <a:rPr lang="en-US" sz="3200" dirty="0" smtClean="0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nhẹ</a:t>
            </a:r>
            <a:r>
              <a:rPr lang="en-US" sz="3200" dirty="0" smtClean="0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nhàng</a:t>
            </a:r>
            <a:r>
              <a:rPr lang="en-US" sz="3200" dirty="0" smtClean="0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tưới</a:t>
            </a:r>
            <a:r>
              <a:rPr lang="en-US" sz="3200" dirty="0" smtClean="0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từng</a:t>
            </a:r>
            <a:r>
              <a:rPr lang="en-US" sz="3200" dirty="0" smtClean="0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khóm</a:t>
            </a:r>
            <a:r>
              <a:rPr lang="en-US" sz="3200" dirty="0" smtClean="0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sz="3200" dirty="0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7B51D90C-8D3E-4446-8E42-ABB468AD86B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971" y="770294"/>
            <a:ext cx="4783528" cy="40772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CD10875-84AA-4F7E-AAC6-C5AAE798D2E5}"/>
              </a:ext>
            </a:extLst>
          </p:cNvPr>
          <p:cNvSpPr txBox="1"/>
          <p:nvPr/>
        </p:nvSpPr>
        <p:spPr>
          <a:xfrm>
            <a:off x="625292" y="123963"/>
            <a:ext cx="9818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1. </a:t>
            </a:r>
            <a:r>
              <a:rPr lang="en-US" sz="36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Nhìn</a:t>
            </a:r>
            <a:r>
              <a:rPr lang="en-US" sz="36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tranh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nói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về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việc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bạn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nhỏ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đang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làm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93143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10EFDCF1-6880-40F6-9AE4-1C233C93130E}"/>
              </a:ext>
            </a:extLst>
          </p:cNvPr>
          <p:cNvSpPr txBox="1"/>
          <p:nvPr/>
        </p:nvSpPr>
        <p:spPr>
          <a:xfrm>
            <a:off x="625292" y="5100849"/>
            <a:ext cx="100336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2D1DA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3200" dirty="0" err="1" smtClean="0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Trước</a:t>
            </a:r>
            <a:r>
              <a:rPr lang="en-US" sz="3200" dirty="0" smtClean="0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khi</a:t>
            </a:r>
            <a:r>
              <a:rPr lang="en-US" sz="3200" dirty="0" smtClean="0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</a:t>
            </a:r>
            <a:r>
              <a:rPr lang="en-US" sz="3200" dirty="0" smtClean="0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học</a:t>
            </a:r>
            <a:r>
              <a:rPr lang="en-US" sz="3200" dirty="0" smtClean="0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bạn</a:t>
            </a:r>
            <a:r>
              <a:rPr lang="en-US" sz="3200" dirty="0" smtClean="0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tươi</a:t>
            </a:r>
            <a:r>
              <a:rPr lang="en-US" sz="3200" dirty="0" smtClean="0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cười</a:t>
            </a:r>
            <a:r>
              <a:rPr lang="en-US" sz="3200" dirty="0" smtClean="0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vẫy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tay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tạm</a:t>
            </a:r>
            <a:r>
              <a:rPr lang="en-US" sz="3200" dirty="0" smtClean="0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biệt</a:t>
            </a:r>
            <a:r>
              <a:rPr lang="en-US" sz="3200" dirty="0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những</a:t>
            </a:r>
            <a:r>
              <a:rPr lang="en-US" sz="3200" dirty="0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khóm</a:t>
            </a:r>
            <a:r>
              <a:rPr lang="en-US" sz="3200" dirty="0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sz="3200" dirty="0" smtClean="0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xinh</a:t>
            </a:r>
            <a:r>
              <a:rPr lang="en-US" sz="3200" dirty="0" smtClean="0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đẹp</a:t>
            </a:r>
            <a:r>
              <a:rPr lang="en-US" sz="3200" dirty="0" smtClean="0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en-US" sz="3200" dirty="0">
              <a:solidFill>
                <a:srgbClr val="2D1DA3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B2BF9B19-ADCF-4787-BCA6-7D33D881FC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723" y="1272582"/>
            <a:ext cx="6196083" cy="382826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CD10875-84AA-4F7E-AAC6-C5AAE798D2E5}"/>
              </a:ext>
            </a:extLst>
          </p:cNvPr>
          <p:cNvSpPr txBox="1"/>
          <p:nvPr/>
        </p:nvSpPr>
        <p:spPr>
          <a:xfrm>
            <a:off x="625292" y="219497"/>
            <a:ext cx="9818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1. </a:t>
            </a:r>
            <a:r>
              <a:rPr lang="en-US" sz="36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Nhìn</a:t>
            </a:r>
            <a:r>
              <a:rPr lang="en-US" sz="36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tranh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nói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về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việc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bạn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nhỏ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đang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làm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49799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8CD10875-84AA-4F7E-AAC6-C5AAE798D2E5}"/>
              </a:ext>
            </a:extLst>
          </p:cNvPr>
          <p:cNvSpPr txBox="1"/>
          <p:nvPr/>
        </p:nvSpPr>
        <p:spPr>
          <a:xfrm>
            <a:off x="529694" y="391592"/>
            <a:ext cx="98188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2.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Viết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3 – 5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kể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lại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việc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bạn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chăm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sóc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pic>
        <p:nvPicPr>
          <p:cNvPr id="16" name="Picture 15" descr="A picture containing text, vector graphics, clipart, businesscard&#10;&#10;Description automatically generated">
            <a:extLst>
              <a:ext uri="{FF2B5EF4-FFF2-40B4-BE49-F238E27FC236}">
                <a16:creationId xmlns:a16="http://schemas.microsoft.com/office/drawing/2014/main" id="{F6F232BD-F1BF-43F2-B2C8-2173225232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627" y="2091030"/>
            <a:ext cx="6609373" cy="4510793"/>
          </a:xfrm>
          <a:prstGeom prst="rect">
            <a:avLst/>
          </a:prstGeom>
        </p:spPr>
      </p:pic>
      <p:pic>
        <p:nvPicPr>
          <p:cNvPr id="18" name="Picture 17" descr="A picture containing toy, bedroom, doll, vector graphics&#10;&#10;Description automatically generated">
            <a:extLst>
              <a:ext uri="{FF2B5EF4-FFF2-40B4-BE49-F238E27FC236}">
                <a16:creationId xmlns:a16="http://schemas.microsoft.com/office/drawing/2014/main" id="{199922F6-A20A-426B-9CFD-DD205AC99B6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94" y="1152996"/>
            <a:ext cx="5052933" cy="5052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299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53F72238-9D38-4FB6-95CF-321114EC31CE}"/>
              </a:ext>
            </a:extLst>
          </p:cNvPr>
          <p:cNvSpPr txBox="1"/>
          <p:nvPr/>
        </p:nvSpPr>
        <p:spPr>
          <a:xfrm>
            <a:off x="1005095" y="2075415"/>
            <a:ext cx="88308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0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30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sz="30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lang="en-US" sz="30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bạn</a:t>
            </a:r>
            <a:r>
              <a:rPr lang="en-US" sz="30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đã</a:t>
            </a:r>
            <a:r>
              <a:rPr lang="en-US" sz="30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làm</a:t>
            </a:r>
            <a:r>
              <a:rPr lang="en-US" sz="30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việc</a:t>
            </a:r>
            <a:r>
              <a:rPr lang="en-US" sz="30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lang="en-US" sz="30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để</a:t>
            </a:r>
            <a:r>
              <a:rPr lang="en-US" sz="30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chăm</a:t>
            </a:r>
            <a:r>
              <a:rPr lang="en-US" sz="30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sóc</a:t>
            </a:r>
            <a:r>
              <a:rPr lang="en-US" sz="30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sz="3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070399F-7694-4919-BAE1-912D47A96A1B}"/>
              </a:ext>
            </a:extLst>
          </p:cNvPr>
          <p:cNvSpPr txBox="1"/>
          <p:nvPr/>
        </p:nvSpPr>
        <p:spPr>
          <a:xfrm>
            <a:off x="1005095" y="2744867"/>
            <a:ext cx="93434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0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Kết</a:t>
            </a:r>
            <a:r>
              <a:rPr lang="en-US" sz="30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quả</a:t>
            </a:r>
            <a:r>
              <a:rPr lang="en-US" sz="30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công</a:t>
            </a:r>
            <a:r>
              <a:rPr lang="en-US" sz="30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việc</a:t>
            </a:r>
            <a:r>
              <a:rPr lang="en-US" sz="30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ra </a:t>
            </a:r>
            <a:r>
              <a:rPr lang="en-US" sz="30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sao</a:t>
            </a:r>
            <a:r>
              <a:rPr lang="en-US" sz="30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85AF48D-8640-4344-9581-4D09A522E4BE}"/>
              </a:ext>
            </a:extLst>
          </p:cNvPr>
          <p:cNvSpPr txBox="1"/>
          <p:nvPr/>
        </p:nvSpPr>
        <p:spPr>
          <a:xfrm>
            <a:off x="1005096" y="3429000"/>
            <a:ext cx="93434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0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30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sz="30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suy</a:t>
            </a:r>
            <a:r>
              <a:rPr lang="en-US" sz="30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nghĩ</a:t>
            </a:r>
            <a:r>
              <a:rPr lang="en-US" sz="30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lang="en-US" sz="30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khi</a:t>
            </a:r>
            <a:r>
              <a:rPr lang="en-US" sz="30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làm</a:t>
            </a:r>
            <a:r>
              <a:rPr lang="en-US" sz="30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xong</a:t>
            </a:r>
            <a:r>
              <a:rPr lang="en-US" sz="30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việc</a:t>
            </a:r>
            <a:r>
              <a:rPr lang="en-US" sz="30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đó</a:t>
            </a:r>
            <a:r>
              <a:rPr lang="en-US" sz="30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3" name="Picture 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4345404F-C751-4869-82F7-90E3F37F09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3606" y="4217158"/>
            <a:ext cx="3106143" cy="243294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CD10875-84AA-4F7E-AAC6-C5AAE798D2E5}"/>
              </a:ext>
            </a:extLst>
          </p:cNvPr>
          <p:cNvSpPr txBox="1"/>
          <p:nvPr/>
        </p:nvSpPr>
        <p:spPr>
          <a:xfrm>
            <a:off x="529694" y="391592"/>
            <a:ext cx="98188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2.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Viết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3 – 5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kể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lại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việc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bạn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chăm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sóc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73708" y="1386698"/>
            <a:ext cx="1023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G: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5759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ADDFB2A-27EE-4D33-A390-F72EC8526AD0}"/>
              </a:ext>
            </a:extLst>
          </p:cNvPr>
          <p:cNvSpPr txBox="1"/>
          <p:nvPr/>
        </p:nvSpPr>
        <p:spPr>
          <a:xfrm>
            <a:off x="706581" y="965191"/>
            <a:ext cx="9779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bạn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đã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làm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việc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để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chăm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sóc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A9BBF8C-3FED-451F-BF72-0A5910542429}"/>
              </a:ext>
            </a:extLst>
          </p:cNvPr>
          <p:cNvSpPr txBox="1"/>
          <p:nvPr/>
        </p:nvSpPr>
        <p:spPr>
          <a:xfrm>
            <a:off x="706581" y="3492421"/>
            <a:ext cx="5389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(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Kết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quả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công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việc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ra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sao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7B7D72-529B-4E63-9C6D-CF3A3E9872C7}"/>
              </a:ext>
            </a:extLst>
          </p:cNvPr>
          <p:cNvSpPr txBox="1"/>
          <p:nvPr/>
        </p:nvSpPr>
        <p:spPr>
          <a:xfrm>
            <a:off x="652524" y="5020679"/>
            <a:ext cx="78420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suy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nghĩ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khi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làm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xong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việc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đó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513DDE4-11D1-4E43-B268-5AFF5B9E471B}"/>
              </a:ext>
            </a:extLst>
          </p:cNvPr>
          <p:cNvSpPr txBox="1"/>
          <p:nvPr/>
        </p:nvSpPr>
        <p:spPr>
          <a:xfrm>
            <a:off x="880686" y="1582475"/>
            <a:ext cx="1077883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2800" dirty="0">
                <a:solidFill>
                  <a:srgbClr val="2D1DA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vi-VN" sz="2800" dirty="0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Trước Tết, trường em </a:t>
            </a:r>
            <a:r>
              <a:rPr lang="vi-VN" sz="2800" dirty="0" smtClean="0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tổ </a:t>
            </a:r>
            <a:r>
              <a:rPr lang="vi-VN" sz="2800" dirty="0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chức </a:t>
            </a:r>
            <a:r>
              <a:rPr lang="vi-VN" sz="2800" dirty="0" smtClean="0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lao </a:t>
            </a:r>
            <a:r>
              <a:rPr lang="vi-VN" sz="2800" dirty="0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động </a:t>
            </a:r>
            <a:r>
              <a:rPr lang="en-US" sz="2800" dirty="0" err="1" smtClean="0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chăm</a:t>
            </a:r>
            <a:r>
              <a:rPr lang="en-US" sz="2800" dirty="0" smtClean="0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sóc</a:t>
            </a:r>
            <a:r>
              <a:rPr lang="en-US" sz="2800" dirty="0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…..</a:t>
            </a:r>
            <a:r>
              <a:rPr lang="en-US" sz="2800" dirty="0" err="1" smtClean="0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sz="2800" dirty="0" smtClean="0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trường</a:t>
            </a:r>
            <a:r>
              <a:rPr lang="en-US" sz="2800" dirty="0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bạn</a:t>
            </a:r>
            <a:r>
              <a:rPr lang="en-US" sz="2800" dirty="0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….</a:t>
            </a:r>
            <a:r>
              <a:rPr lang="en-US" sz="2800" dirty="0" err="1" smtClean="0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tham</a:t>
            </a:r>
            <a:r>
              <a:rPr lang="en-US" sz="2800" dirty="0" smtClean="0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gia</a:t>
            </a:r>
            <a:r>
              <a:rPr lang="en-US" sz="2800" dirty="0" smtClean="0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Tổ</a:t>
            </a:r>
            <a:r>
              <a:rPr lang="en-US" sz="2800" dirty="0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1, 2 </a:t>
            </a:r>
            <a:r>
              <a:rPr lang="en-US" sz="2800" dirty="0" smtClean="0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…….</a:t>
            </a:r>
            <a:r>
              <a:rPr lang="en-US" sz="2800" dirty="0" err="1" smtClean="0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dưới</a:t>
            </a:r>
            <a:r>
              <a:rPr lang="en-US" sz="2800" dirty="0" smtClean="0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gốc</a:t>
            </a:r>
            <a:r>
              <a:rPr lang="en-US" sz="2800" dirty="0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sz="2800" dirty="0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Tổ</a:t>
            </a:r>
            <a:r>
              <a:rPr lang="en-US" sz="2800" dirty="0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3, 4 </a:t>
            </a:r>
            <a:r>
              <a:rPr lang="en-US" sz="2800" dirty="0" err="1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thì</a:t>
            </a:r>
            <a:r>
              <a:rPr lang="en-US" sz="2800" dirty="0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tưới</a:t>
            </a:r>
            <a:r>
              <a:rPr lang="en-US" sz="2800" dirty="0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nước</a:t>
            </a:r>
            <a:r>
              <a:rPr lang="en-US" sz="2800" dirty="0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lang="en-US" sz="2800" dirty="0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…. </a:t>
            </a:r>
            <a:r>
              <a:rPr lang="en-US" sz="2800" dirty="0" err="1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sz="2800" dirty="0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sz="2800" dirty="0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xanh</a:t>
            </a:r>
            <a:r>
              <a:rPr lang="en-US" sz="2800" dirty="0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lang="en-US" sz="2800" dirty="0" smtClean="0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trường</a:t>
            </a:r>
            <a:r>
              <a:rPr lang="en-US" sz="2800" dirty="0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2D1DA3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B2E6476-ECDD-4862-B24A-6E8A501887D1}"/>
              </a:ext>
            </a:extLst>
          </p:cNvPr>
          <p:cNvSpPr txBox="1"/>
          <p:nvPr/>
        </p:nvSpPr>
        <p:spPr>
          <a:xfrm>
            <a:off x="880685" y="4041106"/>
            <a:ext cx="107788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2800" dirty="0" err="1" smtClean="0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Nhờ</a:t>
            </a:r>
            <a:r>
              <a:rPr lang="en-US" sz="2800" dirty="0" smtClean="0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những</a:t>
            </a:r>
            <a:r>
              <a:rPr lang="en-US" sz="2800" dirty="0" smtClean="0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đôi</a:t>
            </a:r>
            <a:r>
              <a:rPr lang="en-US" sz="2800" dirty="0" smtClean="0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tay</a:t>
            </a:r>
            <a:r>
              <a:rPr lang="en-US" sz="2800" dirty="0" smtClean="0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chăm</a:t>
            </a:r>
            <a:r>
              <a:rPr lang="en-US" sz="2800" dirty="0" smtClean="0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chỉ</a:t>
            </a:r>
            <a:r>
              <a:rPr lang="en-US" sz="2800" dirty="0" smtClean="0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sz="2800" dirty="0" smtClean="0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chúng</a:t>
            </a:r>
            <a:r>
              <a:rPr lang="en-US" sz="2800" dirty="0" smtClean="0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800" dirty="0" smtClean="0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…  </a:t>
            </a:r>
            <a:r>
              <a:rPr lang="en-US" sz="2800" dirty="0" err="1" smtClean="0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hơn</a:t>
            </a:r>
            <a:r>
              <a:rPr lang="en-US" sz="2800" dirty="0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800" dirty="0" err="1" smtClean="0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Sân</a:t>
            </a:r>
            <a:r>
              <a:rPr lang="en-US" sz="2800" dirty="0" smtClean="0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trường</a:t>
            </a:r>
            <a:r>
              <a:rPr lang="en-US" sz="2800" dirty="0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trở</a:t>
            </a:r>
            <a:r>
              <a:rPr lang="en-US" sz="2800" dirty="0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nên</a:t>
            </a:r>
            <a:r>
              <a:rPr lang="en-US" sz="2800" dirty="0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đẹp</a:t>
            </a:r>
            <a:r>
              <a:rPr lang="en-US" sz="2800" dirty="0" smtClean="0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…. </a:t>
            </a:r>
            <a:r>
              <a:rPr lang="en-US" sz="2800" dirty="0" err="1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sáng</a:t>
            </a:r>
            <a:r>
              <a:rPr lang="en-US" sz="2800" dirty="0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hơn</a:t>
            </a:r>
            <a:r>
              <a:rPr lang="en-US" sz="2800" dirty="0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2D1DA3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51CDF62-8F16-455B-95D4-39BB7D09FAAB}"/>
              </a:ext>
            </a:extLst>
          </p:cNvPr>
          <p:cNvSpPr txBox="1"/>
          <p:nvPr/>
        </p:nvSpPr>
        <p:spPr>
          <a:xfrm>
            <a:off x="930320" y="5543899"/>
            <a:ext cx="107788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i="0" dirty="0" err="1" smtClean="0">
                <a:solidFill>
                  <a:srgbClr val="2D1DA3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800" i="0" dirty="0" smtClean="0">
                <a:solidFill>
                  <a:srgbClr val="2D1DA3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i="0" dirty="0" err="1">
                <a:solidFill>
                  <a:srgbClr val="2D1DA3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thấy</a:t>
            </a:r>
            <a:r>
              <a:rPr lang="en-US" sz="2800" i="0" dirty="0">
                <a:solidFill>
                  <a:srgbClr val="2D1DA3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i="0" dirty="0" smtClean="0">
                <a:solidFill>
                  <a:srgbClr val="2D1DA3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…. </a:t>
            </a:r>
            <a:r>
              <a:rPr lang="en-US" sz="2800" i="0" dirty="0" err="1">
                <a:solidFill>
                  <a:srgbClr val="2D1DA3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khi</a:t>
            </a:r>
            <a:r>
              <a:rPr lang="en-US" sz="2800" i="0" dirty="0">
                <a:solidFill>
                  <a:srgbClr val="2D1DA3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i="0" dirty="0" err="1">
                <a:solidFill>
                  <a:srgbClr val="2D1DA3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được</a:t>
            </a:r>
            <a:r>
              <a:rPr lang="en-US" sz="2800" i="0" dirty="0">
                <a:solidFill>
                  <a:srgbClr val="2D1DA3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i="0" dirty="0" err="1">
                <a:solidFill>
                  <a:srgbClr val="2D1DA3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cùng</a:t>
            </a:r>
            <a:r>
              <a:rPr lang="en-US" sz="2800" i="0" dirty="0">
                <a:solidFill>
                  <a:srgbClr val="2D1DA3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i="0" dirty="0" err="1">
                <a:solidFill>
                  <a:srgbClr val="2D1DA3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lang="en-US" sz="2800" i="0" dirty="0">
                <a:solidFill>
                  <a:srgbClr val="2D1DA3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i="0" dirty="0" err="1">
                <a:solidFill>
                  <a:srgbClr val="2D1DA3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bạn</a:t>
            </a:r>
            <a:r>
              <a:rPr lang="en-US" sz="2800" i="0" dirty="0">
                <a:solidFill>
                  <a:srgbClr val="2D1DA3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i="0" dirty="0" err="1">
                <a:solidFill>
                  <a:srgbClr val="2D1DA3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làm</a:t>
            </a:r>
            <a:r>
              <a:rPr lang="en-US" sz="2800" i="0" dirty="0">
                <a:solidFill>
                  <a:srgbClr val="2D1DA3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i="0" dirty="0" err="1">
                <a:solidFill>
                  <a:srgbClr val="2D1DA3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đẹp</a:t>
            </a:r>
            <a:r>
              <a:rPr lang="en-US" sz="2800" i="0" dirty="0">
                <a:solidFill>
                  <a:srgbClr val="2D1DA3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i="0" dirty="0" err="1">
                <a:solidFill>
                  <a:srgbClr val="2D1DA3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lang="en-US" sz="2800" i="0" dirty="0">
                <a:solidFill>
                  <a:srgbClr val="2D1DA3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i="0" dirty="0" err="1" smtClean="0">
                <a:solidFill>
                  <a:srgbClr val="2D1DA3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ngôi</a:t>
            </a:r>
            <a:r>
              <a:rPr lang="en-US" sz="2800" i="0" dirty="0" smtClean="0">
                <a:solidFill>
                  <a:srgbClr val="2D1DA3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i="0" dirty="0" err="1">
                <a:solidFill>
                  <a:srgbClr val="2D1DA3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trường</a:t>
            </a:r>
            <a:r>
              <a:rPr lang="en-US" sz="2800" i="0" dirty="0">
                <a:solidFill>
                  <a:srgbClr val="2D1DA3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i="0" dirty="0" smtClean="0">
                <a:solidFill>
                  <a:srgbClr val="2D1DA3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……..</a:t>
            </a:r>
            <a:endParaRPr lang="en-US" sz="2800" dirty="0">
              <a:solidFill>
                <a:srgbClr val="2D1DA3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CD10875-84AA-4F7E-AAC6-C5AAE798D2E5}"/>
              </a:ext>
            </a:extLst>
          </p:cNvPr>
          <p:cNvSpPr txBox="1"/>
          <p:nvPr/>
        </p:nvSpPr>
        <p:spPr>
          <a:xfrm>
            <a:off x="652524" y="326996"/>
            <a:ext cx="98188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2.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Viết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3 – 5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kể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lại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việc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bạn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chăm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sóc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40448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CB2E6476-ECDD-4862-B24A-6E8A501887D1}"/>
              </a:ext>
            </a:extLst>
          </p:cNvPr>
          <p:cNvSpPr txBox="1"/>
          <p:nvPr/>
        </p:nvSpPr>
        <p:spPr>
          <a:xfrm>
            <a:off x="626752" y="1267332"/>
            <a:ext cx="11184155" cy="526297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en-US" sz="3200" smtClean="0">
                <a:solidFill>
                  <a:srgbClr val="2D1DA3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vi-VN" sz="3200" smtClean="0">
                <a:solidFill>
                  <a:srgbClr val="2D1DA3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Trước </a:t>
            </a:r>
            <a:r>
              <a:rPr lang="vi-VN" sz="3200" dirty="0">
                <a:solidFill>
                  <a:srgbClr val="2D1DA3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Tết, trường em tổ chức lao động </a:t>
            </a:r>
            <a:r>
              <a:rPr lang="en-US" sz="3200" dirty="0" err="1">
                <a:solidFill>
                  <a:srgbClr val="2D1DA3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chăm</a:t>
            </a:r>
            <a:r>
              <a:rPr lang="en-US" sz="3200" dirty="0">
                <a:solidFill>
                  <a:srgbClr val="2D1DA3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D1DA3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sóc</a:t>
            </a:r>
            <a:r>
              <a:rPr lang="en-US" sz="3200" dirty="0">
                <a:solidFill>
                  <a:srgbClr val="2D1DA3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…..</a:t>
            </a:r>
            <a:r>
              <a:rPr lang="en-US" sz="3200" dirty="0" err="1">
                <a:solidFill>
                  <a:srgbClr val="2D1DA3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2D1DA3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D1DA3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trường</a:t>
            </a:r>
            <a:r>
              <a:rPr lang="en-US" sz="3200" dirty="0">
                <a:solidFill>
                  <a:srgbClr val="2D1DA3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 smtClean="0">
                <a:solidFill>
                  <a:srgbClr val="2D1DA3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lang="en-US" sz="3200" dirty="0" smtClean="0">
                <a:solidFill>
                  <a:srgbClr val="2D1DA3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D1DA3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US" sz="3200" dirty="0" smtClean="0">
                <a:solidFill>
                  <a:srgbClr val="2D1DA3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…….</a:t>
            </a:r>
            <a:r>
              <a:rPr lang="en-US" sz="3200" dirty="0" err="1">
                <a:solidFill>
                  <a:srgbClr val="2D1DA3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dưới</a:t>
            </a:r>
            <a:r>
              <a:rPr lang="en-US" sz="3200" dirty="0">
                <a:solidFill>
                  <a:srgbClr val="2D1DA3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D1DA3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rgbClr val="2D1DA3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D1DA3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gốc</a:t>
            </a:r>
            <a:r>
              <a:rPr lang="en-US" sz="3200" dirty="0">
                <a:solidFill>
                  <a:srgbClr val="2D1DA3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D1DA3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3200" dirty="0">
                <a:solidFill>
                  <a:srgbClr val="2D1DA3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 smtClean="0">
                <a:solidFill>
                  <a:srgbClr val="2D1DA3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Còn</a:t>
            </a:r>
            <a:r>
              <a:rPr lang="en-US" sz="3200" dirty="0" smtClean="0">
                <a:solidFill>
                  <a:srgbClr val="2D1DA3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…….</a:t>
            </a:r>
            <a:r>
              <a:rPr lang="en-US" sz="3200" dirty="0" err="1" smtClean="0">
                <a:solidFill>
                  <a:srgbClr val="2D1DA3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3200" dirty="0" smtClean="0">
                <a:solidFill>
                  <a:srgbClr val="2D1DA3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D1DA3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tưới</a:t>
            </a:r>
            <a:r>
              <a:rPr lang="en-US" sz="3200" dirty="0">
                <a:solidFill>
                  <a:srgbClr val="2D1DA3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D1DA3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nước</a:t>
            </a:r>
            <a:r>
              <a:rPr lang="en-US" sz="3200" dirty="0">
                <a:solidFill>
                  <a:srgbClr val="2D1DA3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D1DA3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3200" dirty="0">
                <a:solidFill>
                  <a:srgbClr val="2D1DA3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D1DA3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rgbClr val="2D1DA3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…. </a:t>
            </a:r>
            <a:r>
              <a:rPr lang="en-US" sz="3200" dirty="0" err="1">
                <a:solidFill>
                  <a:srgbClr val="2D1DA3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lang="en-US" sz="3200" dirty="0">
                <a:solidFill>
                  <a:srgbClr val="2D1DA3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D1DA3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rgbClr val="2D1DA3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D1DA3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3200" dirty="0">
                <a:solidFill>
                  <a:srgbClr val="2D1DA3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D1DA3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lang="en-US" sz="3200" dirty="0">
                <a:solidFill>
                  <a:srgbClr val="2D1DA3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D1DA3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solidFill>
                  <a:srgbClr val="2D1DA3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D1DA3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trường</a:t>
            </a:r>
            <a:r>
              <a:rPr lang="en-US" sz="3200" dirty="0" smtClean="0">
                <a:solidFill>
                  <a:srgbClr val="2D1DA3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2D1DA3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Nhờ</a:t>
            </a:r>
            <a:r>
              <a:rPr lang="en-US" sz="3200" dirty="0">
                <a:solidFill>
                  <a:srgbClr val="2D1DA3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D1DA3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3200" dirty="0">
                <a:solidFill>
                  <a:srgbClr val="2D1DA3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D1DA3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đôi</a:t>
            </a:r>
            <a:r>
              <a:rPr lang="en-US" sz="3200" dirty="0">
                <a:solidFill>
                  <a:srgbClr val="2D1DA3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D1DA3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lang="en-US" sz="3200" dirty="0">
                <a:solidFill>
                  <a:srgbClr val="2D1DA3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D1DA3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chăm</a:t>
            </a:r>
            <a:r>
              <a:rPr lang="en-US" sz="3200" dirty="0">
                <a:solidFill>
                  <a:srgbClr val="2D1DA3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D1DA3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chỉ</a:t>
            </a:r>
            <a:r>
              <a:rPr lang="en-US" sz="3200" dirty="0">
                <a:solidFill>
                  <a:srgbClr val="2D1DA3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D1DA3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2D1DA3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D1DA3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lang="en-US" sz="3200" dirty="0">
                <a:solidFill>
                  <a:srgbClr val="2D1DA3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D1DA3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rgbClr val="2D1DA3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2D1DA3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3200" dirty="0">
                <a:solidFill>
                  <a:srgbClr val="2D1DA3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…  </a:t>
            </a:r>
            <a:r>
              <a:rPr lang="en-US" sz="3200" dirty="0" err="1" smtClean="0">
                <a:solidFill>
                  <a:srgbClr val="2D1DA3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hơn</a:t>
            </a:r>
            <a:r>
              <a:rPr lang="en-US" sz="3200" dirty="0" smtClean="0">
                <a:solidFill>
                  <a:srgbClr val="2D1DA3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2D1DA3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rgbClr val="2D1DA3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D1DA3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lang="en-US" sz="3200" dirty="0">
                <a:solidFill>
                  <a:srgbClr val="2D1DA3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…. </a:t>
            </a:r>
            <a:r>
              <a:rPr lang="en-US" sz="3200" dirty="0" err="1">
                <a:solidFill>
                  <a:srgbClr val="2D1DA3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</a:t>
            </a:r>
            <a:r>
              <a:rPr lang="en-US" sz="3200" dirty="0">
                <a:solidFill>
                  <a:srgbClr val="2D1DA3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D1DA3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srgbClr val="2D1DA3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D1DA3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cùng</a:t>
            </a:r>
            <a:r>
              <a:rPr lang="en-US" sz="3200" dirty="0">
                <a:solidFill>
                  <a:srgbClr val="2D1DA3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D1DA3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rgbClr val="2D1DA3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D1DA3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solidFill>
                  <a:srgbClr val="2D1DA3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D1DA3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lang="en-US" sz="3200" dirty="0">
                <a:solidFill>
                  <a:srgbClr val="2D1DA3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D1DA3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đẹp</a:t>
            </a:r>
            <a:r>
              <a:rPr lang="en-US" sz="3200" dirty="0">
                <a:solidFill>
                  <a:srgbClr val="2D1DA3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D1DA3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3200" dirty="0">
                <a:solidFill>
                  <a:srgbClr val="2D1DA3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D1DA3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ngôi</a:t>
            </a:r>
            <a:r>
              <a:rPr lang="en-US" sz="3200" dirty="0">
                <a:solidFill>
                  <a:srgbClr val="2D1DA3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D1DA3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trường</a:t>
            </a:r>
            <a:r>
              <a:rPr lang="en-US" sz="3200" dirty="0">
                <a:solidFill>
                  <a:srgbClr val="2D1DA3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……..</a:t>
            </a:r>
          </a:p>
          <a:p>
            <a:pPr algn="just">
              <a:lnSpc>
                <a:spcPct val="150000"/>
              </a:lnSpc>
              <a:defRPr/>
            </a:pPr>
            <a:endParaRPr lang="en-US" sz="3200" dirty="0">
              <a:solidFill>
                <a:srgbClr val="2D1DA3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150000"/>
              </a:lnSpc>
              <a:defRPr/>
            </a:pPr>
            <a:endParaRPr lang="en-US" sz="3200" dirty="0">
              <a:solidFill>
                <a:srgbClr val="2D1DA3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A picture containing toy, bedroom, doll, vector graphics&#10;&#10;Description automatically generated">
            <a:extLst>
              <a:ext uri="{FF2B5EF4-FFF2-40B4-BE49-F238E27FC236}">
                <a16:creationId xmlns:a16="http://schemas.microsoft.com/office/drawing/2014/main" id="{7005413C-983E-4860-B5FE-74FF63883A5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2866" y="4623484"/>
            <a:ext cx="2126591" cy="212659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75462" y="402637"/>
            <a:ext cx="44764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khảo</a:t>
            </a:r>
            <a:endParaRPr lang="en-US" sz="3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0903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303AD1A-6F61-4738-AB38-FFB5BF62F6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58CBB7-EB0C-46CE-A67F-7331581BE6DD}"/>
              </a:ext>
            </a:extLst>
          </p:cNvPr>
          <p:cNvSpPr/>
          <p:nvPr/>
        </p:nvSpPr>
        <p:spPr>
          <a:xfrm>
            <a:off x="2138460" y="2108395"/>
            <a:ext cx="879356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TẠM</a:t>
            </a:r>
            <a:r>
              <a:rPr kumimoji="0" lang="en-US" sz="66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BIỆT</a:t>
            </a:r>
            <a:r>
              <a:rPr kumimoji="0" lang="en-US" sz="66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66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CON!</a:t>
            </a:r>
          </a:p>
        </p:txBody>
      </p:sp>
    </p:spTree>
    <p:extLst>
      <p:ext uri="{BB962C8B-B14F-4D97-AF65-F5344CB8AC3E}">
        <p14:creationId xmlns:p14="http://schemas.microsoft.com/office/powerpoint/2010/main" val="311758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19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B178D1A-51A1-485F-B30A-6AB1581AEE73}"/>
              </a:ext>
            </a:extLst>
          </p:cNvPr>
          <p:cNvSpPr txBox="1"/>
          <p:nvPr/>
        </p:nvSpPr>
        <p:spPr>
          <a:xfrm>
            <a:off x="992926" y="2520894"/>
            <a:ext cx="10206148" cy="905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đoạn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văn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kể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về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việc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chăm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sóc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cối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7690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9" descr="1-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321082"/>
            <a:ext cx="12109451" cy="1536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Box 9"/>
          <p:cNvSpPr txBox="1">
            <a:spLocks noChangeArrowheads="1"/>
          </p:cNvSpPr>
          <p:nvPr/>
        </p:nvSpPr>
        <p:spPr bwMode="auto">
          <a:xfrm>
            <a:off x="1753080" y="1080123"/>
            <a:ext cx="663574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sz="4000" b="1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Yêu</a:t>
            </a:r>
            <a:r>
              <a:rPr lang="en-US" altLang="en-US" sz="4000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4000" b="1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cầu</a:t>
            </a:r>
            <a:r>
              <a:rPr lang="en-US" altLang="en-US" sz="4000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4000" b="1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cần</a:t>
            </a:r>
            <a:r>
              <a:rPr lang="en-US" altLang="en-US" sz="4000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4000" b="1" dirty="0" err="1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đạt</a:t>
            </a:r>
            <a:endParaRPr lang="en-US" altLang="en-US" sz="4000" b="1" dirty="0">
              <a:solidFill>
                <a:srgbClr val="FF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0502" y="2040318"/>
            <a:ext cx="11204812" cy="2068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4000" dirty="0">
                <a:latin typeface="Times New Roman"/>
                <a:ea typeface="Times New Roman"/>
                <a:cs typeface="Times New Roman"/>
              </a:rPr>
              <a:t>- </a:t>
            </a:r>
            <a:r>
              <a:rPr lang="en-US" sz="4000" dirty="0" err="1">
                <a:latin typeface="Times New Roman"/>
                <a:ea typeface="Times New Roman"/>
                <a:cs typeface="Times New Roman"/>
              </a:rPr>
              <a:t>Viết</a:t>
            </a:r>
            <a:r>
              <a:rPr lang="en-US" sz="4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>
                <a:latin typeface="Times New Roman"/>
                <a:ea typeface="Times New Roman"/>
                <a:cs typeface="Times New Roman"/>
              </a:rPr>
              <a:t>được</a:t>
            </a:r>
            <a:r>
              <a:rPr lang="en-US" sz="4000" dirty="0">
                <a:latin typeface="Times New Roman"/>
                <a:ea typeface="Times New Roman"/>
                <a:cs typeface="Times New Roman"/>
              </a:rPr>
              <a:t> 3-5 </a:t>
            </a:r>
            <a:r>
              <a:rPr lang="en-US" sz="4000" dirty="0" err="1">
                <a:latin typeface="Times New Roman"/>
                <a:ea typeface="Times New Roman"/>
                <a:cs typeface="Times New Roman"/>
              </a:rPr>
              <a:t>câu</a:t>
            </a:r>
            <a:r>
              <a:rPr lang="en-US" sz="4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>
                <a:latin typeface="Times New Roman"/>
                <a:ea typeface="Times New Roman"/>
                <a:cs typeface="Times New Roman"/>
              </a:rPr>
              <a:t>kể</a:t>
            </a:r>
            <a:r>
              <a:rPr lang="en-US" sz="4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>
                <a:latin typeface="Times New Roman"/>
                <a:ea typeface="Times New Roman"/>
                <a:cs typeface="Times New Roman"/>
              </a:rPr>
              <a:t>về</a:t>
            </a:r>
            <a:r>
              <a:rPr lang="en-US" sz="4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>
                <a:latin typeface="Times New Roman"/>
                <a:ea typeface="Times New Roman"/>
                <a:cs typeface="Times New Roman"/>
              </a:rPr>
              <a:t>việc</a:t>
            </a:r>
            <a:r>
              <a:rPr lang="en-US" sz="4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>
                <a:latin typeface="Times New Roman"/>
                <a:ea typeface="Times New Roman"/>
                <a:cs typeface="Times New Roman"/>
              </a:rPr>
              <a:t>chăm</a:t>
            </a:r>
            <a:r>
              <a:rPr lang="en-US" sz="4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>
                <a:latin typeface="Times New Roman"/>
                <a:ea typeface="Times New Roman"/>
                <a:cs typeface="Times New Roman"/>
              </a:rPr>
              <a:t>sóc</a:t>
            </a:r>
            <a:r>
              <a:rPr lang="en-US" sz="4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>
                <a:latin typeface="Times New Roman"/>
                <a:ea typeface="Times New Roman"/>
                <a:cs typeface="Times New Roman"/>
              </a:rPr>
              <a:t>cây</a:t>
            </a:r>
            <a:r>
              <a:rPr lang="en-US" sz="4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 smtClean="0">
                <a:latin typeface="Times New Roman"/>
                <a:ea typeface="Times New Roman"/>
                <a:cs typeface="Times New Roman"/>
              </a:rPr>
              <a:t>cối</a:t>
            </a:r>
            <a:r>
              <a:rPr lang="en-US" sz="40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 smtClean="0">
                <a:latin typeface="Times New Roman"/>
                <a:ea typeface="Times New Roman"/>
                <a:cs typeface="Times New Roman"/>
              </a:rPr>
              <a:t>dựa</a:t>
            </a:r>
            <a:endParaRPr lang="en-US" sz="4000" dirty="0">
              <a:ea typeface="Calibri"/>
              <a:cs typeface="Times New Roman"/>
            </a:endParaRPr>
          </a:p>
          <a:p>
            <a:pPr algn="just">
              <a:lnSpc>
                <a:spcPct val="107000"/>
              </a:lnSpc>
            </a:pPr>
            <a:r>
              <a:rPr lang="en-US" sz="4000" dirty="0" err="1" smtClean="0">
                <a:latin typeface="Times New Roman"/>
                <a:ea typeface="Times New Roman"/>
                <a:cs typeface="Times New Roman"/>
              </a:rPr>
              <a:t>theo</a:t>
            </a:r>
            <a:r>
              <a:rPr lang="en-US" sz="40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 smtClean="0">
                <a:latin typeface="Times New Roman"/>
                <a:ea typeface="Times New Roman"/>
                <a:cs typeface="Times New Roman"/>
              </a:rPr>
              <a:t>gợi</a:t>
            </a:r>
            <a:r>
              <a:rPr lang="en-US" sz="4000" dirty="0" smtClean="0">
                <a:latin typeface="Times New Roman"/>
                <a:ea typeface="Times New Roman"/>
                <a:cs typeface="Times New Roman"/>
              </a:rPr>
              <a:t> ý.</a:t>
            </a:r>
            <a:endParaRPr lang="en-US" sz="4000" dirty="0">
              <a:ea typeface="Calibri"/>
              <a:cs typeface="Times New Roman"/>
            </a:endParaRPr>
          </a:p>
          <a:p>
            <a:pPr marL="571500" indent="-571500">
              <a:lnSpc>
                <a:spcPct val="107000"/>
              </a:lnSpc>
              <a:buFontTx/>
              <a:buChar char="-"/>
            </a:pPr>
            <a:r>
              <a:rPr lang="en-US" sz="4000" dirty="0" err="1" smtClean="0">
                <a:latin typeface="Times New Roman"/>
                <a:ea typeface="Times New Roman"/>
                <a:cs typeface="Times New Roman"/>
              </a:rPr>
              <a:t>Biết</a:t>
            </a:r>
            <a:r>
              <a:rPr lang="en-US" sz="40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>
                <a:latin typeface="Times New Roman"/>
                <a:ea typeface="Times New Roman"/>
                <a:cs typeface="Times New Roman"/>
              </a:rPr>
              <a:t>bày</a:t>
            </a:r>
            <a:r>
              <a:rPr lang="en-US" sz="4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>
                <a:latin typeface="Times New Roman"/>
                <a:ea typeface="Times New Roman"/>
                <a:cs typeface="Times New Roman"/>
              </a:rPr>
              <a:t>tỏ</a:t>
            </a:r>
            <a:r>
              <a:rPr lang="en-US" sz="4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>
                <a:latin typeface="Times New Roman"/>
                <a:ea typeface="Times New Roman"/>
                <a:cs typeface="Times New Roman"/>
              </a:rPr>
              <a:t>cảm</a:t>
            </a:r>
            <a:r>
              <a:rPr lang="en-US" sz="4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>
                <a:latin typeface="Times New Roman"/>
                <a:ea typeface="Times New Roman"/>
                <a:cs typeface="Times New Roman"/>
              </a:rPr>
              <a:t>xúc</a:t>
            </a:r>
            <a:r>
              <a:rPr lang="en-US" sz="4000" dirty="0"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4000" dirty="0" err="1">
                <a:latin typeface="Times New Roman"/>
                <a:ea typeface="Times New Roman"/>
                <a:cs typeface="Times New Roman"/>
              </a:rPr>
              <a:t>tình</a:t>
            </a:r>
            <a:r>
              <a:rPr lang="en-US" sz="4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>
                <a:latin typeface="Times New Roman"/>
                <a:ea typeface="Times New Roman"/>
                <a:cs typeface="Times New Roman"/>
              </a:rPr>
              <a:t>cảm</a:t>
            </a:r>
            <a:r>
              <a:rPr lang="en-US" sz="4000" dirty="0">
                <a:latin typeface="Times New Roman"/>
                <a:ea typeface="Times New Roman"/>
                <a:cs typeface="Times New Roman"/>
              </a:rPr>
              <a:t> qua </a:t>
            </a:r>
            <a:r>
              <a:rPr lang="en-US" sz="4000" dirty="0" err="1">
                <a:latin typeface="Times New Roman"/>
                <a:ea typeface="Times New Roman"/>
                <a:cs typeface="Times New Roman"/>
              </a:rPr>
              <a:t>bài</a:t>
            </a:r>
            <a:r>
              <a:rPr lang="en-US" sz="4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>
                <a:latin typeface="Times New Roman"/>
                <a:ea typeface="Times New Roman"/>
                <a:cs typeface="Times New Roman"/>
              </a:rPr>
              <a:t>văn</a:t>
            </a:r>
            <a:r>
              <a:rPr lang="en-US" sz="4000" dirty="0" smtClean="0">
                <a:latin typeface="Times New Roman"/>
                <a:ea typeface="Times New Roman"/>
                <a:cs typeface="Times New Roman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97747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ownloads\received_797199347469905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3063" y="205093"/>
            <a:ext cx="12205063" cy="7589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133"/>
          <p:cNvSpPr txBox="1">
            <a:spLocks noChangeArrowheads="1"/>
          </p:cNvSpPr>
          <p:nvPr/>
        </p:nvSpPr>
        <p:spPr bwMode="auto">
          <a:xfrm>
            <a:off x="2100019" y="516491"/>
            <a:ext cx="876359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96875" marR="0" lvl="0" indent="-396875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Thứ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sáu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ngày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11 </a:t>
            </a: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tháng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2 </a:t>
            </a: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năm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2022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6" name="Text Box 133"/>
          <p:cNvSpPr txBox="1">
            <a:spLocks noChangeArrowheads="1"/>
          </p:cNvSpPr>
          <p:nvPr/>
        </p:nvSpPr>
        <p:spPr bwMode="auto">
          <a:xfrm>
            <a:off x="1421064" y="1872915"/>
            <a:ext cx="10288715" cy="665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96875" marR="0" lvl="0" indent="-396875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Viết</a:t>
            </a:r>
            <a:r>
              <a:rPr kumimoji="0" lang="en-US" alt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đoạn</a:t>
            </a:r>
            <a:r>
              <a:rPr kumimoji="0" lang="en-US" alt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văn</a:t>
            </a:r>
            <a:r>
              <a:rPr kumimoji="0" lang="en-US" alt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kể</a:t>
            </a:r>
            <a:r>
              <a:rPr kumimoji="0" lang="en-US" alt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về</a:t>
            </a:r>
            <a:r>
              <a:rPr kumimoji="0" lang="en-US" alt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việc</a:t>
            </a:r>
            <a:r>
              <a:rPr kumimoji="0" lang="en-US" alt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chăm</a:t>
            </a:r>
            <a:r>
              <a:rPr kumimoji="0" lang="en-US" alt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sóc</a:t>
            </a:r>
            <a:r>
              <a:rPr kumimoji="0" lang="en-US" alt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cây</a:t>
            </a:r>
            <a:r>
              <a:rPr kumimoji="0" lang="en-US" alt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cối</a:t>
            </a:r>
            <a:r>
              <a:rPr kumimoji="0" lang="en-US" alt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(29)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12" name="Text Box 133"/>
          <p:cNvSpPr txBox="1">
            <a:spLocks noChangeArrowheads="1"/>
          </p:cNvSpPr>
          <p:nvPr/>
        </p:nvSpPr>
        <p:spPr bwMode="auto">
          <a:xfrm>
            <a:off x="4205648" y="1197702"/>
            <a:ext cx="346738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96875" marR="0" lvl="0" indent="-396875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Luyện</a:t>
            </a:r>
            <a:r>
              <a:rPr kumimoji="0" lang="en-US" alt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viết</a:t>
            </a:r>
            <a:r>
              <a:rPr kumimoji="0" lang="en-US" alt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đoạn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4962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 rot="5400000">
            <a:off x="5075170" y="4472918"/>
            <a:ext cx="965395" cy="2720822"/>
          </a:xfrm>
          <a:prstGeom prst="roundRect">
            <a:avLst/>
          </a:prstGeom>
          <a:solidFill>
            <a:schemeClr val="accent1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2400" kern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0" name="Rounded Rectangle 9"/>
          <p:cNvSpPr/>
          <p:nvPr/>
        </p:nvSpPr>
        <p:spPr>
          <a:xfrm rot="5400000">
            <a:off x="1351390" y="3373014"/>
            <a:ext cx="2958199" cy="93657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2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175079" y="2343854"/>
            <a:ext cx="2743200" cy="96539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2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089479" y="3412663"/>
            <a:ext cx="4592009" cy="914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2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2003139"/>
              </p:ext>
            </p:extLst>
          </p:nvPr>
        </p:nvGraphicFramePr>
        <p:xfrm>
          <a:off x="2366288" y="2362200"/>
          <a:ext cx="7315200" cy="4023360"/>
        </p:xfrm>
        <a:graphic>
          <a:graphicData uri="http://schemas.openxmlformats.org/drawingml/2006/table">
            <a:tbl>
              <a:tblPr firstRow="1" bandRow="1"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US" sz="6000" dirty="0"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c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k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l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dirty="0"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ú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d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w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i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US" sz="6000" dirty="0"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l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k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o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i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US" sz="6000" dirty="0"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m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z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dirty="0"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đ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dirty="0"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b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dirty="0"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m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b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s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US" sz="6000"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dirty="0"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dirty="0"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đ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0" dirty="0" smtClean="0">
                          <a:latin typeface="Arial" panose="020B0604020202020204" pitchFamily="34" charset="0"/>
                          <a:ea typeface="Arial-Rounded" pitchFamily="34" charset="0"/>
                          <a:cs typeface="Arial" panose="020B0604020202020204" pitchFamily="34" charset="0"/>
                        </a:rPr>
                        <a:t>ậ</a:t>
                      </a:r>
                      <a:endParaRPr lang="en-US" sz="6000" b="0" dirty="0">
                        <a:latin typeface="Arial" panose="020B0604020202020204" pitchFamily="34" charset="0"/>
                        <a:ea typeface="Arial-Rounded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dirty="0"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u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v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dirty="0"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u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1924334" y="285357"/>
            <a:ext cx="7519917" cy="146193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endParaRPr lang="en-US" sz="900" kern="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algn="ctr">
              <a:buClr>
                <a:srgbClr val="000000"/>
              </a:buClr>
            </a:pPr>
            <a:r>
              <a:rPr lang="en-US" sz="4000" b="1" kern="0" dirty="0"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/>
              </a:rPr>
              <a:t>KHỞI ĐỘNG: </a:t>
            </a:r>
            <a:r>
              <a:rPr lang="en-US" sz="3200" i="1" kern="0" dirty="0"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/>
              </a:rPr>
              <a:t>AI TINH MẮT</a:t>
            </a:r>
            <a:r>
              <a:rPr lang="en-US" sz="3600" i="1" kern="0" dirty="0"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/>
              </a:rPr>
              <a:t>?</a:t>
            </a:r>
          </a:p>
          <a:p>
            <a:pPr algn="ctr">
              <a:buClr>
                <a:srgbClr val="000000"/>
              </a:buClr>
            </a:pPr>
            <a:r>
              <a:rPr lang="en-US" sz="4000" kern="0" dirty="0" err="1"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/>
              </a:rPr>
              <a:t>Tìm</a:t>
            </a:r>
            <a:r>
              <a:rPr lang="en-US" sz="4000" kern="0" dirty="0"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4000" kern="0" dirty="0" err="1" smtClean="0"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/>
              </a:rPr>
              <a:t>từ</a:t>
            </a:r>
            <a:r>
              <a:rPr lang="en-US" sz="4000" kern="0" dirty="0" smtClean="0"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4000" kern="0" dirty="0" err="1"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/>
              </a:rPr>
              <a:t>là</a:t>
            </a:r>
            <a:r>
              <a:rPr lang="en-US" sz="4000" kern="0" dirty="0"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4000" kern="0" dirty="0" err="1"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/>
              </a:rPr>
              <a:t>tên</a:t>
            </a:r>
            <a:r>
              <a:rPr lang="en-US" sz="4000" kern="0" dirty="0"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4000" kern="0" dirty="0" err="1" smtClean="0"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/>
              </a:rPr>
              <a:t>loài</a:t>
            </a:r>
            <a:r>
              <a:rPr lang="en-US" sz="4000" kern="0" dirty="0" smtClean="0"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4000" kern="0" dirty="0" err="1" smtClean="0"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/>
              </a:rPr>
              <a:t>cây</a:t>
            </a:r>
            <a:endParaRPr lang="en-US" sz="4000" kern="0" dirty="0">
              <a:latin typeface="Times New Roman" pitchFamily="18" charset="0"/>
              <a:ea typeface="Arial-Rounded" pitchFamily="34" charset="0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3483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0" grpId="0" animBg="1"/>
      <p:bldP spid="13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8CD10875-84AA-4F7E-AAC6-C5AAE798D2E5}"/>
              </a:ext>
            </a:extLst>
          </p:cNvPr>
          <p:cNvSpPr txBox="1"/>
          <p:nvPr/>
        </p:nvSpPr>
        <p:spPr>
          <a:xfrm>
            <a:off x="625292" y="219497"/>
            <a:ext cx="9818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1. </a:t>
            </a:r>
            <a:r>
              <a:rPr lang="en-US" sz="36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Nhìn</a:t>
            </a:r>
            <a:r>
              <a:rPr lang="en-US" sz="36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tranh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nói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về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việc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bạn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nhỏ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đang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làm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3C19D94E-D248-495B-B66D-C23E74A0DE4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198" y="3946927"/>
            <a:ext cx="2996352" cy="2748586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A307B952-7808-4301-A745-C31FD41CE14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384" y="3946927"/>
            <a:ext cx="2996352" cy="2767126"/>
          </a:xfrm>
          <a:prstGeom prst="rect">
            <a:avLst/>
          </a:prstGeom>
        </p:spPr>
      </p:pic>
      <p:pic>
        <p:nvPicPr>
          <p:cNvPr id="16" name="Picture 15" descr="A person holding flowers&#10;&#10;Description automatically generated with low confidence">
            <a:extLst>
              <a:ext uri="{FF2B5EF4-FFF2-40B4-BE49-F238E27FC236}">
                <a16:creationId xmlns:a16="http://schemas.microsoft.com/office/drawing/2014/main" id="{03121139-88D8-4656-8DA8-3452FEC5D63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726" y="949884"/>
            <a:ext cx="2873272" cy="2709212"/>
          </a:xfrm>
          <a:prstGeom prst="rect">
            <a:avLst/>
          </a:prstGeom>
        </p:spPr>
      </p:pic>
      <p:pic>
        <p:nvPicPr>
          <p:cNvPr id="18" name="Picture 17" descr="A child in a field of flowers&#10;&#10;Description automatically generated with medium confidence">
            <a:extLst>
              <a:ext uri="{FF2B5EF4-FFF2-40B4-BE49-F238E27FC236}">
                <a16:creationId xmlns:a16="http://schemas.microsoft.com/office/drawing/2014/main" id="{6ACDFFEC-AFD2-46EB-8271-7AFC57DFEFE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805" y="949884"/>
            <a:ext cx="2873272" cy="270921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06F2F67-7B55-415F-8D72-CA5AE0D87738}"/>
              </a:ext>
            </a:extLst>
          </p:cNvPr>
          <p:cNvSpPr txBox="1"/>
          <p:nvPr/>
        </p:nvSpPr>
        <p:spPr>
          <a:xfrm>
            <a:off x="7405374" y="1120874"/>
            <a:ext cx="4768428" cy="2308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-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Tranh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vẽ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cảnh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ở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đâu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-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những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tranh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 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-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Bạn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nhỏ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đang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làm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60559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queen&#10;&#10;Description automatically generated">
            <a:extLst>
              <a:ext uri="{FF2B5EF4-FFF2-40B4-BE49-F238E27FC236}">
                <a16:creationId xmlns:a16="http://schemas.microsoft.com/office/drawing/2014/main" id="{4CB63054-37A5-47F2-B9CD-C0CC3E950A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83" b="92462" l="10000" r="90000">
                        <a14:foregroundMark x1="39767" y1="34171" x2="41977" y2="37688"/>
                        <a14:foregroundMark x1="60814" y1="72697" x2="61744" y2="74539"/>
                        <a14:foregroundMark x1="63256" y1="70854" x2="62558" y2="79062"/>
                        <a14:foregroundMark x1="65233" y1="69347" x2="65930" y2="76214"/>
                        <a14:foregroundMark x1="68023" y1="72529" x2="70698" y2="72529"/>
                        <a14:foregroundMark x1="16395" y1="91122" x2="16744" y2="91625"/>
                        <a14:foregroundMark x1="48372" y1="92462" x2="48372" y2="92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437" y="2086683"/>
            <a:ext cx="7345678" cy="50992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5335C8E-7A63-4810-8838-CB1B350AA6E8}"/>
              </a:ext>
            </a:extLst>
          </p:cNvPr>
          <p:cNvSpPr txBox="1"/>
          <p:nvPr/>
        </p:nvSpPr>
        <p:spPr>
          <a:xfrm>
            <a:off x="2628973" y="1532685"/>
            <a:ext cx="86643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endParaRPr lang="en-US" sz="6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3794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hild in a field of flowers&#10;&#10;Description automatically generated with medium confidence">
            <a:extLst>
              <a:ext uri="{FF2B5EF4-FFF2-40B4-BE49-F238E27FC236}">
                <a16:creationId xmlns:a16="http://schemas.microsoft.com/office/drawing/2014/main" id="{DF793D3D-BAC2-4A19-AAB9-196A025976D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775" y="865828"/>
            <a:ext cx="4805159" cy="422478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0EFDCF1-6880-40F6-9AE4-1C233C93130E}"/>
              </a:ext>
            </a:extLst>
          </p:cNvPr>
          <p:cNvSpPr txBox="1"/>
          <p:nvPr/>
        </p:nvSpPr>
        <p:spPr>
          <a:xfrm>
            <a:off x="180737" y="5198337"/>
            <a:ext cx="11830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</a:t>
            </a:r>
            <a:r>
              <a:rPr lang="en-US" sz="3200" dirty="0" err="1" smtClean="0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Vườn</a:t>
            </a:r>
            <a:r>
              <a:rPr lang="en-US" sz="3200" dirty="0" smtClean="0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sz="3200" dirty="0" smtClean="0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khoe</a:t>
            </a:r>
            <a:r>
              <a:rPr lang="en-US" sz="3200" dirty="0" smtClean="0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sắc</a:t>
            </a:r>
            <a:r>
              <a:rPr lang="en-US" sz="3200" dirty="0" smtClean="0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rực</a:t>
            </a:r>
            <a:r>
              <a:rPr lang="en-US" sz="3200" dirty="0" smtClean="0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rỡ</a:t>
            </a:r>
            <a:r>
              <a:rPr lang="en-US" sz="3200" dirty="0" smtClean="0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Lan </a:t>
            </a:r>
            <a:r>
              <a:rPr lang="en-US" sz="3200" dirty="0" err="1" smtClean="0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đang</a:t>
            </a:r>
            <a:r>
              <a:rPr lang="en-US" sz="3200" dirty="0" smtClean="0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bắt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sâu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để</a:t>
            </a:r>
            <a:r>
              <a:rPr lang="en-US" sz="3200" dirty="0" smtClean="0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vườn</a:t>
            </a:r>
            <a:r>
              <a:rPr lang="en-US" sz="3200" dirty="0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sz="3200" dirty="0" smtClean="0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luôn</a:t>
            </a:r>
            <a:r>
              <a:rPr lang="en-US" sz="3200" dirty="0" smtClean="0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đẹp</a:t>
            </a:r>
            <a:r>
              <a:rPr lang="en-US" sz="3200" dirty="0" smtClean="0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en-US" sz="3200" dirty="0">
              <a:solidFill>
                <a:srgbClr val="2D1DA3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D10875-84AA-4F7E-AAC6-C5AAE798D2E5}"/>
              </a:ext>
            </a:extLst>
          </p:cNvPr>
          <p:cNvSpPr txBox="1"/>
          <p:nvPr/>
        </p:nvSpPr>
        <p:spPr>
          <a:xfrm>
            <a:off x="611644" y="219497"/>
            <a:ext cx="9818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1. </a:t>
            </a:r>
            <a:r>
              <a:rPr lang="en-US" sz="36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Nhìn</a:t>
            </a:r>
            <a:r>
              <a:rPr lang="en-US" sz="36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tranh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nói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về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việc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bạn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nhỏ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đang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làm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40627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10EFDCF1-6880-40F6-9AE4-1C233C93130E}"/>
              </a:ext>
            </a:extLst>
          </p:cNvPr>
          <p:cNvSpPr txBox="1"/>
          <p:nvPr/>
        </p:nvSpPr>
        <p:spPr>
          <a:xfrm>
            <a:off x="980135" y="5334759"/>
            <a:ext cx="89144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3200" dirty="0" err="1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Bạn</a:t>
            </a:r>
            <a:r>
              <a:rPr lang="en-US" sz="3200" dirty="0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lấy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nước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bình</a:t>
            </a:r>
            <a:r>
              <a:rPr lang="en-US" sz="3200" dirty="0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chuẩn</a:t>
            </a:r>
            <a:r>
              <a:rPr lang="en-US" sz="3200" dirty="0" smtClean="0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bị</a:t>
            </a:r>
            <a:r>
              <a:rPr lang="en-US" sz="3200" dirty="0" smtClean="0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tưới</a:t>
            </a:r>
            <a:r>
              <a:rPr lang="en-US" sz="3200" dirty="0" smtClean="0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lang="en-US" sz="3200" dirty="0" smtClean="0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sz="3200" dirty="0" smtClean="0">
                <a:solidFill>
                  <a:srgbClr val="2D1D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en-US" sz="3200" dirty="0">
              <a:solidFill>
                <a:srgbClr val="2D1DA3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9" name="Picture 8" descr="A person holding flowers&#10;&#10;Description automatically generated with low confidence">
            <a:extLst>
              <a:ext uri="{FF2B5EF4-FFF2-40B4-BE49-F238E27FC236}">
                <a16:creationId xmlns:a16="http://schemas.microsoft.com/office/drawing/2014/main" id="{EADE1E7C-8A7D-43A0-8BEA-C6D883A8E45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424" y="865828"/>
            <a:ext cx="4739553" cy="446893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CD10875-84AA-4F7E-AAC6-C5AAE798D2E5}"/>
              </a:ext>
            </a:extLst>
          </p:cNvPr>
          <p:cNvSpPr txBox="1"/>
          <p:nvPr/>
        </p:nvSpPr>
        <p:spPr>
          <a:xfrm>
            <a:off x="529758" y="123962"/>
            <a:ext cx="9818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1. </a:t>
            </a:r>
            <a:r>
              <a:rPr lang="en-US" sz="36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Nhìn</a:t>
            </a:r>
            <a:r>
              <a:rPr lang="en-US" sz="36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tranh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nói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về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việc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bạn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nhỏ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đang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làm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59879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66135783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</TotalTime>
  <Words>627</Words>
  <Application>Microsoft Office PowerPoint</Application>
  <PresentationFormat>Widescreen</PresentationFormat>
  <Paragraphs>84</Paragraphs>
  <Slides>16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Arial</vt:lpstr>
      <vt:lpstr>Arial-Rounded</vt:lpstr>
      <vt:lpstr>Calibri</vt:lpstr>
      <vt:lpstr>Calibri Light</vt:lpstr>
      <vt:lpstr>等线</vt:lpstr>
      <vt:lpstr>HP001 4 hàng</vt:lpstr>
      <vt:lpstr>Times New Roman</vt:lpstr>
      <vt:lpstr>Office Theme</vt:lpstr>
      <vt:lpstr>1_Office Theme</vt:lpstr>
      <vt:lpstr>3_Office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Admin</cp:lastModifiedBy>
  <cp:revision>39</cp:revision>
  <dcterms:created xsi:type="dcterms:W3CDTF">2021-06-21T11:19:20Z</dcterms:created>
  <dcterms:modified xsi:type="dcterms:W3CDTF">2022-02-09T04:46:53Z</dcterms:modified>
</cp:coreProperties>
</file>