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5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AU" altLang="en-US" smtClean="0"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A14E4F1-20F5-437A-81DD-BAACB325227A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D54B27-1A48-4EE1-96C9-0C6E9A90C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3DA76D-81CA-4B2E-B4C2-EE0312E502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sv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openxmlformats.org/officeDocument/2006/relationships/image" Target="../media/image9.sv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7.svg"/><Relationship Id="rId25" Type="http://schemas.openxmlformats.org/officeDocument/2006/relationships/image" Target="../media/image17.pn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4.svg"/><Relationship Id="rId24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6.svg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image" Target="../media/image8.svg"/><Relationship Id="rId4" Type="http://schemas.openxmlformats.org/officeDocument/2006/relationships/image" Target="../media/image1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4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1.sv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12.svg"/><Relationship Id="rId10" Type="http://schemas.openxmlformats.org/officeDocument/2006/relationships/image" Target="../media/image14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12.svg"/><Relationship Id="rId10" Type="http://schemas.openxmlformats.org/officeDocument/2006/relationships/image" Target="../media/image14.sv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9.svg"/><Relationship Id="rId5" Type="http://schemas.openxmlformats.org/officeDocument/2006/relationships/image" Target="../media/image16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18.sv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750985" y="3103563"/>
            <a:ext cx="78104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6" y="-4675"/>
            <a:ext cx="711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 rot="10800000" flipV="1">
            <a:off x="277886" y="2189163"/>
            <a:ext cx="12242800" cy="1828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vi-VN" altLang="en-US" sz="6000" dirty="0" smtClean="0">
                <a:solidFill>
                  <a:schemeClr val="accent2">
                    <a:lumMod val="75000"/>
                  </a:schemeClr>
                </a:solidFill>
              </a:rPr>
              <a:t>Bài giảng trực tuyến lớp 3</a:t>
            </a:r>
            <a:br>
              <a:rPr lang="vi-VN" altLang="en-US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vi-VN" altLang="en-US" sz="6000" dirty="0" smtClean="0">
                <a:solidFill>
                  <a:schemeClr val="accent2">
                    <a:lumMod val="75000"/>
                  </a:schemeClr>
                </a:solidFill>
              </a:rPr>
              <a:t>Tuần 21</a:t>
            </a:r>
            <a:endParaRPr lang="vi-VN" altLang="en-US" sz="6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283" y="215901"/>
            <a:ext cx="5036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latin typeface="+mj-lt"/>
              </a:rPr>
              <a:t>Trường Tiểu học Ái Mộ A</a:t>
            </a:r>
            <a:endParaRPr lang="en-US" sz="3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802" y="4648200"/>
            <a:ext cx="6771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Toán</a:t>
            </a: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+mj-lt"/>
              </a:rPr>
              <a:t>Tháng – Năm. Luyện tập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527811"/>
      </p:ext>
    </p:extLst>
  </p:cSld>
  <p:clrMapOvr>
    <a:masterClrMapping/>
  </p:clrMapOvr>
  <p:transition advTm="111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476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椭圆 3"/>
          <p:cNvSpPr/>
          <p:nvPr/>
        </p:nvSpPr>
        <p:spPr>
          <a:xfrm>
            <a:off x="-342583" y="-1534271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270786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52583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445156" y="2358887"/>
            <a:ext cx="2228174" cy="4499113"/>
          </a:xfrm>
          <a:prstGeom prst="rect">
            <a:avLst/>
          </a:prstGeom>
        </p:spPr>
      </p:pic>
      <p:pic>
        <p:nvPicPr>
          <p:cNvPr id="104" name="Content Placeholder 10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150745" y="-259715"/>
            <a:ext cx="8722360" cy="422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4"/>
          <p:cNvSpPr txBox="1"/>
          <p:nvPr/>
        </p:nvSpPr>
        <p:spPr>
          <a:xfrm>
            <a:off x="3169920" y="4165543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3072765" y="475932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3169920" y="5505321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2056130" y="613429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8359486" y="4160715"/>
            <a:ext cx="2840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36" name="TextBox 11"/>
          <p:cNvSpPr txBox="1"/>
          <p:nvPr/>
        </p:nvSpPr>
        <p:spPr>
          <a:xfrm>
            <a:off x="9849196" y="4809685"/>
            <a:ext cx="2840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tư</a:t>
            </a:r>
          </a:p>
        </p:txBody>
      </p:sp>
      <p:sp>
        <p:nvSpPr>
          <p:cNvPr id="37" name="TextBox 11"/>
          <p:cNvSpPr txBox="1"/>
          <p:nvPr/>
        </p:nvSpPr>
        <p:spPr>
          <a:xfrm>
            <a:off x="8774776" y="5505645"/>
            <a:ext cx="2840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8" name="TextBox 11"/>
          <p:cNvSpPr txBox="1"/>
          <p:nvPr/>
        </p:nvSpPr>
        <p:spPr>
          <a:xfrm>
            <a:off x="9613611" y="6234625"/>
            <a:ext cx="284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476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椭圆 3"/>
          <p:cNvSpPr/>
          <p:nvPr/>
        </p:nvSpPr>
        <p:spPr>
          <a:xfrm>
            <a:off x="-342583" y="-1534271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270786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52583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445156" y="2358887"/>
            <a:ext cx="2228174" cy="4499113"/>
          </a:xfrm>
          <a:prstGeom prst="rect">
            <a:avLst/>
          </a:prstGeom>
        </p:spPr>
      </p:pic>
      <p:sp>
        <p:nvSpPr>
          <p:cNvPr id="6" name="Title 3"/>
          <p:cNvSpPr txBox="1">
            <a:spLocks noGrp="1"/>
          </p:cNvSpPr>
          <p:nvPr/>
        </p:nvSpPr>
        <p:spPr>
          <a:xfrm>
            <a:off x="2555240" y="228600"/>
            <a:ext cx="7467600" cy="584775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2479040" y="1143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2174240" y="188017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444404" y="3276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2021840" y="4114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5476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椭圆 3"/>
          <p:cNvSpPr/>
          <p:nvPr/>
        </p:nvSpPr>
        <p:spPr>
          <a:xfrm>
            <a:off x="-342583" y="-1523476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270786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52583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445156" y="2358887"/>
            <a:ext cx="2228174" cy="4499113"/>
          </a:xfrm>
          <a:prstGeom prst="rect">
            <a:avLst/>
          </a:prstGeom>
        </p:spPr>
      </p:pic>
      <p:sp>
        <p:nvSpPr>
          <p:cNvPr id="2" name="Title 3"/>
          <p:cNvSpPr txBox="1">
            <a:spLocks noGrp="1"/>
          </p:cNvSpPr>
          <p:nvPr/>
        </p:nvSpPr>
        <p:spPr>
          <a:xfrm>
            <a:off x="2296160" y="228600"/>
            <a:ext cx="7848600" cy="107721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3"/>
          <p:cNvSpPr txBox="1"/>
          <p:nvPr/>
        </p:nvSpPr>
        <p:spPr>
          <a:xfrm>
            <a:off x="2372360" y="1983027"/>
            <a:ext cx="7848600" cy="107721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t" anchorCtr="0"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anose="02040502050405020303" pitchFamily="18" charset="0"/>
              <a:buNone/>
            </a:pP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0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0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905759" y="3876040"/>
          <a:ext cx="647700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0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82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30/8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31/8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2/9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椭圆 3"/>
          <p:cNvSpPr/>
          <p:nvPr/>
        </p:nvSpPr>
        <p:spPr>
          <a:xfrm>
            <a:off x="-342583" y="-1523476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270786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52583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445156" y="2358887"/>
            <a:ext cx="2228174" cy="4499113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283820"/>
              </p:ext>
            </p:extLst>
          </p:nvPr>
        </p:nvGraphicFramePr>
        <p:xfrm>
          <a:off x="2284411" y="439849"/>
          <a:ext cx="8456295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18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95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NGÀY LỄ LỚN TRONG NĂM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ĐCS VN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439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TNCS HCM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958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29" t="14522" r="8438" b="14913"/>
          <a:stretch>
            <a:fillRect/>
          </a:stretch>
        </p:blipFill>
        <p:spPr>
          <a:xfrm>
            <a:off x="0" y="-5715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/>
          <a:stretch>
            <a:fillRect/>
          </a:stretch>
        </p:blipFill>
        <p:spPr>
          <a:xfrm>
            <a:off x="1911329" y="2531293"/>
            <a:ext cx="8369342" cy="26831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64812" flipH="1">
            <a:off x="-590270" y="60206"/>
            <a:ext cx="2771823" cy="1033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9158" flipH="1">
            <a:off x="10453677" y="47838"/>
            <a:ext cx="2774592" cy="10341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64971" y="2044870"/>
            <a:ext cx="1034188" cy="999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2782" y="5348286"/>
            <a:ext cx="3426437" cy="6424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40273" y="3443044"/>
            <a:ext cx="7511455" cy="72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5160"/>
              </a:lnSpc>
            </a:pPr>
            <a:r>
              <a:rPr lang="en-US" sz="5735" dirty="0" err="1">
                <a:solidFill>
                  <a:srgbClr val="646B3C"/>
                </a:solidFill>
                <a:latin typeface="Viner Hand ITC" panose="03070502030502020203" pitchFamily="66" charset="0"/>
              </a:rPr>
              <a:t>Tạm</a:t>
            </a:r>
            <a:r>
              <a:rPr lang="en-US" sz="5735" dirty="0">
                <a:solidFill>
                  <a:srgbClr val="646B3C"/>
                </a:solidFill>
                <a:latin typeface="Viner Hand ITC" panose="03070502030502020203" pitchFamily="66" charset="0"/>
              </a:rPr>
              <a:t> </a:t>
            </a:r>
            <a:r>
              <a:rPr lang="en-US" sz="5735" dirty="0" err="1">
                <a:solidFill>
                  <a:srgbClr val="646B3C"/>
                </a:solidFill>
                <a:latin typeface="Viner Hand ITC" panose="03070502030502020203" pitchFamily="66" charset="0"/>
              </a:rPr>
              <a:t>biệt</a:t>
            </a:r>
            <a:r>
              <a:rPr lang="en-US" sz="5735" dirty="0">
                <a:solidFill>
                  <a:srgbClr val="646B3C"/>
                </a:solidFill>
                <a:latin typeface="Viner Hand ITC" panose="03070502030502020203" pitchFamily="66" charset="0"/>
              </a:rPr>
              <a:t> </a:t>
            </a:r>
            <a:r>
              <a:rPr lang="en-US" sz="5735" dirty="0" err="1">
                <a:solidFill>
                  <a:srgbClr val="646B3C"/>
                </a:solidFill>
                <a:latin typeface="Viner Hand ITC" panose="03070502030502020203" pitchFamily="66" charset="0"/>
              </a:rPr>
              <a:t>các</a:t>
            </a:r>
            <a:r>
              <a:rPr lang="en-US" sz="5735" dirty="0">
                <a:solidFill>
                  <a:srgbClr val="646B3C"/>
                </a:solidFill>
                <a:latin typeface="Viner Hand ITC" panose="03070502030502020203" pitchFamily="66" charset="0"/>
              </a:rPr>
              <a:t> </a:t>
            </a:r>
            <a:r>
              <a:rPr lang="en-US" sz="5735" dirty="0" err="1">
                <a:solidFill>
                  <a:srgbClr val="646B3C"/>
                </a:solidFill>
                <a:latin typeface="Viner Hand ITC" panose="03070502030502020203" pitchFamily="66" charset="0"/>
              </a:rPr>
              <a:t>em</a:t>
            </a:r>
            <a:r>
              <a:rPr lang="en-US" sz="5735" dirty="0">
                <a:solidFill>
                  <a:srgbClr val="646B3C"/>
                </a:solidFill>
                <a:latin typeface="Viner Hand ITC" panose="03070502030502020203" pitchFamily="66" charset="0"/>
              </a:rPr>
              <a:t>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704" y="2336303"/>
            <a:ext cx="1522593" cy="3899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03213">
            <a:off x="11880914" y="3044155"/>
            <a:ext cx="560389" cy="5141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1102" y="663739"/>
            <a:ext cx="236649" cy="219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476" y="2585408"/>
            <a:ext cx="236649" cy="2190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7576" y="5771734"/>
            <a:ext cx="236649" cy="219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0754" y="6449328"/>
            <a:ext cx="7605845" cy="4278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4615" y="6474942"/>
            <a:ext cx="7605845" cy="4278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2779403">
            <a:off x="10216072" y="4721646"/>
            <a:ext cx="1876410" cy="18259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56154" y="5771734"/>
            <a:ext cx="661281" cy="9043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135592" y="3997543"/>
            <a:ext cx="1517386" cy="1537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鼓点轻快的卡通可爱版配乐_1分18秒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12575" y="99"/>
            <a:ext cx="609441" cy="609441"/>
          </a:xfrm>
          <a:prstGeom prst="rect">
            <a:avLst/>
          </a:prstGeom>
        </p:spPr>
      </p:pic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541250" y="1758832"/>
            <a:ext cx="6122071" cy="1908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08" tIns="60953" rIns="121908" bIns="60953">
            <a:no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2000" cap="none" spc="0" normalizeH="0" baseline="0" noProof="0" dirty="0">
                <a:ln>
                  <a:noFill/>
                </a:ln>
                <a:solidFill>
                  <a:srgbClr val="80B281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Chào mừng các em đến với tiết học toán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29" t="14522" r="8438" b="149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0494"/>
          <a:stretch>
            <a:fillRect/>
          </a:stretch>
        </p:blipFill>
        <p:spPr>
          <a:xfrm>
            <a:off x="1999754" y="2122936"/>
            <a:ext cx="8369342" cy="43520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64812" flipH="1">
            <a:off x="-590270" y="60206"/>
            <a:ext cx="2771823" cy="1033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69158" flipH="1">
            <a:off x="10453677" y="47838"/>
            <a:ext cx="2774592" cy="10341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64971" y="2044870"/>
            <a:ext cx="1034188" cy="999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762269" y="742788"/>
            <a:ext cx="6668253" cy="9555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334704" y="2336303"/>
            <a:ext cx="1522593" cy="3899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03213">
            <a:off x="11880914" y="3044155"/>
            <a:ext cx="560389" cy="5141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981102" y="663739"/>
            <a:ext cx="236649" cy="219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67476" y="2585408"/>
            <a:ext cx="236649" cy="2190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9107576" y="5771734"/>
            <a:ext cx="236649" cy="219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-130754" y="6449328"/>
            <a:ext cx="7605845" cy="4278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044615" y="6474942"/>
            <a:ext cx="7605845" cy="4278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 rot="2779403">
            <a:off x="10241472" y="4681006"/>
            <a:ext cx="1876410" cy="18259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-156154" y="5771734"/>
            <a:ext cx="661281" cy="9043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064211" y="3668930"/>
            <a:ext cx="1517386" cy="153756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/>
        </p:nvSpPr>
        <p:spPr>
          <a:xfrm>
            <a:off x="2113280" y="922160"/>
            <a:ext cx="7696200" cy="551927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TextBox 3"/>
          <p:cNvSpPr txBox="1"/>
          <p:nvPr/>
        </p:nvSpPr>
        <p:spPr>
          <a:xfrm>
            <a:off x="4170680" y="255524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+ 4000 = ?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4170680" y="350910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5500 - 500 = ?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4170680" y="446023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1512 + 18 = ?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4142105" y="529844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1190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 = ?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6826276" y="2539583"/>
            <a:ext cx="12515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6786298" y="3509108"/>
            <a:ext cx="12515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6609080" y="4460238"/>
            <a:ext cx="12515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6482080" y="5270298"/>
            <a:ext cx="12515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alendar 2022 design_6674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3736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2365912" y="3224388"/>
            <a:ext cx="5490112" cy="2282611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2674" y="3818026"/>
            <a:ext cx="4214115" cy="175209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777443" y="4372441"/>
            <a:ext cx="2864471" cy="119095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6716170" y="-1511248"/>
            <a:ext cx="1768839" cy="15200963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28909" y="4289096"/>
            <a:ext cx="956812" cy="2000938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055737" y="4289096"/>
            <a:ext cx="956812" cy="2000938"/>
          </a:xfrm>
          <a:prstGeom prst="rect">
            <a:avLst/>
          </a:prstGeom>
        </p:spPr>
      </p:pic>
      <p:pic>
        <p:nvPicPr>
          <p:cNvPr id="2" name="Picture 1" descr="—Pngtree—calendar 2022 design_66741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4385" y="0"/>
            <a:ext cx="8333105" cy="4842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4095" y="484273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2634095" y="5797033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428355" y="4843780"/>
            <a:ext cx="690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65912" y="3224388"/>
            <a:ext cx="5490112" cy="2282611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2674" y="3818026"/>
            <a:ext cx="4214115" cy="175209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77443" y="4372441"/>
            <a:ext cx="2864471" cy="119095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6742840" y="-1511248"/>
            <a:ext cx="1768839" cy="15200963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28909" y="4289096"/>
            <a:ext cx="956812" cy="2000938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055737" y="4289096"/>
            <a:ext cx="956812" cy="2000938"/>
          </a:xfrm>
          <a:prstGeom prst="rect">
            <a:avLst/>
          </a:prstGeom>
        </p:spPr>
      </p:pic>
      <p:pic>
        <p:nvPicPr>
          <p:cNvPr id="101" name="Picture 100"/>
          <p:cNvPicPr/>
          <p:nvPr/>
        </p:nvPicPr>
        <p:blipFill>
          <a:blip r:embed="rId11"/>
          <a:stretch>
            <a:fillRect/>
          </a:stretch>
        </p:blipFill>
        <p:spPr>
          <a:xfrm>
            <a:off x="2573655" y="-635"/>
            <a:ext cx="6915785" cy="550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18205" y="5797550"/>
            <a:ext cx="646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536305" y="5797550"/>
            <a:ext cx="690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65912" y="3224388"/>
            <a:ext cx="5490112" cy="2282611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2674" y="3818026"/>
            <a:ext cx="4214115" cy="175209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77443" y="4372441"/>
            <a:ext cx="2864471" cy="1190954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6806975" y="-1403298"/>
            <a:ext cx="1768839" cy="15200963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28909" y="4289096"/>
            <a:ext cx="956812" cy="2000938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055737" y="4289096"/>
            <a:ext cx="956812" cy="2000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8205" y="5797550"/>
            <a:ext cx="646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11"/>
          <a:stretch>
            <a:fillRect/>
          </a:stretch>
        </p:blipFill>
        <p:spPr>
          <a:xfrm>
            <a:off x="2298700" y="1186815"/>
            <a:ext cx="9083040" cy="4319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8557895" y="5706745"/>
            <a:ext cx="690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>
            <a:off x="0" y="5331608"/>
            <a:ext cx="2793659" cy="15263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041"/>
          <a:stretch>
            <a:fillRect/>
          </a:stretch>
        </p:blipFill>
        <p:spPr>
          <a:xfrm>
            <a:off x="829920" y="-78003"/>
            <a:ext cx="7679755" cy="68414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49095"/>
          <a:stretch>
            <a:fillRect/>
          </a:stretch>
        </p:blipFill>
        <p:spPr>
          <a:xfrm>
            <a:off x="7006669" y="2620102"/>
            <a:ext cx="5185331" cy="41002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22777" y="6050354"/>
            <a:ext cx="1769719" cy="5791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9398341" y="0"/>
            <a:ext cx="2793659" cy="15263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605585">
            <a:off x="11077161" y="2077043"/>
            <a:ext cx="604079" cy="10195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360510" y="-115473"/>
            <a:ext cx="1757339" cy="1757339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14"/>
          <a:stretch>
            <a:fillRect/>
          </a:stretch>
        </p:blipFill>
        <p:spPr>
          <a:xfrm>
            <a:off x="829945" y="1283335"/>
            <a:ext cx="7680325" cy="5437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759143" y="-1534271"/>
            <a:ext cx="13710285" cy="9558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1" b="44905"/>
          <a:stretch>
            <a:fillRect/>
          </a:stretch>
        </p:blipFill>
        <p:spPr>
          <a:xfrm>
            <a:off x="-145774" y="4837043"/>
            <a:ext cx="2167506" cy="2020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610" r="21658" b="32076"/>
          <a:stretch>
            <a:fillRect/>
          </a:stretch>
        </p:blipFill>
        <p:spPr>
          <a:xfrm>
            <a:off x="109270" y="5287867"/>
            <a:ext cx="1342463" cy="157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55095"/>
          <a:stretch>
            <a:fillRect/>
          </a:stretch>
        </p:blipFill>
        <p:spPr>
          <a:xfrm>
            <a:off x="10028596" y="2358887"/>
            <a:ext cx="2228174" cy="4499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920" y="0"/>
            <a:ext cx="3810000" cy="914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" name="TextBox 3"/>
          <p:cNvSpPr txBox="1"/>
          <p:nvPr/>
        </p:nvSpPr>
        <p:spPr>
          <a:xfrm>
            <a:off x="2230120" y="819136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/>
          <p:nvPr/>
        </p:nvSpPr>
        <p:spPr>
          <a:xfrm>
            <a:off x="1849120" y="1676952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1849120" y="275417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1849120" y="336665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1849120" y="395142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1849120" y="453620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1849120" y="512097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1849120" y="570575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11"/>
          <p:cNvSpPr txBox="1"/>
          <p:nvPr/>
        </p:nvSpPr>
        <p:spPr>
          <a:xfrm>
            <a:off x="7411720" y="1723725"/>
            <a:ext cx="225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7411720" y="2812471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411720" y="3400130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7411720" y="395142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7411720" y="4536203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7439429" y="5130225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7439429" y="5739825"/>
            <a:ext cx="225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441</Words>
  <Application>Microsoft Office PowerPoint</Application>
  <PresentationFormat>Custom</PresentationFormat>
  <Paragraphs>95</Paragraphs>
  <Slides>14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Bài giảng trực tuyến lớp 3 Tuần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BKV</cp:lastModifiedBy>
  <cp:revision>4</cp:revision>
  <dcterms:created xsi:type="dcterms:W3CDTF">2022-01-26T09:07:21Z</dcterms:created>
  <dcterms:modified xsi:type="dcterms:W3CDTF">2022-02-09T10:13:25Z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E5CC443AA6E3477C89C80310C42C0979</vt:lpwstr>
  </property>
  <property fmtid="{D5CDD505-2E9C-101B-9397-08002B2CF9AE}" pid="3" name="KSOProductBuildVer">
    <vt:lpwstr>1033-11.2.0.10463</vt:lpwstr>
  </property>
</Properties>
</file>