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9" r:id="rId3"/>
    <p:sldMasterId id="2147483740" r:id="rId4"/>
    <p:sldMasterId id="2147483764" r:id="rId5"/>
    <p:sldMasterId id="2147483780" r:id="rId6"/>
  </p:sldMasterIdLst>
  <p:notesMasterIdLst>
    <p:notesMasterId r:id="rId19"/>
  </p:notesMasterIdLst>
  <p:sldIdLst>
    <p:sldId id="320" r:id="rId7"/>
    <p:sldId id="285" r:id="rId8"/>
    <p:sldId id="313" r:id="rId9"/>
    <p:sldId id="286" r:id="rId10"/>
    <p:sldId id="321" r:id="rId11"/>
    <p:sldId id="322" r:id="rId12"/>
    <p:sldId id="276" r:id="rId13"/>
    <p:sldId id="323" r:id="rId14"/>
    <p:sldId id="324" r:id="rId15"/>
    <p:sldId id="287" r:id="rId16"/>
    <p:sldId id="288" r:id="rId17"/>
    <p:sldId id="32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69793-054F-4161-9B8C-418F22EF5855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DFB4F-E08C-4533-B689-165B76F22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06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316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6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80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7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6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4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03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00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25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44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22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3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1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5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7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3FCB-8F62-4072-9136-DAD8346C90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D03612-F00C-4FB4-AFEB-6D052B5EF6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DDC8F-9159-4350-BBB4-2BFE7ADB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9450E-7221-4C9A-8506-A04C7E220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7B287-C064-4771-8035-9D18CBE4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93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20CB0-5836-48F1-A63D-C74F80031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CCB1E-3805-4F75-B30E-CD32D592C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831D4-9E3D-46EF-8C9D-99EADA8F3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6857-1E91-4FEF-A165-E4991A2C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8D96D-06A5-4B41-AAB4-FE07065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9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71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73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616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195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4632D-8512-4580-A29D-59FF31A4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F3CFA-A608-4208-9460-EC1211CCD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DDCB-E7DD-4322-B88E-7276776B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CC16B-8C08-49CD-8F3E-BE51795C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E234C-5B9A-45E6-86D5-06A04C567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23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49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880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095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43B4-0A74-4B3A-A7A4-430139E1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C3266D-CBE0-4583-A5A3-D81690389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D260A-4342-4169-950F-59F96729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BE648-FBCD-48AF-A32B-DFC324442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E2D5D-47AE-4C0F-A29F-C1394047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019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8444E2-B382-4B79-BF30-AC2E779F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AFF2D-5510-4C54-A1A8-AB94FD6B8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FEF1-5669-47C7-837D-729E61E0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132E6-344C-43BE-9E91-9E4423EA9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DCB5-8760-49CD-A792-1092F9DB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839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36D312-47FE-46FB-8A3A-26A788DED15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8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771559-4E7A-45D2-A0CA-0F52661A91C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4944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9F77A-4327-4214-9277-ADFD890D435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60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BCFEB6-0CAF-4173-8EB0-107313AFE83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0460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49C748-C141-4C87-9308-EEABC1840F7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9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D6BE4-3FD2-4B20-89F6-53708B7E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E7122-B9CD-472D-86D9-AFB4B28F8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CD482-F621-480D-96CC-08AD5DC32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1C4DD-774A-4FCA-B0A1-00869FE5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99EF80-271E-466D-8FB9-6A425224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1E26D-AC7D-4177-B87E-141B512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4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992E5-6279-47EF-856B-3CE8D58C413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373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CF3557-4988-4653-97E9-7F6073C3EB3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4182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252DA-8454-4F8B-BF00-8C006C51CDF0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493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58DDB-3355-42B4-B5CC-AFE3493F9A45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1368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874B1A-EFFB-46C4-9D0B-CD4D6589E6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854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71454A-9AF3-4199-B3AC-D0C039BACA3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051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687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957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785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93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E881-C94A-4CA2-92EB-68F06A608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7A251-AADF-40FD-A28D-871F8C72A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D11D2-9EE0-43F7-9A7B-E4FF9F2CC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C5CE1-EC92-41F1-BD92-F5DAF997D0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135D0-D49D-431D-B3B8-103AA575E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EEBE21-83E9-4DE4-8B30-F13E0EBB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7F9E74-60C9-4926-820B-90E320A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9F1C68-3229-4013-AF79-8CF4B97EA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56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291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8620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8118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4088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9642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6359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36214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9685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0054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9BF6-AB67-41B6-92FF-773F25EA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3B9C1-AD61-4B2C-A562-EB9EB4F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1EF4D-1A76-4D0C-B771-63E2E401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380D0-356B-4EB5-AE96-F91306A8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65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26F5B-5C75-4C23-8BD9-879A782706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9CF813-2444-4D2F-8695-AC5792969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004D-57C4-44E6-9AC3-A5CB6476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84940-9DCD-44AF-B365-4B12F26A5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55B79-9263-47BE-9BD4-A1356A5C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5947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041A-B889-4C03-9AD1-1DD9ED20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51860-E878-490D-8D60-42CA812EA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1579-E7A7-42A8-A9D9-C7DC306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4EF2A-42D3-469C-BC35-EB9D3132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441D4-902E-4DCF-86BB-F30C52AC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0304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D8458-BD28-4939-A609-91D05323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0F49D-A075-4EF7-A306-AFE7F9938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2A208-74B4-40FC-9762-BB09D5D3F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529A6-DAC1-4155-A498-9465F29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5C3D9-AD55-4CBA-AC9E-22D9457E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6437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BFFBF-FCB1-405E-AC9D-3CB73EFF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1022A-1AE7-48B9-86EB-BE9011DEF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6FD969-4851-4856-A4C9-5C47BB1B8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F1264-1A0D-4629-AAD8-302358415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C39B45-33CE-4C3C-93D5-1AC3D2785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3F5BA-A8CA-42FC-A697-2F63022A3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876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5CB0-C844-41A0-AA5A-47E57EEC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B0908-20EE-4067-A071-029DEBE3A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D49417-1BEA-488A-B0B7-03DACC4A3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9AFEE0-0DDB-4678-BD93-43054DDD5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DC3DB-92A4-489C-9F24-2F323BE7E8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4AA0DD-E240-456A-A979-399D23B1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6EE464-2A4D-4762-B14C-9BE91BA7B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6235D-97C0-4F7E-B2F0-31157A3B9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0647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059F-2A0D-44D6-9D86-9309832A8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961C8E-5E1C-4E58-B70C-C33399040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60796-D9AF-42DC-9C6A-2C65B6DF8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CE3C8-A68D-4A8E-96F8-FCBF4D86A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3164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8C97B-D481-40CF-881B-37EAAD16A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14193E-B825-4D46-9513-CA99BC2D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1E277-70C1-4C79-A61F-51F96115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7601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5CFC0-1ABD-40D1-B741-15A7A3A80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34C99-1C98-4928-BC4A-863A99DD1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483C3-73E7-4C82-B36A-33709D9EF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D08D6-B819-4D69-881F-F298D13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317ED-3424-4015-84B8-9D735F96E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155B-46E8-4AEE-874E-3A3C3B7C4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5650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9561-A4F6-449C-9247-7BD1C567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3DD51-E1C9-4FAA-B98E-2942699326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CD791-5F84-45A1-BAA8-D25BAECD1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3F691-F687-4CE0-B2F9-C246B9AC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D30DB-E273-48D1-9245-917923CB0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153A7C-0879-477F-8DFE-C422E213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671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3829F8-D257-4345-859B-AC599D6C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DF8A40-1678-4A57-A3BC-EAF617E4C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C1E17-6285-4120-BB11-41401902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51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60C08-D733-4AF5-9EDD-906468D03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F6B406-974F-4BFA-9E03-1FD153794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3D053-FBCD-46AB-8BB3-09648A96E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D5352-A3B0-45A0-B41E-D43B31A7B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37D50-591C-40EE-8AFC-AC241D41B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3544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C0A17-32A5-4BD0-A5CB-97DD012C4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CF0A27-9535-4D06-9B43-C96212D0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931DF7-2A11-46C5-85F3-E8631B1FB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47D5F-A49C-4719-B27B-AE2DC8105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B9A70-A0EC-4581-A507-0052A282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91296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831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16A6B-40FC-4F0A-91F5-FBBB897E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9BB47-62DB-4512-AA39-3C9CFAD24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A225-8A24-4EF3-89DC-82C1E46FA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E8BED3-5C4F-463B-8C4E-E2FBF4CB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CE380-6BF1-4222-9C3C-B85AC74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7F5AED-C68E-4229-BE45-60B86D61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7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E557-B547-4CF9-972A-E18635613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59A22B-B3F1-47C8-A69E-A7ADD99BD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D6D3C7-BF94-4BFD-836A-6D54D58B3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25012-1143-432F-B735-2C27E22A3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825848-0FBC-4238-B070-91A46749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71F956-724B-4C8A-B9BE-39386569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1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2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338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83C42-8CC2-4D9A-BD9C-862509D84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A86FB6-5418-4E80-82FF-BC3E521D8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44D43-12AD-4B59-839C-18295CC781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EE2EB-8EE5-4B11-B816-93391C6F804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9612C-A4A7-4EC2-B71A-7324E33D5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179B2-97EC-408E-994F-F07A714F0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128B17-70BE-4D48-9B47-1AA93213D2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F9C64B-B376-43DE-9366-5C8065795E2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 Thị Soa - Đà Nẵng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23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99BF91-CBAF-4138-BA50-0ECA45BADFA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46D1DE-7B50-410B-A29F-8022C275B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88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31C91D-223D-4198-9306-EC93DBFCB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C0E17-F1C7-4005-BB49-689A507BF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AE6FB-7D9E-40CE-B937-C2D45DD70B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4B55D9-6639-40D2-9DD2-18BB50F72AB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A2BFB-E0C2-4D28-97E7-3B2EF0C61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5719E-31EE-43EF-903F-2CF28740A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0A551-23E6-4263-A828-C3EC9EF3A3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4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221381"/>
            <a:ext cx="12192000" cy="186693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2315336" y="-131251"/>
            <a:ext cx="9853173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>
            <a:off x="176702" y="80407"/>
            <a:ext cx="2537440" cy="1969734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68655" y="578902"/>
            <a:ext cx="184668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TUẦN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3993" y="523833"/>
            <a:ext cx="83156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1733614" y="222587"/>
            <a:ext cx="1748351" cy="1683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1001" y="102753"/>
            <a:ext cx="11464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698563" y="1833113"/>
            <a:ext cx="5786462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95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9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0518" y="7144286"/>
            <a:ext cx="12335176" cy="6948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699" y="2116736"/>
            <a:ext cx="361166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tham</a:t>
            </a: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khảo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013" y="0"/>
            <a:ext cx="45916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10296064" y="4266756"/>
            <a:ext cx="1496631" cy="177174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9438968" y="5714398"/>
            <a:ext cx="2893229" cy="1219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473821" y="3536429"/>
            <a:ext cx="2276409" cy="30725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1240DF3-C403-4F4F-9D9F-0C26D2EDC06A}"/>
              </a:ext>
            </a:extLst>
          </p:cNvPr>
          <p:cNvSpPr/>
          <p:nvPr/>
        </p:nvSpPr>
        <p:spPr>
          <a:xfrm>
            <a:off x="4308764" y="1358259"/>
            <a:ext cx="2840376" cy="7753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5639" y="2724704"/>
            <a:ext cx="7273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vở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00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966475" y="2108395"/>
            <a:ext cx="71375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38871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150" y="815331"/>
            <a:ext cx="6414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đạt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249" y="1869434"/>
            <a:ext cx="1157149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ứng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róc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</a:t>
            </a:r>
            <a:r>
              <a:rPr lang="en-US" sz="36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.”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nét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algn="l" defTabSz="1219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6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A020E-C852-4598-972B-93AF46C50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424" y="1597025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hoa: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E8E3D71-AC87-4B09-9102-0964C78640E4}"/>
              </a:ext>
            </a:extLst>
          </p:cNvPr>
          <p:cNvGrpSpPr/>
          <p:nvPr/>
        </p:nvGrpSpPr>
        <p:grpSpPr>
          <a:xfrm>
            <a:off x="309996" y="440629"/>
            <a:ext cx="1524000" cy="823848"/>
            <a:chOff x="36715" y="2258787"/>
            <a:chExt cx="1524000" cy="82384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193C04B-5948-4355-B14A-2DAA4E2BEC3A}"/>
                </a:ext>
              </a:extLst>
            </p:cNvPr>
            <p:cNvGrpSpPr/>
            <p:nvPr/>
          </p:nvGrpSpPr>
          <p:grpSpPr>
            <a:xfrm>
              <a:off x="36715" y="2258787"/>
              <a:ext cx="1524000" cy="823848"/>
              <a:chOff x="3186544" y="986344"/>
              <a:chExt cx="4627419" cy="1174964"/>
            </a:xfrm>
          </p:grpSpPr>
          <p:sp>
            <p:nvSpPr>
              <p:cNvPr id="7" name="Flowchart: Process 11">
                <a:extLst>
                  <a:ext uri="{FF2B5EF4-FFF2-40B4-BE49-F238E27FC236}">
                    <a16:creationId xmlns:a16="http://schemas.microsoft.com/office/drawing/2014/main" id="{3003A314-1BAD-4F1E-BA75-5039C4A2C145}"/>
                  </a:ext>
                </a:extLst>
              </p:cNvPr>
              <p:cNvSpPr/>
              <p:nvPr/>
            </p:nvSpPr>
            <p:spPr>
              <a:xfrm rot="10800000">
                <a:off x="3186544" y="986344"/>
                <a:ext cx="4627419" cy="1174964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rgbClr val="0D94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Flowchart: Process 11">
                <a:extLst>
                  <a:ext uri="{FF2B5EF4-FFF2-40B4-BE49-F238E27FC236}">
                    <a16:creationId xmlns:a16="http://schemas.microsoft.com/office/drawing/2014/main" id="{35C7E71B-3F89-4459-8CC8-FB8F4A779C05}"/>
                  </a:ext>
                </a:extLst>
              </p:cNvPr>
              <p:cNvSpPr/>
              <p:nvPr/>
            </p:nvSpPr>
            <p:spPr>
              <a:xfrm rot="10800000">
                <a:off x="3359724" y="1095843"/>
                <a:ext cx="4281057" cy="981003"/>
              </a:xfrm>
              <a:custGeom>
                <a:avLst/>
                <a:gdLst>
                  <a:gd name="connsiteX0" fmla="*/ 0 w 4391890"/>
                  <a:gd name="connsiteY0" fmla="*/ 0 h 820948"/>
                  <a:gd name="connsiteX1" fmla="*/ 3981416 w 4391890"/>
                  <a:gd name="connsiteY1" fmla="*/ 0 h 820948"/>
                  <a:gd name="connsiteX2" fmla="*/ 4391890 w 4391890"/>
                  <a:gd name="connsiteY2" fmla="*/ 410474 h 820948"/>
                  <a:gd name="connsiteX3" fmla="*/ 3981416 w 4391890"/>
                  <a:gd name="connsiteY3" fmla="*/ 820948 h 820948"/>
                  <a:gd name="connsiteX4" fmla="*/ 0 w 4391890"/>
                  <a:gd name="connsiteY4" fmla="*/ 820948 h 820948"/>
                  <a:gd name="connsiteX5" fmla="*/ 410474 w 4391890"/>
                  <a:gd name="connsiteY5" fmla="*/ 410474 h 820948"/>
                  <a:gd name="connsiteX6" fmla="*/ 0 w 4391890"/>
                  <a:gd name="connsiteY6" fmla="*/ 0 h 820948"/>
                  <a:gd name="connsiteX0" fmla="*/ 0 w 4003963"/>
                  <a:gd name="connsiteY0" fmla="*/ 0 h 820948"/>
                  <a:gd name="connsiteX1" fmla="*/ 3981416 w 4003963"/>
                  <a:gd name="connsiteY1" fmla="*/ 0 h 820948"/>
                  <a:gd name="connsiteX2" fmla="*/ 4003963 w 4003963"/>
                  <a:gd name="connsiteY2" fmla="*/ 355056 h 820948"/>
                  <a:gd name="connsiteX3" fmla="*/ 3981416 w 4003963"/>
                  <a:gd name="connsiteY3" fmla="*/ 820948 h 820948"/>
                  <a:gd name="connsiteX4" fmla="*/ 0 w 4003963"/>
                  <a:gd name="connsiteY4" fmla="*/ 820948 h 820948"/>
                  <a:gd name="connsiteX5" fmla="*/ 410474 w 4003963"/>
                  <a:gd name="connsiteY5" fmla="*/ 410474 h 820948"/>
                  <a:gd name="connsiteX6" fmla="*/ 0 w 4003963"/>
                  <a:gd name="connsiteY6" fmla="*/ 0 h 820948"/>
                  <a:gd name="connsiteX0" fmla="*/ 0 w 4003963"/>
                  <a:gd name="connsiteY0" fmla="*/ 0 h 904075"/>
                  <a:gd name="connsiteX1" fmla="*/ 3981416 w 4003963"/>
                  <a:gd name="connsiteY1" fmla="*/ 0 h 904075"/>
                  <a:gd name="connsiteX2" fmla="*/ 4003963 w 4003963"/>
                  <a:gd name="connsiteY2" fmla="*/ 355056 h 904075"/>
                  <a:gd name="connsiteX3" fmla="*/ 3981416 w 4003963"/>
                  <a:gd name="connsiteY3" fmla="*/ 820948 h 904075"/>
                  <a:gd name="connsiteX4" fmla="*/ 0 w 4003963"/>
                  <a:gd name="connsiteY4" fmla="*/ 904075 h 904075"/>
                  <a:gd name="connsiteX5" fmla="*/ 410474 w 4003963"/>
                  <a:gd name="connsiteY5" fmla="*/ 410474 h 904075"/>
                  <a:gd name="connsiteX6" fmla="*/ 0 w 4003963"/>
                  <a:gd name="connsiteY6" fmla="*/ 0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138546 w 4142509"/>
                  <a:gd name="connsiteY4" fmla="*/ 904075 h 904075"/>
                  <a:gd name="connsiteX5" fmla="*/ 549020 w 4142509"/>
                  <a:gd name="connsiteY5" fmla="*/ 410474 h 904075"/>
                  <a:gd name="connsiteX6" fmla="*/ 0 w 4142509"/>
                  <a:gd name="connsiteY6" fmla="*/ 180109 h 904075"/>
                  <a:gd name="connsiteX0" fmla="*/ 0 w 4142509"/>
                  <a:gd name="connsiteY0" fmla="*/ 180109 h 904075"/>
                  <a:gd name="connsiteX1" fmla="*/ 4119962 w 4142509"/>
                  <a:gd name="connsiteY1" fmla="*/ 0 h 904075"/>
                  <a:gd name="connsiteX2" fmla="*/ 4142509 w 4142509"/>
                  <a:gd name="connsiteY2" fmla="*/ 355056 h 904075"/>
                  <a:gd name="connsiteX3" fmla="*/ 4119962 w 4142509"/>
                  <a:gd name="connsiteY3" fmla="*/ 820948 h 904075"/>
                  <a:gd name="connsiteX4" fmla="*/ 568037 w 4142509"/>
                  <a:gd name="connsiteY4" fmla="*/ 831272 h 904075"/>
                  <a:gd name="connsiteX5" fmla="*/ 138546 w 4142509"/>
                  <a:gd name="connsiteY5" fmla="*/ 904075 h 904075"/>
                  <a:gd name="connsiteX6" fmla="*/ 549020 w 4142509"/>
                  <a:gd name="connsiteY6" fmla="*/ 410474 h 904075"/>
                  <a:gd name="connsiteX7" fmla="*/ 0 w 4142509"/>
                  <a:gd name="connsiteY7" fmla="*/ 180109 h 904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42509" h="904075">
                    <a:moveTo>
                      <a:pt x="0" y="180109"/>
                    </a:moveTo>
                    <a:lnTo>
                      <a:pt x="4119962" y="0"/>
                    </a:lnTo>
                    <a:lnTo>
                      <a:pt x="4142509" y="355056"/>
                    </a:lnTo>
                    <a:lnTo>
                      <a:pt x="4119962" y="820948"/>
                    </a:lnTo>
                    <a:cubicBezTo>
                      <a:pt x="2935987" y="852098"/>
                      <a:pt x="1752012" y="800122"/>
                      <a:pt x="568037" y="831272"/>
                    </a:cubicBezTo>
                    <a:lnTo>
                      <a:pt x="138546" y="904075"/>
                    </a:lnTo>
                    <a:lnTo>
                      <a:pt x="549020" y="410474"/>
                    </a:lnTo>
                    <a:lnTo>
                      <a:pt x="0" y="1801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F97810-FDA7-4853-85DE-AB038AF4581E}"/>
                </a:ext>
              </a:extLst>
            </p:cNvPr>
            <p:cNvSpPr txBox="1"/>
            <p:nvPr/>
          </p:nvSpPr>
          <p:spPr>
            <a:xfrm>
              <a:off x="207243" y="2419749"/>
              <a:ext cx="939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012D5B7-131A-4965-8D7F-189476DE62E5}"/>
              </a:ext>
            </a:extLst>
          </p:cNvPr>
          <p:cNvSpPr txBox="1"/>
          <p:nvPr/>
        </p:nvSpPr>
        <p:spPr>
          <a:xfrm>
            <a:off x="977206" y="6094205"/>
            <a:ext cx="854893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dụng: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róc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84A77-EFFE-4FDD-8D00-A38B5E68479A}"/>
              </a:ext>
            </a:extLst>
          </p:cNvPr>
          <p:cNvSpPr txBox="1"/>
          <p:nvPr/>
        </p:nvSpPr>
        <p:spPr>
          <a:xfrm>
            <a:off x="1947490" y="517406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 3.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1084" t="23276" r="12289" b="23165"/>
          <a:stretch/>
        </p:blipFill>
        <p:spPr bwMode="auto">
          <a:xfrm>
            <a:off x="6321226" y="3883811"/>
            <a:ext cx="1799664" cy="177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911566" y="2115403"/>
            <a:ext cx="3548418" cy="38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5"/>
          <a:stretch/>
        </p:blipFill>
        <p:spPr>
          <a:xfrm>
            <a:off x="2198963" y="4083384"/>
            <a:ext cx="7450637" cy="277461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1751527" y="1980965"/>
            <a:ext cx="90667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Hướng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dẫn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85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ướng dẫn viết chữ S hoa (Tập viết Lớp 2 - Tuần 22)">
            <a:hlinkClick r:id="" action="ppaction://media"/>
            <a:extLst>
              <a:ext uri="{FF2B5EF4-FFF2-40B4-BE49-F238E27FC236}">
                <a16:creationId xmlns:a16="http://schemas.microsoft.com/office/drawing/2014/main" id="{F471DFAA-16A7-45B6-8B72-E86212E12C2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67381" y="364854"/>
            <a:ext cx="9435298" cy="614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">
            <a:hlinkClick r:id="" action="ppaction://media"/>
            <a:extLst>
              <a:ext uri="{FF2B5EF4-FFF2-40B4-BE49-F238E27FC236}">
                <a16:creationId xmlns:a16="http://schemas.microsoft.com/office/drawing/2014/main" id="{CE6C0A72-B89D-4F6A-A7DC-2021F4C49C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E9D48D-3C10-46D1-BE42-AFCE11CE95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3" t="-31348" r="2298" b="31975"/>
          <a:stretch/>
        </p:blipFill>
        <p:spPr>
          <a:xfrm>
            <a:off x="2371957" y="1549804"/>
            <a:ext cx="8613721" cy="4491506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3047686" y="1025465"/>
            <a:ext cx="6498317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kumimoji="0" lang="en-US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3105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pic>
        <p:nvPicPr>
          <p:cNvPr id="3" name="Picture 2" descr="A picture containing outdoor, rock, tree, nature&#10;&#10;Description automatically generated">
            <a:extLst>
              <a:ext uri="{FF2B5EF4-FFF2-40B4-BE49-F238E27FC236}">
                <a16:creationId xmlns:a16="http://schemas.microsoft.com/office/drawing/2014/main" id="{C99D9BD5-3563-4D14-AAC7-7622BE2E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47" y="2264743"/>
            <a:ext cx="6008169" cy="40880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D230E-B747-49DC-BFDA-AD55134BF7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151465" y="4778645"/>
            <a:ext cx="1649531" cy="207935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469DC16E-6054-430A-A6D6-B1B7E0DB493E}"/>
              </a:ext>
            </a:extLst>
          </p:cNvPr>
          <p:cNvGrpSpPr/>
          <p:nvPr/>
        </p:nvGrpSpPr>
        <p:grpSpPr>
          <a:xfrm>
            <a:off x="151465" y="2609381"/>
            <a:ext cx="5319946" cy="1935323"/>
            <a:chOff x="2825837" y="1730426"/>
            <a:chExt cx="4287660" cy="1267139"/>
          </a:xfrm>
        </p:grpSpPr>
        <p:sp>
          <p:nvSpPr>
            <p:cNvPr id="9" name="Text Box 1736">
              <a:extLst>
                <a:ext uri="{FF2B5EF4-FFF2-40B4-BE49-F238E27FC236}">
                  <a16:creationId xmlns:a16="http://schemas.microsoft.com/office/drawing/2014/main" id="{965292A7-BD5E-40A7-B36C-4E89FBD21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6739" y="2039606"/>
              <a:ext cx="3826758" cy="624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suối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chảy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khe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đá</a:t>
              </a:r>
              <a:r>
                <a:rPr kumimoji="0" lang="en-US" altLang="en-US" sz="28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thế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8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nào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Arial-Rounded" panose="020B0500000000000000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Cloud Callout 11">
              <a:extLst>
                <a:ext uri="{FF2B5EF4-FFF2-40B4-BE49-F238E27FC236}">
                  <a16:creationId xmlns:a16="http://schemas.microsoft.com/office/drawing/2014/main" id="{FA65C1A7-ECB4-4D9E-87D1-F9014DF33024}"/>
                </a:ext>
              </a:extLst>
            </p:cNvPr>
            <p:cNvSpPr/>
            <p:nvPr/>
          </p:nvSpPr>
          <p:spPr>
            <a:xfrm>
              <a:off x="2825837" y="1730426"/>
              <a:ext cx="4287660" cy="1267139"/>
            </a:xfrm>
            <a:prstGeom prst="cloudCallout">
              <a:avLst>
                <a:gd name="adj1" fmla="val -46469"/>
                <a:gd name="adj2" fmla="val 64139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259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011150" cy="7315200"/>
          </a:xfrm>
          <a:prstGeom prst="rect">
            <a:avLst/>
          </a:prstGeom>
        </p:spPr>
      </p:pic>
      <p:sp>
        <p:nvSpPr>
          <p:cNvPr id="5" name="Text Box 1725">
            <a:extLst>
              <a:ext uri="{FF2B5EF4-FFF2-40B4-BE49-F238E27FC236}">
                <a16:creationId xmlns:a16="http://schemas.microsoft.com/office/drawing/2014/main" id="{7916D788-9A9D-4FA9-9A5A-4F301A86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2330" y="2513067"/>
            <a:ext cx="107181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 Box 1727">
            <a:extLst>
              <a:ext uri="{FF2B5EF4-FFF2-40B4-BE49-F238E27FC236}">
                <a16:creationId xmlns:a16="http://schemas.microsoft.com/office/drawing/2014/main" id="{5E4BB5D2-DECC-4431-AE68-55BE6AF62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501" y="4611097"/>
            <a:ext cx="58911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1 li.</a:t>
            </a:r>
          </a:p>
        </p:txBody>
      </p:sp>
      <p:sp>
        <p:nvSpPr>
          <p:cNvPr id="9" name="Text Box 1727">
            <a:extLst>
              <a:ext uri="{FF2B5EF4-FFF2-40B4-BE49-F238E27FC236}">
                <a16:creationId xmlns:a16="http://schemas.microsoft.com/office/drawing/2014/main" id="{FAAD9A04-D9AF-4C1F-909C-A3DC6136A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8482" y="3140579"/>
            <a:ext cx="698119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S, h, k, 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rưỡi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 Box 1727">
            <a:extLst>
              <a:ext uri="{FF2B5EF4-FFF2-40B4-BE49-F238E27FC236}">
                <a16:creationId xmlns:a16="http://schemas.microsoft.com/office/drawing/2014/main" id="{14920965-6F24-4B32-9D52-F204732E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0790" y="3998949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Con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q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rial-Rounded" panose="020B0500000000000000" pitchFamily="34" charset="0"/>
                <a:cs typeface="Arial" panose="020B0604020202020204" pitchFamily="34" charset="0"/>
              </a:rPr>
              <a:t> 2 li.</a:t>
            </a:r>
          </a:p>
        </p:txBody>
      </p:sp>
    </p:spTree>
    <p:extLst>
      <p:ext uri="{BB962C8B-B14F-4D97-AF65-F5344CB8AC3E}">
        <p14:creationId xmlns:p14="http://schemas.microsoft.com/office/powerpoint/2010/main" val="344937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167</Words>
  <Application>Microsoft Office PowerPoint</Application>
  <PresentationFormat>Widescreen</PresentationFormat>
  <Paragraphs>25</Paragraphs>
  <Slides>12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3_Office Theme</vt:lpstr>
      <vt:lpstr>5_Office Theme</vt:lpstr>
      <vt:lpstr>2_Office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59</cp:revision>
  <dcterms:created xsi:type="dcterms:W3CDTF">2021-07-22T23:49:37Z</dcterms:created>
  <dcterms:modified xsi:type="dcterms:W3CDTF">2022-02-08T03:35:23Z</dcterms:modified>
</cp:coreProperties>
</file>