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735" r:id="rId3"/>
    <p:sldMasterId id="2147483748" r:id="rId4"/>
    <p:sldMasterId id="2147483771" r:id="rId5"/>
    <p:sldMasterId id="2147483784" r:id="rId6"/>
    <p:sldMasterId id="2147483797" r:id="rId7"/>
  </p:sldMasterIdLst>
  <p:notesMasterIdLst>
    <p:notesMasterId r:id="rId25"/>
  </p:notesMasterIdLst>
  <p:sldIdLst>
    <p:sldId id="481" r:id="rId8"/>
    <p:sldId id="398" r:id="rId9"/>
    <p:sldId id="482" r:id="rId10"/>
    <p:sldId id="483" r:id="rId11"/>
    <p:sldId id="484" r:id="rId12"/>
    <p:sldId id="357" r:id="rId13"/>
    <p:sldId id="399" r:id="rId14"/>
    <p:sldId id="400" r:id="rId15"/>
    <p:sldId id="358" r:id="rId16"/>
    <p:sldId id="361" r:id="rId17"/>
    <p:sldId id="292" r:id="rId18"/>
    <p:sldId id="304" r:id="rId19"/>
    <p:sldId id="303" r:id="rId20"/>
    <p:sldId id="315" r:id="rId21"/>
    <p:sldId id="479" r:id="rId22"/>
    <p:sldId id="485" r:id="rId23"/>
    <p:sldId id="47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132"/>
    <a:srgbClr val="FF9999"/>
    <a:srgbClr val="FF00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50A8-CB73-47A7-A900-92832D18460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F2378-D027-45A7-9C22-3B340AC83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6c653211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6c653211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154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Monster</a:t>
            </a:r>
            <a:r>
              <a:rPr lang="en-US" baseline="0"/>
              <a:t> (đọc là mon-tơ) </a:t>
            </a:r>
          </a:p>
          <a:p>
            <a:r>
              <a:rPr lang="en-US" baseline="0"/>
              <a:t>Chơi xong cứ click qua slide để chơi tiếp chứ k cần chọn từng con mon-tơ nhé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86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từng câu A và B để ra đáp án, click vào monster để ra quà</a:t>
            </a:r>
          </a:p>
          <a:p>
            <a:r>
              <a:rPr lang="en-US" baseline="0"/>
              <a:t>Chơi xong cứ click qua slide tiếp theo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6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từng câu A và B để ra đáp án, click vào monster để ra quà</a:t>
            </a:r>
          </a:p>
          <a:p>
            <a:r>
              <a:rPr lang="en-US" baseline="0"/>
              <a:t>Chơi xong cứ click qua slide tiếp theo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6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từng câu A và B để ra đáp án, click vào monster để ra quà</a:t>
            </a:r>
          </a:p>
          <a:p>
            <a:r>
              <a:rPr lang="en-US" baseline="0"/>
              <a:t>Chơi xong cứ click qua slide tiếp theo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d99e989f3d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d99e989f3d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4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9100" y="1526200"/>
            <a:ext cx="9718000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17"/>
          <p:cNvSpPr/>
          <p:nvPr/>
        </p:nvSpPr>
        <p:spPr>
          <a:xfrm>
            <a:off x="-161783" y="628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3600" y="9960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300567" y="80916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66666" y="2861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7"/>
          <p:cNvSpPr/>
          <p:nvPr/>
        </p:nvSpPr>
        <p:spPr>
          <a:xfrm>
            <a:off x="1299684" y="1490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7616" y="1855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7"/>
          <p:cNvSpPr/>
          <p:nvPr/>
        </p:nvSpPr>
        <p:spPr>
          <a:xfrm>
            <a:off x="11368400" y="58711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900800" y="53052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85067" y="198431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70066" y="62149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7"/>
          <p:cNvSpPr/>
          <p:nvPr/>
        </p:nvSpPr>
        <p:spPr>
          <a:xfrm>
            <a:off x="10958518" y="6595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9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30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3497"/>
            <a:ext cx="12192000" cy="10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6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56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49" y="678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291800" y="100600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7" y="761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1" y="53993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4" y="57664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1" y="5468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7460934" y="6482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4" y="6102807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7975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484" y="21924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667" y="25594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 rot="2700000">
            <a:off x="11067269" y="497334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360767" y="30566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>
            <a:off x="11539618" y="25469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87800" y="29140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6982" y="19376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4"/>
          <p:cNvSpPr/>
          <p:nvPr/>
        </p:nvSpPr>
        <p:spPr>
          <a:xfrm>
            <a:off x="9576484" y="-1253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24667" y="2417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801867" y="21923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4"/>
          <p:cNvSpPr/>
          <p:nvPr/>
        </p:nvSpPr>
        <p:spPr>
          <a:xfrm>
            <a:off x="-358216" y="7931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273" y="-103443"/>
            <a:ext cx="345821" cy="30205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698" y="2454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50201" y="2950067"/>
            <a:ext cx="72916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591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246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20600" y="2048167"/>
            <a:ext cx="4350800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7951" y="59402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204582" y="46406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0"/>
          <p:cNvSpPr/>
          <p:nvPr/>
        </p:nvSpPr>
        <p:spPr>
          <a:xfrm>
            <a:off x="6756017" y="61798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0"/>
          <p:cNvSpPr/>
          <p:nvPr/>
        </p:nvSpPr>
        <p:spPr>
          <a:xfrm flipH="1">
            <a:off x="8015000" y="2682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91155" y="577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10"/>
          <p:cNvSpPr/>
          <p:nvPr/>
        </p:nvSpPr>
        <p:spPr>
          <a:xfrm flipH="1">
            <a:off x="9026629" y="12837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25535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7801" y="2179400"/>
            <a:ext cx="10276400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84391" y="4053800"/>
            <a:ext cx="7823200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59751" y="8452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707934" y="1212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65618" y="3395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50122" y="5797989"/>
            <a:ext cx="345749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1"/>
          <p:cNvSpPr/>
          <p:nvPr/>
        </p:nvSpPr>
        <p:spPr>
          <a:xfrm>
            <a:off x="208917" y="50604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900" y="5427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79583" y="2421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11"/>
          <p:cNvSpPr/>
          <p:nvPr/>
        </p:nvSpPr>
        <p:spPr>
          <a:xfrm>
            <a:off x="9813618" y="61336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11634" y="13080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32251" y="625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11"/>
          <p:cNvSpPr/>
          <p:nvPr/>
        </p:nvSpPr>
        <p:spPr>
          <a:xfrm>
            <a:off x="10408201" y="5197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3816" y="26502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22554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714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12840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1" y="444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16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15"/>
          <p:cNvSpPr/>
          <p:nvPr/>
        </p:nvSpPr>
        <p:spPr>
          <a:xfrm>
            <a:off x="11695167" y="58674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15"/>
          <p:cNvSpPr/>
          <p:nvPr/>
        </p:nvSpPr>
        <p:spPr>
          <a:xfrm>
            <a:off x="11199867" y="63662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66323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/>
          <p:nvPr/>
        </p:nvSpPr>
        <p:spPr>
          <a:xfrm>
            <a:off x="9255853" y="-477641"/>
            <a:ext cx="4774800" cy="477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3" name="Google Shape;323;p25"/>
          <p:cNvSpPr/>
          <p:nvPr/>
        </p:nvSpPr>
        <p:spPr>
          <a:xfrm>
            <a:off x="-1294913" y="3414159"/>
            <a:ext cx="4774800" cy="4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4" name="Google Shape;324;p25"/>
          <p:cNvSpPr txBox="1">
            <a:spLocks noGrp="1"/>
          </p:cNvSpPr>
          <p:nvPr>
            <p:ph type="ctrTitle"/>
          </p:nvPr>
        </p:nvSpPr>
        <p:spPr>
          <a:xfrm flipH="1">
            <a:off x="1024033" y="1524568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5"/>
          <p:cNvSpPr txBox="1">
            <a:spLocks noGrp="1"/>
          </p:cNvSpPr>
          <p:nvPr>
            <p:ph type="subTitle" idx="1"/>
          </p:nvPr>
        </p:nvSpPr>
        <p:spPr>
          <a:xfrm flipH="1">
            <a:off x="2797633" y="2096567"/>
            <a:ext cx="24780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ctrTitle" idx="2"/>
          </p:nvPr>
        </p:nvSpPr>
        <p:spPr>
          <a:xfrm flipH="1">
            <a:off x="6942100" y="4530517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3"/>
          </p:nvPr>
        </p:nvSpPr>
        <p:spPr>
          <a:xfrm flipH="1">
            <a:off x="6942100" y="5102533"/>
            <a:ext cx="25896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>
            <a:spLocks noGrp="1"/>
          </p:cNvSpPr>
          <p:nvPr>
            <p:ph type="ctrTitle" idx="4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25"/>
          <p:cNvSpPr/>
          <p:nvPr/>
        </p:nvSpPr>
        <p:spPr>
          <a:xfrm>
            <a:off x="16800" y="9204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25"/>
          <p:cNvSpPr/>
          <p:nvPr/>
        </p:nvSpPr>
        <p:spPr>
          <a:xfrm rot="7641468">
            <a:off x="10972782" y="51805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25"/>
          <p:cNvSpPr/>
          <p:nvPr/>
        </p:nvSpPr>
        <p:spPr>
          <a:xfrm>
            <a:off x="11534184" y="556061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Google Shape;332;p25"/>
          <p:cNvSpPr/>
          <p:nvPr/>
        </p:nvSpPr>
        <p:spPr>
          <a:xfrm>
            <a:off x="10982367" y="59277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3" name="Google Shape;333;p25"/>
          <p:cNvSpPr/>
          <p:nvPr/>
        </p:nvSpPr>
        <p:spPr>
          <a:xfrm>
            <a:off x="-254549" y="14274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Google Shape;334;p25"/>
          <p:cNvSpPr/>
          <p:nvPr/>
        </p:nvSpPr>
        <p:spPr>
          <a:xfrm>
            <a:off x="-806366" y="1794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03375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331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35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907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1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2" y="6468044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9" y="1266382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2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8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02915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22656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7249" lvl="1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5874" lvl="2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4499" lvl="3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3123" lvl="4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1748" lvl="5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0372" lvl="6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68997" lvl="7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77622" lvl="8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>
            <a:off x="11108318" y="3232624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/>
          <p:nvPr/>
        </p:nvSpPr>
        <p:spPr>
          <a:xfrm>
            <a:off x="9791734" y="797452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5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4" y="6072482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65709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1497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7727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9101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7604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154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8180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43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6662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4616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90182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1423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881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1" y="3875600"/>
            <a:ext cx="8986000" cy="65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2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4" y="47582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4" y="1975054"/>
            <a:ext cx="126808" cy="988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4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1" y="5006218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4" y="3382596"/>
            <a:ext cx="207608" cy="928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3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399" y="802835"/>
            <a:ext cx="3069534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8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3968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58033" y="1629452"/>
            <a:ext cx="5090800" cy="133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28765" y="3032396"/>
            <a:ext cx="4748800" cy="14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60000" y="5410200"/>
            <a:ext cx="4272400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0" rIns="12170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8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413500" y="5763600"/>
            <a:ext cx="4779600" cy="577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1050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9"/>
          <p:cNvSpPr/>
          <p:nvPr/>
        </p:nvSpPr>
        <p:spPr>
          <a:xfrm>
            <a:off x="5909134" y="1893735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9"/>
          <p:cNvSpPr/>
          <p:nvPr/>
        </p:nvSpPr>
        <p:spPr>
          <a:xfrm>
            <a:off x="9970003" y="12714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9"/>
          <p:cNvSpPr/>
          <p:nvPr/>
        </p:nvSpPr>
        <p:spPr>
          <a:xfrm>
            <a:off x="7432729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9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9"/>
          <p:cNvSpPr/>
          <p:nvPr/>
        </p:nvSpPr>
        <p:spPr>
          <a:xfrm>
            <a:off x="8374779" y="1277252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9"/>
          <p:cNvSpPr/>
          <p:nvPr/>
        </p:nvSpPr>
        <p:spPr>
          <a:xfrm>
            <a:off x="1857378" y="3302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418556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5" name="Google Shape;665;p30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4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7"/>
            <a:ext cx="2617634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2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4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6384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4"/>
            <a:ext cx="3231764" cy="3224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7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1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5" name="Google Shape;685;p31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7" name="Google Shape;687;p31"/>
          <p:cNvSpPr/>
          <p:nvPr/>
        </p:nvSpPr>
        <p:spPr>
          <a:xfrm>
            <a:off x="1034944" y="7930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70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5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158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8"/>
            <a:ext cx="5286533" cy="8940606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0" name="Google Shape;700;p32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7" y="4939903"/>
            <a:ext cx="2617634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55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60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53" y="6788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291800" y="1006008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8" y="761858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3" y="53993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7" y="576645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3" y="546804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7460936" y="6482858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6" y="6102813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98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485" y="219240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669" y="255950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47" name="Google Shape;47;p4"/>
          <p:cNvSpPr/>
          <p:nvPr/>
        </p:nvSpPr>
        <p:spPr>
          <a:xfrm rot="2700000">
            <a:off x="11067269" y="497339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360769" y="305669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11539621" y="254697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87801" y="29140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6986" y="19376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9576485" y="-1253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24669" y="2417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801869" y="219239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-358216" y="7931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278" y="-103444"/>
            <a:ext cx="345821" cy="30205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57" name="Google Shape;57;p4"/>
          <p:cNvSpPr/>
          <p:nvPr/>
        </p:nvSpPr>
        <p:spPr>
          <a:xfrm rot="2700000">
            <a:off x="-179698" y="245456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50201" y="2950067"/>
            <a:ext cx="72916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38015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245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20600" y="2048167"/>
            <a:ext cx="4350800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7953" y="594030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204584" y="464060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21" name="Google Shape;121;p10"/>
          <p:cNvSpPr/>
          <p:nvPr/>
        </p:nvSpPr>
        <p:spPr>
          <a:xfrm>
            <a:off x="6756017" y="617985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22" name="Google Shape;122;p10"/>
          <p:cNvSpPr/>
          <p:nvPr/>
        </p:nvSpPr>
        <p:spPr>
          <a:xfrm flipH="1">
            <a:off x="8015001" y="2682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91159" y="57720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24" name="Google Shape;124;p10"/>
          <p:cNvSpPr/>
          <p:nvPr/>
        </p:nvSpPr>
        <p:spPr>
          <a:xfrm flipH="1">
            <a:off x="9026629" y="128379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38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7801" y="2179400"/>
            <a:ext cx="10276400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84391" y="4053800"/>
            <a:ext cx="7823200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59753" y="84525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707937" y="121235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65618" y="33950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50124" y="5797995"/>
            <a:ext cx="345749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2" name="Google Shape;132;p11"/>
          <p:cNvSpPr/>
          <p:nvPr/>
        </p:nvSpPr>
        <p:spPr>
          <a:xfrm>
            <a:off x="208917" y="50604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899" y="542755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79587" y="24216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5" name="Google Shape;135;p11"/>
          <p:cNvSpPr/>
          <p:nvPr/>
        </p:nvSpPr>
        <p:spPr>
          <a:xfrm>
            <a:off x="9813621" y="61336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11637" y="130802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32253" y="62580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8" name="Google Shape;138;p11"/>
          <p:cNvSpPr/>
          <p:nvPr/>
        </p:nvSpPr>
        <p:spPr>
          <a:xfrm>
            <a:off x="10408201" y="519780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3821" y="26502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194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092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7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7" y="15946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9" y="234178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3" y="312269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3" y="60079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6" y="101229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766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3" y="44439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21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79" name="Google Shape;179;p15"/>
          <p:cNvSpPr/>
          <p:nvPr/>
        </p:nvSpPr>
        <p:spPr>
          <a:xfrm>
            <a:off x="11695169" y="586745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180" name="Google Shape;180;p15"/>
          <p:cNvSpPr/>
          <p:nvPr/>
        </p:nvSpPr>
        <p:spPr>
          <a:xfrm>
            <a:off x="11199869" y="636623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6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972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/>
          <p:nvPr/>
        </p:nvSpPr>
        <p:spPr>
          <a:xfrm>
            <a:off x="9255853" y="-477641"/>
            <a:ext cx="4774800" cy="477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23" name="Google Shape;323;p25"/>
          <p:cNvSpPr/>
          <p:nvPr/>
        </p:nvSpPr>
        <p:spPr>
          <a:xfrm>
            <a:off x="-1294913" y="3414159"/>
            <a:ext cx="4774800" cy="4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24" name="Google Shape;324;p25"/>
          <p:cNvSpPr txBox="1">
            <a:spLocks noGrp="1"/>
          </p:cNvSpPr>
          <p:nvPr>
            <p:ph type="ctrTitle"/>
          </p:nvPr>
        </p:nvSpPr>
        <p:spPr>
          <a:xfrm flipH="1">
            <a:off x="1024033" y="1524568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5"/>
          <p:cNvSpPr txBox="1">
            <a:spLocks noGrp="1"/>
          </p:cNvSpPr>
          <p:nvPr>
            <p:ph type="subTitle" idx="1"/>
          </p:nvPr>
        </p:nvSpPr>
        <p:spPr>
          <a:xfrm flipH="1">
            <a:off x="2797633" y="2096567"/>
            <a:ext cx="24780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ctrTitle" idx="2"/>
          </p:nvPr>
        </p:nvSpPr>
        <p:spPr>
          <a:xfrm flipH="1">
            <a:off x="6942100" y="4530517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3"/>
          </p:nvPr>
        </p:nvSpPr>
        <p:spPr>
          <a:xfrm flipH="1">
            <a:off x="6942100" y="5102533"/>
            <a:ext cx="25896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>
            <a:spLocks noGrp="1"/>
          </p:cNvSpPr>
          <p:nvPr>
            <p:ph type="ctrTitle" idx="4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25"/>
          <p:cNvSpPr/>
          <p:nvPr/>
        </p:nvSpPr>
        <p:spPr>
          <a:xfrm>
            <a:off x="16801" y="92042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30" name="Google Shape;330;p25"/>
          <p:cNvSpPr/>
          <p:nvPr/>
        </p:nvSpPr>
        <p:spPr>
          <a:xfrm rot="7641468">
            <a:off x="10972786" y="518059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31" name="Google Shape;331;p25"/>
          <p:cNvSpPr/>
          <p:nvPr/>
        </p:nvSpPr>
        <p:spPr>
          <a:xfrm>
            <a:off x="11534185" y="556062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Google Shape;332;p25"/>
          <p:cNvSpPr/>
          <p:nvPr/>
        </p:nvSpPr>
        <p:spPr>
          <a:xfrm>
            <a:off x="10982369" y="592772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3" name="Google Shape;333;p25"/>
          <p:cNvSpPr/>
          <p:nvPr/>
        </p:nvSpPr>
        <p:spPr>
          <a:xfrm>
            <a:off x="-254548" y="14274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Google Shape;334;p25"/>
          <p:cNvSpPr/>
          <p:nvPr/>
        </p:nvSpPr>
        <p:spPr>
          <a:xfrm>
            <a:off x="-806366" y="1794550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36148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6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801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778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61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232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413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076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677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636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170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4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794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100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30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2"/>
            <a:ext cx="68521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4209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292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026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6453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5376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5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96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183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8764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4198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3528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9100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8460202" y="2135138"/>
            <a:ext cx="3601593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524730" y="1774876"/>
            <a:ext cx="2681065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2633901" y="2135133"/>
            <a:ext cx="7141457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3376433" y="2331900"/>
            <a:ext cx="56564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8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97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7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193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5400000">
            <a:off x="2863234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937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70" r:id="rId4"/>
    <p:sldLayoutId id="2147483769" r:id="rId5"/>
    <p:sldLayoutId id="2147483768" r:id="rId6"/>
    <p:sldLayoutId id="2147483767" r:id="rId7"/>
    <p:sldLayoutId id="2147483766" r:id="rId8"/>
    <p:sldLayoutId id="2147483765" r:id="rId9"/>
    <p:sldLayoutId id="2147483764" r:id="rId10"/>
    <p:sldLayoutId id="2147483763" r:id="rId11"/>
    <p:sldLayoutId id="2147483762" r:id="rId12"/>
    <p:sldLayoutId id="2147483761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139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1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4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603" y="71919"/>
            <a:ext cx="11832698" cy="220192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3329265" y="71919"/>
            <a:ext cx="7397875" cy="1953865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8655" y="578902"/>
            <a:ext cx="18466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4329" y="648415"/>
            <a:ext cx="5008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462169" y="309509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5442" y="284982"/>
            <a:ext cx="11464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462169" y="2310553"/>
            <a:ext cx="7917313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4. LUYỆN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TỪ VÀ CÂU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62D2860-22CA-4E3E-AEC0-1BC567CE5607}"/>
              </a:ext>
            </a:extLst>
          </p:cNvPr>
          <p:cNvSpPr txBox="1"/>
          <p:nvPr/>
        </p:nvSpPr>
        <p:spPr>
          <a:xfrm>
            <a:off x="553128" y="339102"/>
            <a:ext cx="10289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hợp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cột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cột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tạo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4E7CDF-7372-4B31-97BD-14984FED9A4A}"/>
              </a:ext>
            </a:extLst>
          </p:cNvPr>
          <p:cNvSpPr/>
          <p:nvPr/>
        </p:nvSpPr>
        <p:spPr>
          <a:xfrm>
            <a:off x="205797" y="2038361"/>
            <a:ext cx="5492098" cy="820711"/>
          </a:xfrm>
          <a:prstGeom prst="roundRect">
            <a:avLst>
              <a:gd name="adj" fmla="val 3675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430F632-3C3B-4F42-9943-6E5198FC460A}"/>
              </a:ext>
            </a:extLst>
          </p:cNvPr>
          <p:cNvSpPr/>
          <p:nvPr/>
        </p:nvSpPr>
        <p:spPr>
          <a:xfrm>
            <a:off x="249383" y="3273389"/>
            <a:ext cx="5492098" cy="820711"/>
          </a:xfrm>
          <a:prstGeom prst="roundRect">
            <a:avLst>
              <a:gd name="adj" fmla="val 3675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502FEAD-8801-4C37-9C30-B4D087197B96}"/>
              </a:ext>
            </a:extLst>
          </p:cNvPr>
          <p:cNvSpPr/>
          <p:nvPr/>
        </p:nvSpPr>
        <p:spPr>
          <a:xfrm>
            <a:off x="216928" y="4509138"/>
            <a:ext cx="5536820" cy="820711"/>
          </a:xfrm>
          <a:prstGeom prst="roundRect">
            <a:avLst>
              <a:gd name="adj" fmla="val 3675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thị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rào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chắn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23D3638-8BC4-4C30-8B8C-90F1E1FF5DC3}"/>
              </a:ext>
            </a:extLst>
          </p:cNvPr>
          <p:cNvSpPr/>
          <p:nvPr/>
        </p:nvSpPr>
        <p:spPr>
          <a:xfrm>
            <a:off x="6744886" y="2043574"/>
            <a:ext cx="5316759" cy="820711"/>
          </a:xfrm>
          <a:prstGeom prst="roundRect">
            <a:avLst>
              <a:gd name="adj" fmla="val 3675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phố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4288A2-4C91-4F9F-9E96-733AB83C20FB}"/>
              </a:ext>
            </a:extLst>
          </p:cNvPr>
          <p:cNvSpPr/>
          <p:nvPr/>
        </p:nvSpPr>
        <p:spPr>
          <a:xfrm>
            <a:off x="6744886" y="3322458"/>
            <a:ext cx="5316759" cy="820711"/>
          </a:xfrm>
          <a:prstGeom prst="roundRect">
            <a:avLst>
              <a:gd name="adj" fmla="val 3675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vệ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EE72287-02C6-4DD1-BC9C-EF876858CCEA}"/>
              </a:ext>
            </a:extLst>
          </p:cNvPr>
          <p:cNvSpPr/>
          <p:nvPr/>
        </p:nvSpPr>
        <p:spPr>
          <a:xfrm>
            <a:off x="6868554" y="4603400"/>
            <a:ext cx="5106517" cy="820711"/>
          </a:xfrm>
          <a:prstGeom prst="roundRect">
            <a:avLst>
              <a:gd name="adj" fmla="val 3675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116968-C104-40AC-A54B-07FA6D97A1C2}"/>
              </a:ext>
            </a:extLst>
          </p:cNvPr>
          <p:cNvSpPr txBox="1"/>
          <p:nvPr/>
        </p:nvSpPr>
        <p:spPr>
          <a:xfrm>
            <a:off x="2711856" y="1236623"/>
            <a:ext cx="959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BE17F3-4E9B-4B92-AEC8-96052BE6B96E}"/>
              </a:ext>
            </a:extLst>
          </p:cNvPr>
          <p:cNvSpPr txBox="1"/>
          <p:nvPr/>
        </p:nvSpPr>
        <p:spPr>
          <a:xfrm>
            <a:off x="8245725" y="1234999"/>
            <a:ext cx="959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44A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D0FD7B4-5799-40B6-8261-F5BBC875FB11}"/>
              </a:ext>
            </a:extLst>
          </p:cNvPr>
          <p:cNvCxnSpPr>
            <a:cxnSpLocks/>
            <a:stCxn id="28" idx="3"/>
            <a:endCxn id="32" idx="1"/>
          </p:cNvCxnSpPr>
          <p:nvPr/>
        </p:nvCxnSpPr>
        <p:spPr>
          <a:xfrm>
            <a:off x="5697895" y="2448717"/>
            <a:ext cx="1046991" cy="521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2FF5BDB-2D9E-47A6-AD9E-A0C907FD2DEB}"/>
              </a:ext>
            </a:extLst>
          </p:cNvPr>
          <p:cNvCxnSpPr>
            <a:cxnSpLocks/>
            <a:stCxn id="29" idx="3"/>
            <a:endCxn id="34" idx="1"/>
          </p:cNvCxnSpPr>
          <p:nvPr/>
        </p:nvCxnSpPr>
        <p:spPr>
          <a:xfrm>
            <a:off x="5741481" y="3683745"/>
            <a:ext cx="1127073" cy="13300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86A4AAC-E196-4B4A-8A86-B1A16599753B}"/>
              </a:ext>
            </a:extLst>
          </p:cNvPr>
          <p:cNvCxnSpPr>
            <a:cxnSpLocks/>
            <a:stCxn id="30" idx="3"/>
            <a:endCxn id="33" idx="1"/>
          </p:cNvCxnSpPr>
          <p:nvPr/>
        </p:nvCxnSpPr>
        <p:spPr>
          <a:xfrm flipV="1">
            <a:off x="5753748" y="3732814"/>
            <a:ext cx="991138" cy="11866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706" y="720000"/>
            <a:ext cx="10246588" cy="763600"/>
          </a:xfrm>
        </p:spPr>
        <p:txBody>
          <a:bodyPr/>
          <a:lstStyle/>
          <a:p>
            <a:pPr algn="ctr"/>
            <a:r>
              <a:rPr lang="en-US" sz="72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CỦNG</a:t>
            </a:r>
            <a:r>
              <a:rPr lang="en-US" sz="72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CỐ</a:t>
            </a:r>
            <a:endParaRPr lang="en-US" sz="72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1206" y="1882964"/>
            <a:ext cx="9392549" cy="1968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Vượt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qua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thử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thách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của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Monster</a:t>
            </a:r>
          </a:p>
        </p:txBody>
      </p:sp>
      <p:pic>
        <p:nvPicPr>
          <p:cNvPr id="23" name="Picture 4" descr="8 Cartoon Monster Vector (EPS, SVG, PNG Transparent) | OnlyGFX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50328"/>
            <a:ext cx="2596906" cy="22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ow to Draw a Cartoon Monster | Easy Drawing Guides | Cartoon monsters,  Scary drawings, Easy draw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185" y="3331846"/>
            <a:ext cx="3601842" cy="318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235802"/>
            <a:ext cx="3432175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22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48" y="826322"/>
            <a:ext cx="10656409" cy="1083212"/>
          </a:xfrm>
        </p:spPr>
        <p:txBody>
          <a:bodyPr/>
          <a:lstStyle/>
          <a:p>
            <a:pPr algn="l"/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b="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600" b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600" b="0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3600" b="0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b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hành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600" b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br>
              <a:rPr lang="en-US" sz="3600" b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</a:br>
            <a:endParaRPr lang="en-US" sz="3600" b="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2487110"/>
            <a:ext cx="2331272" cy="188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49420" y="2678537"/>
            <a:ext cx="4604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A.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bẻ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cành</a:t>
            </a: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49419" y="3842965"/>
            <a:ext cx="4952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B.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tưới</a:t>
            </a:r>
            <a:r>
              <a:rPr lang="en-US" sz="4400" kern="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nước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96" y="2588952"/>
            <a:ext cx="798097" cy="782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85" y="3766680"/>
            <a:ext cx="807556" cy="778352"/>
          </a:xfrm>
          <a:prstGeom prst="rect">
            <a:avLst/>
          </a:prstGeom>
        </p:spPr>
      </p:pic>
      <p:pic>
        <p:nvPicPr>
          <p:cNvPr id="2056" name="Picture 8" descr="Candy Free To Use Cliparts - Cartoon Candy Clipart | Full Size PNG Download  | Seek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2" y="4948466"/>
            <a:ext cx="1350862" cy="13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C89C0F-841D-4C51-A5BF-1FB4AF749673}"/>
              </a:ext>
            </a:extLst>
          </p:cNvPr>
          <p:cNvSpPr txBox="1"/>
          <p:nvPr/>
        </p:nvSpPr>
        <p:spPr>
          <a:xfrm>
            <a:off x="4432507" y="4948466"/>
            <a:ext cx="5110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C.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vun</a:t>
            </a: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trồng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446AAF-9A94-4665-AA97-5F7AE8BCA2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91" y="4881092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0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8 Cartoon Monster Vector (EPS, SVG, PNG Transparent) | OnlyGFX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6" y="2666500"/>
            <a:ext cx="2346289" cy="205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6597" y="425578"/>
            <a:ext cx="86010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nghiêng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 fontAlgn="base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tím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xoè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algn="ctr" fontAlgn="base"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</a:t>
            </a:r>
            <a:r>
              <a:rPr lang="en-US" sz="3200" i="1" dirty="0" err="1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i="1" dirty="0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00113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Download Cartoon Candy Clip Art Transprent Png Free - Lollipop Drawing PNG  Image with No Background - PNGkey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2189">
            <a:off x="9991019" y="3188482"/>
            <a:ext cx="793253" cy="21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FFED3A-9E99-421B-A1A9-03268C795A19}"/>
              </a:ext>
            </a:extLst>
          </p:cNvPr>
          <p:cNvSpPr txBox="1"/>
          <p:nvPr/>
        </p:nvSpPr>
        <p:spPr>
          <a:xfrm>
            <a:off x="3635078" y="4345233"/>
            <a:ext cx="305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B.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cây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khế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DE309B-4C1F-4A03-A825-F1776C4DF751}"/>
              </a:ext>
            </a:extLst>
          </p:cNvPr>
          <p:cNvSpPr txBox="1"/>
          <p:nvPr/>
        </p:nvSpPr>
        <p:spPr>
          <a:xfrm>
            <a:off x="3635078" y="3276663"/>
            <a:ext cx="4427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A.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cây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hồng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D9B787-767A-496D-B49B-49792782C0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47" y="4240883"/>
            <a:ext cx="798097" cy="782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AEB7CB-FD2E-4170-B277-45A6922721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48" y="3249311"/>
            <a:ext cx="807556" cy="7783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896054-F0B7-4428-AA1A-6DA91062BF20}"/>
              </a:ext>
            </a:extLst>
          </p:cNvPr>
          <p:cNvSpPr txBox="1"/>
          <p:nvPr/>
        </p:nvSpPr>
        <p:spPr>
          <a:xfrm>
            <a:off x="3663013" y="5389465"/>
            <a:ext cx="3230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C. </a:t>
            </a:r>
            <a:r>
              <a:rPr kumimoji="0" lang="en-US" sz="44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cây</a:t>
            </a:r>
            <a:r>
              <a:rPr kumimoji="0" lang="en-US" sz="4400" i="0" u="none" strike="noStrike" kern="0" cap="none" spc="0" normalizeH="0" noProof="0" dirty="0" smtClean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mít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F1F8A1-844B-4AE0-B1C8-7E328EDAA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30" y="5472731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449" y="816189"/>
            <a:ext cx="10533803" cy="846667"/>
          </a:xfrm>
        </p:spPr>
        <p:txBody>
          <a:bodyPr/>
          <a:lstStyle/>
          <a:p>
            <a:pPr algn="l"/>
            <a:r>
              <a:rPr lang="en-US" sz="360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600" b="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lương</a:t>
            </a:r>
            <a:r>
              <a:rPr lang="en-US" sz="3600" b="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b="0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600" b="0" dirty="0">
              <a:solidFill>
                <a:srgbClr val="001132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8090" y="3317465"/>
            <a:ext cx="5764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B. </a:t>
            </a:r>
            <a:r>
              <a:rPr lang="en-US" sz="4000" kern="0" noProof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sắn</a:t>
            </a:r>
            <a:r>
              <a:rPr lang="en-US" sz="4000" kern="0" noProof="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000" kern="0" noProof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ngô</a:t>
            </a:r>
            <a:r>
              <a:rPr lang="en-US" sz="4000" kern="0" noProof="0" dirty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000" kern="0" noProof="0" dirty="0" err="1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lúa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5103" y="2315804"/>
            <a:ext cx="4271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A.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ngô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sắn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ổi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97" y="3120878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81" y="2184483"/>
            <a:ext cx="807556" cy="778352"/>
          </a:xfrm>
          <a:prstGeom prst="rect">
            <a:avLst/>
          </a:prstGeom>
        </p:spPr>
      </p:pic>
      <p:pic>
        <p:nvPicPr>
          <p:cNvPr id="9" name="Picture 6" descr="How to Draw a Cartoon Monster | Easy Drawing Guides | Cartoon monsters,  Scary drawings, Easy drawing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39" y="1917087"/>
            <a:ext cx="3416923" cy="302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andy | Animated Diversity Wiki | Fand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977" y="5354604"/>
            <a:ext cx="1239506" cy="11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ndy | Animated Diversity Wiki | Fand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" y="4940912"/>
            <a:ext cx="1577972" cy="140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A79B6A-07A7-4CD5-8460-0354DF13E461}"/>
              </a:ext>
            </a:extLst>
          </p:cNvPr>
          <p:cNvSpPr txBox="1"/>
          <p:nvPr/>
        </p:nvSpPr>
        <p:spPr>
          <a:xfrm>
            <a:off x="3202628" y="4402343"/>
            <a:ext cx="5619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C. cam,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táo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rgbClr val="001132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đào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001132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397DEE-4BCB-493A-ADD5-C1427F3C3E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44" y="4319126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9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6144" y="423206"/>
            <a:ext cx="7297104" cy="95390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b="1" kern="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Dặn</a:t>
            </a:r>
            <a:r>
              <a:rPr lang="en-US" sz="5400" b="1" kern="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dò</a:t>
            </a:r>
            <a:endParaRPr lang="en-US" sz="5400" b="1" kern="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318" y="1997839"/>
            <a:ext cx="11226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ô li.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9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10" y="-11265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10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238592" cy="613388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Luyện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từ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và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câu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cối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(28)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sóc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………………………………………………………………………………………..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3.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cột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cột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4900"/>
              </a:lnSpc>
              <a:spcBef>
                <a:spcPts val="0"/>
              </a:spcBef>
              <a:buFontTx/>
              <a:buChar char="-"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………………………………………………………………………………..</a:t>
            </a:r>
          </a:p>
          <a:p>
            <a:pPr>
              <a:lnSpc>
                <a:spcPts val="4900"/>
              </a:lnSpc>
              <a:spcBef>
                <a:spcPts val="0"/>
              </a:spcBef>
              <a:buFontTx/>
              <a:buChar char="-"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………………………………………………………………………………..</a:t>
            </a:r>
          </a:p>
          <a:p>
            <a:pPr>
              <a:lnSpc>
                <a:spcPts val="4900"/>
              </a:lnSpc>
              <a:spcBef>
                <a:spcPts val="0"/>
              </a:spcBef>
              <a:buFontTx/>
              <a:buChar char="-"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…………………………………………………………………………………      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Google Shape;15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">
            <a:off x="-1457183" y="115536"/>
            <a:ext cx="7192428" cy="340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57244" y="2095510"/>
            <a:ext cx="3543754" cy="241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815" y="2686816"/>
            <a:ext cx="2829394" cy="197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473106" y="2686816"/>
            <a:ext cx="3543753" cy="197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833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42218" y="1848948"/>
            <a:ext cx="2126425" cy="211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41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69806" y="-530529"/>
            <a:ext cx="1894635" cy="1292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842;p44"/>
          <p:cNvGrpSpPr/>
          <p:nvPr/>
        </p:nvGrpSpPr>
        <p:grpSpPr>
          <a:xfrm>
            <a:off x="9251300" y="821778"/>
            <a:ext cx="1531648" cy="927599"/>
            <a:chOff x="2235072" y="2528648"/>
            <a:chExt cx="1151585" cy="695699"/>
          </a:xfrm>
        </p:grpSpPr>
        <p:grpSp>
          <p:nvGrpSpPr>
            <p:cNvPr id="36" name="Google Shape;843;p44"/>
            <p:cNvGrpSpPr/>
            <p:nvPr/>
          </p:nvGrpSpPr>
          <p:grpSpPr>
            <a:xfrm>
              <a:off x="2235072" y="2528648"/>
              <a:ext cx="1151585" cy="572694"/>
              <a:chOff x="3745197" y="2483473"/>
              <a:chExt cx="1151585" cy="572694"/>
            </a:xfrm>
          </p:grpSpPr>
          <p:sp>
            <p:nvSpPr>
              <p:cNvPr id="38" name="Google Shape;844;p44"/>
              <p:cNvSpPr/>
              <p:nvPr/>
            </p:nvSpPr>
            <p:spPr>
              <a:xfrm>
                <a:off x="37451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845;p44"/>
              <p:cNvSpPr/>
              <p:nvPr/>
            </p:nvSpPr>
            <p:spPr>
              <a:xfrm>
                <a:off x="39152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846;p44"/>
              <p:cNvSpPr/>
              <p:nvPr/>
            </p:nvSpPr>
            <p:spPr>
              <a:xfrm>
                <a:off x="37613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847;p44"/>
              <p:cNvSpPr/>
              <p:nvPr/>
            </p:nvSpPr>
            <p:spPr>
              <a:xfrm>
                <a:off x="41339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848;p44"/>
              <p:cNvSpPr/>
              <p:nvPr/>
            </p:nvSpPr>
            <p:spPr>
              <a:xfrm>
                <a:off x="40546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849;p44"/>
              <p:cNvSpPr/>
              <p:nvPr/>
            </p:nvSpPr>
            <p:spPr>
              <a:xfrm>
                <a:off x="39873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850;p44"/>
              <p:cNvSpPr/>
              <p:nvPr/>
            </p:nvSpPr>
            <p:spPr>
              <a:xfrm>
                <a:off x="43969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851;p44"/>
              <p:cNvSpPr/>
              <p:nvPr/>
            </p:nvSpPr>
            <p:spPr>
              <a:xfrm>
                <a:off x="45670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852;p44"/>
              <p:cNvSpPr/>
              <p:nvPr/>
            </p:nvSpPr>
            <p:spPr>
              <a:xfrm>
                <a:off x="44131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853;p44"/>
              <p:cNvSpPr/>
              <p:nvPr/>
            </p:nvSpPr>
            <p:spPr>
              <a:xfrm>
                <a:off x="47857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854;p44"/>
              <p:cNvSpPr/>
              <p:nvPr/>
            </p:nvSpPr>
            <p:spPr>
              <a:xfrm>
                <a:off x="47064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855;p44"/>
              <p:cNvSpPr/>
              <p:nvPr/>
            </p:nvSpPr>
            <p:spPr>
              <a:xfrm>
                <a:off x="46391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856;p44"/>
            <p:cNvSpPr/>
            <p:nvPr/>
          </p:nvSpPr>
          <p:spPr>
            <a:xfrm>
              <a:off x="2755374" y="3072047"/>
              <a:ext cx="110995" cy="1523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255B824-8CD7-4257-BA54-7AC75B02B40B}"/>
              </a:ext>
            </a:extLst>
          </p:cNvPr>
          <p:cNvSpPr txBox="1"/>
          <p:nvPr/>
        </p:nvSpPr>
        <p:spPr>
          <a:xfrm>
            <a:off x="1055012" y="3596144"/>
            <a:ext cx="10081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17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1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273EB2-EB43-4164-B23D-30827BB8CA25}"/>
              </a:ext>
            </a:extLst>
          </p:cNvPr>
          <p:cNvSpPr txBox="1"/>
          <p:nvPr/>
        </p:nvSpPr>
        <p:spPr>
          <a:xfrm>
            <a:off x="849753" y="2423463"/>
            <a:ext cx="1049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21082"/>
            <a:ext cx="12109451" cy="153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097987" y="636118"/>
            <a:ext cx="66357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Yêu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đạt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0582" y="1542519"/>
            <a:ext cx="11254154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Phát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triển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vốn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về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cối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Phát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triển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năng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lực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ngôn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ngữ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có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thái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độ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người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động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Có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ý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thức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bảo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vệ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môi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trường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60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10" y="-11265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10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Luyện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từ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và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câu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cối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(28)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156" indent="0">
              <a:buNone/>
            </a:pP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KHÁM PHÁ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49767" y1="36383" x2="45814" y2="79894"/>
                        <a14:foregroundMark x1="45814" y1="47766" x2="45814" y2="62553"/>
                        <a14:foregroundMark x1="54419" y1="52660" x2="59651" y2="60426"/>
                        <a14:foregroundMark x1="50233" y1="44362" x2="56744" y2="55638"/>
                        <a14:foregroundMark x1="56744" y1="51170" x2="60581" y2="58936"/>
                        <a14:foregroundMark x1="39884" y1="50532" x2="30349" y2="65106"/>
                        <a14:foregroundMark x1="45349" y1="43936" x2="38023" y2="51170"/>
                        <a14:foregroundMark x1="40349" y1="44574" x2="36860" y2="50957"/>
                        <a14:foregroundMark x1="37326" y1="46277" x2="36628" y2="49894"/>
                        <a14:foregroundMark x1="59186" y1="47128" x2="67326" y2="58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63" y="1871031"/>
            <a:ext cx="4056641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8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3723ECB-7F5A-408C-93AE-EF45668EF3E2}"/>
              </a:ext>
            </a:extLst>
          </p:cNvPr>
          <p:cNvSpPr txBox="1"/>
          <p:nvPr/>
        </p:nvSpPr>
        <p:spPr>
          <a:xfrm>
            <a:off x="343329" y="324612"/>
            <a:ext cx="10289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loại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lương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4E029-C25B-4B88-A106-FA107CACC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983" y="1162432"/>
            <a:ext cx="7265623" cy="5276643"/>
          </a:xfrm>
          <a:prstGeom prst="rect">
            <a:avLst/>
          </a:prstGeom>
        </p:spPr>
      </p:pic>
      <p:pic>
        <p:nvPicPr>
          <p:cNvPr id="5" name="Picture 4" descr="A picture containing toy, doll, clipart, vector graphics&#10;&#10;Description automatically generated">
            <a:extLst>
              <a:ext uri="{FF2B5EF4-FFF2-40B4-BE49-F238E27FC236}">
                <a16:creationId xmlns:a16="http://schemas.microsoft.com/office/drawing/2014/main" id="{8297FCAF-95CC-4396-8DC7-BF1909E40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900">
                        <a14:foregroundMark x1="21300" y1="18554" x2="22900" y2="50602"/>
                        <a14:foregroundMark x1="30300" y1="53494" x2="28300" y2="70000"/>
                        <a14:foregroundMark x1="25000" y1="74217" x2="24800" y2="78434"/>
                        <a14:foregroundMark x1="14400" y1="73614" x2="16200" y2="76506"/>
                        <a14:foregroundMark x1="11700" y1="73614" x2="15200" y2="76747"/>
                        <a14:foregroundMark x1="21800" y1="20723" x2="26100" y2="15060"/>
                        <a14:foregroundMark x1="26100" y1="15060" x2="28700" y2="16867"/>
                        <a14:foregroundMark x1="67300" y1="48916" x2="69700" y2="60120"/>
                        <a14:foregroundMark x1="63800" y1="75783" x2="70900" y2="77108"/>
                        <a14:foregroundMark x1="70900" y1="77108" x2="72600" y2="78434"/>
                        <a14:foregroundMark x1="80800" y1="79398" x2="84800" y2="79277"/>
                        <a14:foregroundMark x1="85400" y1="75904" x2="86100" y2="73976"/>
                        <a14:foregroundMark x1="84000" y1="77470" x2="88200" y2="77831"/>
                        <a14:foregroundMark x1="86700" y1="75422" x2="88300" y2="78795"/>
                        <a14:foregroundMark x1="90300" y1="78675" x2="87200" y2="73373"/>
                        <a14:foregroundMark x1="90600" y1="77831" x2="90900" y2="79036"/>
                        <a14:foregroundMark x1="17300" y1="77711" x2="20500" y2="80361"/>
                        <a14:foregroundMark x1="18400" y1="67229" x2="21900" y2="79398"/>
                        <a14:foregroundMark x1="34100" y1="49036" x2="34600" y2="52410"/>
                        <a14:foregroundMark x1="40200" y1="54337" x2="40100" y2="56988"/>
                        <a14:foregroundMark x1="54800" y1="54819" x2="54800" y2="57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4" y="4028262"/>
            <a:ext cx="3246778" cy="2694825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A813F924-E14C-4691-A731-95F6902E1D5B}"/>
              </a:ext>
            </a:extLst>
          </p:cNvPr>
          <p:cNvSpPr/>
          <p:nvPr/>
        </p:nvSpPr>
        <p:spPr>
          <a:xfrm>
            <a:off x="460394" y="2146526"/>
            <a:ext cx="3101009" cy="165422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LUẬN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lang="en-US" sz="2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, basket, plant&#10;&#10;Description automatically generated">
            <a:extLst>
              <a:ext uri="{FF2B5EF4-FFF2-40B4-BE49-F238E27FC236}">
                <a16:creationId xmlns:a16="http://schemas.microsoft.com/office/drawing/2014/main" id="{F28D1C1A-B919-49C5-87FB-DC53CE79B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71" y="4186041"/>
            <a:ext cx="3987495" cy="2663647"/>
          </a:xfrm>
          <a:prstGeom prst="rect">
            <a:avLst/>
          </a:prstGeom>
        </p:spPr>
      </p:pic>
      <p:pic>
        <p:nvPicPr>
          <p:cNvPr id="8" name="Picture 7" descr="A picture containing vegetable, fresh&#10;&#10;Description automatically generated">
            <a:extLst>
              <a:ext uri="{FF2B5EF4-FFF2-40B4-BE49-F238E27FC236}">
                <a16:creationId xmlns:a16="http://schemas.microsoft.com/office/drawing/2014/main" id="{F5BBF3EC-87D9-4377-A2CB-D63961325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48" y="4074798"/>
            <a:ext cx="3987495" cy="2787875"/>
          </a:xfrm>
          <a:prstGeom prst="rect">
            <a:avLst/>
          </a:prstGeom>
        </p:spPr>
      </p:pic>
      <p:pic>
        <p:nvPicPr>
          <p:cNvPr id="12" name="Picture 11" descr="A picture containing corn, food&#10;&#10;Description automatically generated">
            <a:extLst>
              <a:ext uri="{FF2B5EF4-FFF2-40B4-BE49-F238E27FC236}">
                <a16:creationId xmlns:a16="http://schemas.microsoft.com/office/drawing/2014/main" id="{9FEA2E6D-3451-495D-8F54-7625CED26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18" y="918482"/>
            <a:ext cx="3497527" cy="2619769"/>
          </a:xfrm>
          <a:prstGeom prst="rect">
            <a:avLst/>
          </a:prstGeom>
        </p:spPr>
      </p:pic>
      <p:pic>
        <p:nvPicPr>
          <p:cNvPr id="14" name="Picture 13" descr="A group of sausages&#10;&#10;Description automatically generated with medium confidence">
            <a:extLst>
              <a:ext uri="{FF2B5EF4-FFF2-40B4-BE49-F238E27FC236}">
                <a16:creationId xmlns:a16="http://schemas.microsoft.com/office/drawing/2014/main" id="{6B572130-2963-4B50-B475-96D85B6532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89" y="908680"/>
            <a:ext cx="3260194" cy="2619769"/>
          </a:xfrm>
          <a:prstGeom prst="rect">
            <a:avLst/>
          </a:prstGeom>
        </p:spPr>
      </p:pic>
      <p:pic>
        <p:nvPicPr>
          <p:cNvPr id="16" name="Picture 15" descr="Close-up of a field of grass&#10;&#10;Description automatically generated with low confidence">
            <a:extLst>
              <a:ext uri="{FF2B5EF4-FFF2-40B4-BE49-F238E27FC236}">
                <a16:creationId xmlns:a16="http://schemas.microsoft.com/office/drawing/2014/main" id="{B3C36908-8FCD-4971-81A8-D110E863B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13" y="1007147"/>
            <a:ext cx="3987494" cy="27127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503A56-B7B3-4379-8F38-F17DB8BE1578}"/>
              </a:ext>
            </a:extLst>
          </p:cNvPr>
          <p:cNvSpPr txBox="1"/>
          <p:nvPr/>
        </p:nvSpPr>
        <p:spPr>
          <a:xfrm>
            <a:off x="3332979" y="3135161"/>
            <a:ext cx="106582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E579F4-A4DB-474F-8A1F-26439EB8A3CC}"/>
              </a:ext>
            </a:extLst>
          </p:cNvPr>
          <p:cNvSpPr txBox="1"/>
          <p:nvPr/>
        </p:nvSpPr>
        <p:spPr>
          <a:xfrm>
            <a:off x="9351218" y="2780298"/>
            <a:ext cx="117416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8E0744-DC5C-4689-9B84-F1A9BB10D076}"/>
              </a:ext>
            </a:extLst>
          </p:cNvPr>
          <p:cNvSpPr txBox="1"/>
          <p:nvPr/>
        </p:nvSpPr>
        <p:spPr>
          <a:xfrm>
            <a:off x="1079344" y="4074798"/>
            <a:ext cx="205229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tây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E50ED-7457-445B-9BE3-A085D4A38DE8}"/>
              </a:ext>
            </a:extLst>
          </p:cNvPr>
          <p:cNvSpPr txBox="1"/>
          <p:nvPr/>
        </p:nvSpPr>
        <p:spPr>
          <a:xfrm>
            <a:off x="6378709" y="4186041"/>
            <a:ext cx="112515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F9AA3D-658F-4ACA-959F-935438058EA6}"/>
              </a:ext>
            </a:extLst>
          </p:cNvPr>
          <p:cNvSpPr txBox="1"/>
          <p:nvPr/>
        </p:nvSpPr>
        <p:spPr>
          <a:xfrm>
            <a:off x="5709633" y="2953476"/>
            <a:ext cx="224612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lang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9E50ED-7457-445B-9BE3-A085D4A38DE8}"/>
              </a:ext>
            </a:extLst>
          </p:cNvPr>
          <p:cNvSpPr txBox="1"/>
          <p:nvPr/>
        </p:nvSpPr>
        <p:spPr>
          <a:xfrm>
            <a:off x="3848669" y="166718"/>
            <a:ext cx="3903259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4000" b="1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lương</a:t>
            </a:r>
            <a:r>
              <a:rPr lang="en-US" sz="4000" b="1" dirty="0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1132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endParaRPr lang="en-US" sz="4000" b="1" dirty="0">
              <a:solidFill>
                <a:srgbClr val="001132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unch of grapes from a tree&#10;&#10;Description automatically generated with low confidence">
            <a:extLst>
              <a:ext uri="{FF2B5EF4-FFF2-40B4-BE49-F238E27FC236}">
                <a16:creationId xmlns:a16="http://schemas.microsoft.com/office/drawing/2014/main" id="{86296F3A-6486-4343-A422-16580F50D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r="760" b="-2"/>
          <a:stretch/>
        </p:blipFill>
        <p:spPr>
          <a:xfrm>
            <a:off x="190013" y="172761"/>
            <a:ext cx="3622492" cy="2796787"/>
          </a:xfrm>
          <a:prstGeom prst="rect">
            <a:avLst/>
          </a:prstGeom>
        </p:spPr>
      </p:pic>
      <p:pic>
        <p:nvPicPr>
          <p:cNvPr id="3" name="Picture 2" descr="A group of cauliflowers&#10;&#10;Description automatically generated with medium confidence">
            <a:extLst>
              <a:ext uri="{FF2B5EF4-FFF2-40B4-BE49-F238E27FC236}">
                <a16:creationId xmlns:a16="http://schemas.microsoft.com/office/drawing/2014/main" id="{F8CDAC06-DFC2-4AB7-A8CF-E0CCE89BD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r="7601" b="-3"/>
          <a:stretch/>
        </p:blipFill>
        <p:spPr>
          <a:xfrm>
            <a:off x="4094480" y="172760"/>
            <a:ext cx="3822988" cy="2796787"/>
          </a:xfrm>
          <a:prstGeom prst="rect">
            <a:avLst/>
          </a:prstGeom>
        </p:spPr>
      </p:pic>
      <p:pic>
        <p:nvPicPr>
          <p:cNvPr id="16" name="Picture 15" descr="A picture containing fruit, grape&#10;&#10;Description automatically generated">
            <a:extLst>
              <a:ext uri="{FF2B5EF4-FFF2-40B4-BE49-F238E27FC236}">
                <a16:creationId xmlns:a16="http://schemas.microsoft.com/office/drawing/2014/main" id="{D88B03F2-F60A-4FC9-8DB3-8FD0A29443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r="14955" b="-3"/>
          <a:stretch/>
        </p:blipFill>
        <p:spPr>
          <a:xfrm>
            <a:off x="8188961" y="172760"/>
            <a:ext cx="3812504" cy="2796787"/>
          </a:xfrm>
          <a:prstGeom prst="rect">
            <a:avLst/>
          </a:prstGeom>
        </p:spPr>
      </p:pic>
      <p:pic>
        <p:nvPicPr>
          <p:cNvPr id="7" name="Picture 6" descr="A tree with a bunch of lemons growing on it&#10;&#10;Description automatically generated with low confidence">
            <a:extLst>
              <a:ext uri="{FF2B5EF4-FFF2-40B4-BE49-F238E27FC236}">
                <a16:creationId xmlns:a16="http://schemas.microsoft.com/office/drawing/2014/main" id="{DF8CD863-12BE-4DCC-9154-06DAA2E38B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r="5496" b="-4"/>
          <a:stretch/>
        </p:blipFill>
        <p:spPr>
          <a:xfrm>
            <a:off x="135009" y="3453825"/>
            <a:ext cx="3622493" cy="2792155"/>
          </a:xfrm>
          <a:prstGeom prst="rect">
            <a:avLst/>
          </a:prstGeom>
        </p:spPr>
      </p:pic>
      <p:pic>
        <p:nvPicPr>
          <p:cNvPr id="10" name="Picture 9" descr="A group of green fruits on a tree&#10;&#10;Description automatically generated with low confidence">
            <a:extLst>
              <a:ext uri="{FF2B5EF4-FFF2-40B4-BE49-F238E27FC236}">
                <a16:creationId xmlns:a16="http://schemas.microsoft.com/office/drawing/2014/main" id="{6FC34CD1-10BE-4CFB-B2DF-105CD4948E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r="19828" b="-4"/>
          <a:stretch/>
        </p:blipFill>
        <p:spPr>
          <a:xfrm>
            <a:off x="4094480" y="3469102"/>
            <a:ext cx="3822988" cy="2792155"/>
          </a:xfrm>
          <a:prstGeom prst="rect">
            <a:avLst/>
          </a:prstGeom>
        </p:spPr>
      </p:pic>
      <p:pic>
        <p:nvPicPr>
          <p:cNvPr id="12" name="Picture 11" descr="A picture containing grass, outdoor, orange, oranges&#10;&#10;Description automatically generated">
            <a:extLst>
              <a:ext uri="{FF2B5EF4-FFF2-40B4-BE49-F238E27FC236}">
                <a16:creationId xmlns:a16="http://schemas.microsoft.com/office/drawing/2014/main" id="{E15E5660-5DA5-453D-AEC9-E971276479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r="-3" b="-3"/>
          <a:stretch/>
        </p:blipFill>
        <p:spPr>
          <a:xfrm>
            <a:off x="8199966" y="3469102"/>
            <a:ext cx="3802022" cy="27967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16EF5F-2542-485C-BDB1-18CF2680B84E}"/>
              </a:ext>
            </a:extLst>
          </p:cNvPr>
          <p:cNvSpPr txBox="1"/>
          <p:nvPr/>
        </p:nvSpPr>
        <p:spPr>
          <a:xfrm>
            <a:off x="1371309" y="2825499"/>
            <a:ext cx="120572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nhãn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3A5D1-649F-4B1D-85F7-CBB89896D5C2}"/>
              </a:ext>
            </a:extLst>
          </p:cNvPr>
          <p:cNvSpPr txBox="1"/>
          <p:nvPr/>
        </p:nvSpPr>
        <p:spPr>
          <a:xfrm>
            <a:off x="5685234" y="2859089"/>
            <a:ext cx="87934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0F7DEC-9BFC-41A2-B9AE-842796190F1F}"/>
              </a:ext>
            </a:extLst>
          </p:cNvPr>
          <p:cNvSpPr txBox="1"/>
          <p:nvPr/>
        </p:nvSpPr>
        <p:spPr>
          <a:xfrm>
            <a:off x="9790197" y="2876992"/>
            <a:ext cx="96283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nho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D65893-5BFC-4DD5-A2C6-226717F3A645}"/>
              </a:ext>
            </a:extLst>
          </p:cNvPr>
          <p:cNvSpPr txBox="1"/>
          <p:nvPr/>
        </p:nvSpPr>
        <p:spPr>
          <a:xfrm>
            <a:off x="1462038" y="6230614"/>
            <a:ext cx="95361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mít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605A2B-DF0A-485B-A180-D78754663DE2}"/>
              </a:ext>
            </a:extLst>
          </p:cNvPr>
          <p:cNvSpPr txBox="1"/>
          <p:nvPr/>
        </p:nvSpPr>
        <p:spPr>
          <a:xfrm>
            <a:off x="5290463" y="6283430"/>
            <a:ext cx="80553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ổi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14F12-76B8-49D7-8928-AF6D509A3E6B}"/>
              </a:ext>
            </a:extLst>
          </p:cNvPr>
          <p:cNvSpPr txBox="1"/>
          <p:nvPr/>
        </p:nvSpPr>
        <p:spPr>
          <a:xfrm>
            <a:off x="9437397" y="6261257"/>
            <a:ext cx="109867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9E50ED-7457-445B-9BE3-A085D4A38DE8}"/>
              </a:ext>
            </a:extLst>
          </p:cNvPr>
          <p:cNvSpPr txBox="1"/>
          <p:nvPr/>
        </p:nvSpPr>
        <p:spPr>
          <a:xfrm>
            <a:off x="4002518" y="165601"/>
            <a:ext cx="395323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C761C14-F8FE-4ECD-9612-C1B67C15F62F}"/>
              </a:ext>
            </a:extLst>
          </p:cNvPr>
          <p:cNvSpPr txBox="1"/>
          <p:nvPr/>
        </p:nvSpPr>
        <p:spPr>
          <a:xfrm>
            <a:off x="526035" y="601378"/>
            <a:ext cx="10289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lang="en-US" sz="3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EAAF6E52-477D-44F6-8E40-775ED9276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53" y="993649"/>
            <a:ext cx="5839336" cy="640024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ADB051-8F76-4F12-BCC0-7C1B681BC10A}"/>
              </a:ext>
            </a:extLst>
          </p:cNvPr>
          <p:cNvSpPr/>
          <p:nvPr/>
        </p:nvSpPr>
        <p:spPr>
          <a:xfrm>
            <a:off x="574580" y="1745389"/>
            <a:ext cx="2067155" cy="731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84E61F-3DC7-41BA-8DED-124547D273F6}"/>
              </a:ext>
            </a:extLst>
          </p:cNvPr>
          <p:cNvSpPr/>
          <p:nvPr/>
        </p:nvSpPr>
        <p:spPr>
          <a:xfrm>
            <a:off x="1136530" y="2837419"/>
            <a:ext cx="2067155" cy="7315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14311A-AFAE-45DD-8892-9997051D21FE}"/>
              </a:ext>
            </a:extLst>
          </p:cNvPr>
          <p:cNvSpPr/>
          <p:nvPr/>
        </p:nvSpPr>
        <p:spPr>
          <a:xfrm>
            <a:off x="3925163" y="2837419"/>
            <a:ext cx="2067155" cy="731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phân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1831D4B-FDAB-4587-A1CB-613AD53A29A9}"/>
              </a:ext>
            </a:extLst>
          </p:cNvPr>
          <p:cNvSpPr/>
          <p:nvPr/>
        </p:nvSpPr>
        <p:spPr>
          <a:xfrm>
            <a:off x="3100859" y="1745389"/>
            <a:ext cx="1615091" cy="731520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B75DDBF-F7C5-41DC-82E8-00206FA3F077}"/>
              </a:ext>
            </a:extLst>
          </p:cNvPr>
          <p:cNvSpPr/>
          <p:nvPr/>
        </p:nvSpPr>
        <p:spPr>
          <a:xfrm>
            <a:off x="5358983" y="1745389"/>
            <a:ext cx="1919105" cy="73152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gốc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E8B082-E55B-4D94-8821-E7FF586277CE}"/>
              </a:ext>
            </a:extLst>
          </p:cNvPr>
          <p:cNvSpPr/>
          <p:nvPr/>
        </p:nvSpPr>
        <p:spPr>
          <a:xfrm>
            <a:off x="419725" y="4010302"/>
            <a:ext cx="1738859" cy="7315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cỏ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FA9A66D-A6CF-4297-BCA7-946222DBFDEB}"/>
              </a:ext>
            </a:extLst>
          </p:cNvPr>
          <p:cNvSpPr/>
          <p:nvPr/>
        </p:nvSpPr>
        <p:spPr>
          <a:xfrm>
            <a:off x="2791919" y="4010302"/>
            <a:ext cx="1738859" cy="731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bắt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sâu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4C6240-FF8E-4EA2-8651-1AEBA9F05D13}"/>
              </a:ext>
            </a:extLst>
          </p:cNvPr>
          <p:cNvSpPr/>
          <p:nvPr/>
        </p:nvSpPr>
        <p:spPr>
          <a:xfrm>
            <a:off x="5164113" y="4010302"/>
            <a:ext cx="1738859" cy="731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xới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434449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454</Words>
  <Application>Microsoft Office PowerPoint</Application>
  <PresentationFormat>Widescreen</PresentationFormat>
  <Paragraphs>87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SimSun</vt:lpstr>
      <vt:lpstr>Arial</vt:lpstr>
      <vt:lpstr>Arial-Rounded</vt:lpstr>
      <vt:lpstr>Barlow</vt:lpstr>
      <vt:lpstr>Calibri</vt:lpstr>
      <vt:lpstr>Calibri Light</vt:lpstr>
      <vt:lpstr>Fira Sans Extra Condensed Medium</vt:lpstr>
      <vt:lpstr>Hind</vt:lpstr>
      <vt:lpstr>HP001 4 hàng</vt:lpstr>
      <vt:lpstr>HP001 5 hàng</vt:lpstr>
      <vt:lpstr>Montserrat</vt:lpstr>
      <vt:lpstr>Nunito</vt:lpstr>
      <vt:lpstr>Nunito Sans</vt:lpstr>
      <vt:lpstr>Quicksand</vt:lpstr>
      <vt:lpstr>Quicksand Light</vt:lpstr>
      <vt:lpstr>Times New Roman</vt:lpstr>
      <vt:lpstr>Office Theme</vt:lpstr>
      <vt:lpstr>2_Office Theme</vt:lpstr>
      <vt:lpstr>Early Childhood Center by Slidesgo</vt:lpstr>
      <vt:lpstr>Over The Rainbow by Slidesgo</vt:lpstr>
      <vt:lpstr>1_Early Childhood Center by Slidesgo</vt:lpstr>
      <vt:lpstr>3_Office Theme</vt:lpstr>
      <vt:lpstr>5_Office Theme</vt:lpstr>
      <vt:lpstr>PowerPoint Presentation</vt:lpstr>
      <vt:lpstr>PowerPoint Presentation</vt:lpstr>
      <vt:lpstr>PowerPoint Presentation</vt:lpstr>
      <vt:lpstr>Thứ năm ngày 10 tháng 2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Câu 1. Từ nào không phải là hành động chăm sóc cây? </vt:lpstr>
      <vt:lpstr>PowerPoint Presentation</vt:lpstr>
      <vt:lpstr>Câu 3. Dòng các từ ngữ chỉ cây lương thực là:</vt:lpstr>
      <vt:lpstr>PowerPoint Presentation</vt:lpstr>
      <vt:lpstr>Thứ năm ngày 10 tháng 2 năm 2022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44</cp:revision>
  <dcterms:created xsi:type="dcterms:W3CDTF">2021-12-12T09:26:29Z</dcterms:created>
  <dcterms:modified xsi:type="dcterms:W3CDTF">2022-02-15T13:22:48Z</dcterms:modified>
</cp:coreProperties>
</file>