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94" r:id="rId2"/>
    <p:sldId id="259" r:id="rId3"/>
    <p:sldId id="261" r:id="rId4"/>
    <p:sldId id="264" r:id="rId5"/>
    <p:sldId id="263" r:id="rId6"/>
    <p:sldId id="265" r:id="rId7"/>
    <p:sldId id="267" r:id="rId8"/>
    <p:sldId id="269" r:id="rId9"/>
    <p:sldId id="268" r:id="rId10"/>
    <p:sldId id="271" r:id="rId11"/>
    <p:sldId id="270" r:id="rId12"/>
    <p:sldId id="272" r:id="rId13"/>
    <p:sldId id="274" r:id="rId14"/>
    <p:sldId id="275" r:id="rId15"/>
    <p:sldId id="276" r:id="rId16"/>
    <p:sldId id="277" r:id="rId17"/>
    <p:sldId id="293" r:id="rId18"/>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336" y="-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6E4F9E-9407-4B93-A3F1-2505F0A6C1AF}" type="datetimeFigureOut">
              <a:rPr lang="vi-VN" smtClean="0"/>
              <a:pPr/>
              <a:t>09/02/2022</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2939BB-6E32-4D47-BA7A-36FB9FDD51BC}" type="slidenum">
              <a:rPr lang="vi-VN" smtClean="0"/>
              <a:pPr/>
              <a:t>‹#›</a:t>
            </a:fld>
            <a:endParaRPr lang="vi-VN"/>
          </a:p>
        </p:txBody>
      </p:sp>
    </p:spTree>
    <p:extLst>
      <p:ext uri="{BB962C8B-B14F-4D97-AF65-F5344CB8AC3E}">
        <p14:creationId xmlns:p14="http://schemas.microsoft.com/office/powerpoint/2010/main" val="1429713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ChangeArrowheads="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AU" altLang="en-US" smtClean="0">
              <a:cs typeface="Arial"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DA14E4F1-20F5-437A-81DD-BAACB325227A}" type="slidenum">
              <a:rPr lang="en-US" altLang="en-US" smtClean="0">
                <a:solidFill>
                  <a:srgbClr val="000000"/>
                </a:solidFill>
                <a:latin typeface="Calibri" pitchFamily="34" charset="0"/>
              </a:rPr>
              <a:pPr/>
              <a:t>1</a:t>
            </a:fld>
            <a:endParaRPr lang="en-US" altLang="en-US" smtClean="0">
              <a:solidFill>
                <a:srgbClr val="000000"/>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B3939846-47D5-4573-89F8-B3D0BC7E761B}" type="datetimeFigureOut">
              <a:rPr lang="vi-VN" smtClean="0"/>
              <a:pPr/>
              <a:t>09/02/2022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F9794BA-7BF9-4359-80B1-B5B69642B7C0}" type="slidenum">
              <a:rPr lang="vi-VN" smtClean="0"/>
              <a:pPr/>
              <a:t>‹#›</a:t>
            </a:fld>
            <a:endParaRPr lang="vi-VN"/>
          </a:p>
        </p:txBody>
      </p:sp>
    </p:spTree>
    <p:extLst>
      <p:ext uri="{BB962C8B-B14F-4D97-AF65-F5344CB8AC3E}">
        <p14:creationId xmlns:p14="http://schemas.microsoft.com/office/powerpoint/2010/main" val="2356930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B3939846-47D5-4573-89F8-B3D0BC7E761B}" type="datetimeFigureOut">
              <a:rPr lang="vi-VN" smtClean="0"/>
              <a:pPr/>
              <a:t>09/02/2022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F9794BA-7BF9-4359-80B1-B5B69642B7C0}" type="slidenum">
              <a:rPr lang="vi-VN" smtClean="0"/>
              <a:pPr/>
              <a:t>‹#›</a:t>
            </a:fld>
            <a:endParaRPr lang="vi-VN"/>
          </a:p>
        </p:txBody>
      </p:sp>
    </p:spTree>
    <p:extLst>
      <p:ext uri="{BB962C8B-B14F-4D97-AF65-F5344CB8AC3E}">
        <p14:creationId xmlns:p14="http://schemas.microsoft.com/office/powerpoint/2010/main" val="1608717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B3939846-47D5-4573-89F8-B3D0BC7E761B}" type="datetimeFigureOut">
              <a:rPr lang="vi-VN" smtClean="0"/>
              <a:pPr/>
              <a:t>09/02/2022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F9794BA-7BF9-4359-80B1-B5B69642B7C0}" type="slidenum">
              <a:rPr lang="vi-VN" smtClean="0"/>
              <a:pPr/>
              <a:t>‹#›</a:t>
            </a:fld>
            <a:endParaRPr lang="vi-VN"/>
          </a:p>
        </p:txBody>
      </p:sp>
    </p:spTree>
    <p:extLst>
      <p:ext uri="{BB962C8B-B14F-4D97-AF65-F5344CB8AC3E}">
        <p14:creationId xmlns:p14="http://schemas.microsoft.com/office/powerpoint/2010/main" val="2668469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fld id="{E8398E67-B64B-41EC-A124-74569DEF47F7}" type="datetime1">
              <a:rPr lang="en-US"/>
              <a:pPr>
                <a:defRPr/>
              </a:pPr>
              <a:t>2/9/2022</a:t>
            </a:fld>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E4B322F4-50B1-4C90-9F21-573560CA4D5C}" type="slidenum">
              <a:rPr lang="en-US"/>
              <a:pPr>
                <a:defRPr/>
              </a:pPr>
              <a:t>‹#›</a:t>
            </a:fld>
            <a:endParaRPr lang="en-US"/>
          </a:p>
        </p:txBody>
      </p:sp>
    </p:spTree>
    <p:extLst>
      <p:ext uri="{BB962C8B-B14F-4D97-AF65-F5344CB8AC3E}">
        <p14:creationId xmlns:p14="http://schemas.microsoft.com/office/powerpoint/2010/main" val="3838495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a:defRPr/>
            </a:pPr>
            <a:fld id="{592F3FE4-5F58-4414-A334-53851A481586}" type="datetime1">
              <a:rPr lang="en-US"/>
              <a:pPr>
                <a:defRPr/>
              </a:pPr>
              <a:t>2/9/2022</a:t>
            </a:fld>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pPr>
              <a:defRPr/>
            </a:pPr>
            <a:fld id="{284CBFDA-B158-48F4-BD0A-69DE187EEC29}" type="slidenum">
              <a:rPr lang="en-US"/>
              <a:pPr>
                <a:defRPr/>
              </a:pPr>
              <a:t>‹#›</a:t>
            </a:fld>
            <a:endParaRPr lang="en-US"/>
          </a:p>
        </p:txBody>
      </p:sp>
    </p:spTree>
    <p:extLst>
      <p:ext uri="{BB962C8B-B14F-4D97-AF65-F5344CB8AC3E}">
        <p14:creationId xmlns:p14="http://schemas.microsoft.com/office/powerpoint/2010/main" val="1595563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B3939846-47D5-4573-89F8-B3D0BC7E761B}" type="datetimeFigureOut">
              <a:rPr lang="vi-VN" smtClean="0"/>
              <a:pPr/>
              <a:t>09/02/2022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F9794BA-7BF9-4359-80B1-B5B69642B7C0}" type="slidenum">
              <a:rPr lang="vi-VN" smtClean="0"/>
              <a:pPr/>
              <a:t>‹#›</a:t>
            </a:fld>
            <a:endParaRPr lang="vi-VN"/>
          </a:p>
        </p:txBody>
      </p:sp>
    </p:spTree>
    <p:extLst>
      <p:ext uri="{BB962C8B-B14F-4D97-AF65-F5344CB8AC3E}">
        <p14:creationId xmlns:p14="http://schemas.microsoft.com/office/powerpoint/2010/main" val="3351772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939846-47D5-4573-89F8-B3D0BC7E761B}" type="datetimeFigureOut">
              <a:rPr lang="vi-VN" smtClean="0"/>
              <a:pPr/>
              <a:t>09/02/2022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F9794BA-7BF9-4359-80B1-B5B69642B7C0}" type="slidenum">
              <a:rPr lang="vi-VN" smtClean="0"/>
              <a:pPr/>
              <a:t>‹#›</a:t>
            </a:fld>
            <a:endParaRPr lang="vi-VN"/>
          </a:p>
        </p:txBody>
      </p:sp>
    </p:spTree>
    <p:extLst>
      <p:ext uri="{BB962C8B-B14F-4D97-AF65-F5344CB8AC3E}">
        <p14:creationId xmlns:p14="http://schemas.microsoft.com/office/powerpoint/2010/main" val="3820204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B3939846-47D5-4573-89F8-B3D0BC7E761B}" type="datetimeFigureOut">
              <a:rPr lang="vi-VN" smtClean="0"/>
              <a:pPr/>
              <a:t>09/02/2022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F9794BA-7BF9-4359-80B1-B5B69642B7C0}" type="slidenum">
              <a:rPr lang="vi-VN" smtClean="0"/>
              <a:pPr/>
              <a:t>‹#›</a:t>
            </a:fld>
            <a:endParaRPr lang="vi-VN"/>
          </a:p>
        </p:txBody>
      </p:sp>
    </p:spTree>
    <p:extLst>
      <p:ext uri="{BB962C8B-B14F-4D97-AF65-F5344CB8AC3E}">
        <p14:creationId xmlns:p14="http://schemas.microsoft.com/office/powerpoint/2010/main" val="510304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B3939846-47D5-4573-89F8-B3D0BC7E761B}" type="datetimeFigureOut">
              <a:rPr lang="vi-VN" smtClean="0"/>
              <a:pPr/>
              <a:t>09/02/2022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EF9794BA-7BF9-4359-80B1-B5B69642B7C0}" type="slidenum">
              <a:rPr lang="vi-VN" smtClean="0"/>
              <a:pPr/>
              <a:t>‹#›</a:t>
            </a:fld>
            <a:endParaRPr lang="vi-VN"/>
          </a:p>
        </p:txBody>
      </p:sp>
    </p:spTree>
    <p:extLst>
      <p:ext uri="{BB962C8B-B14F-4D97-AF65-F5344CB8AC3E}">
        <p14:creationId xmlns:p14="http://schemas.microsoft.com/office/powerpoint/2010/main" val="3795376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B3939846-47D5-4573-89F8-B3D0BC7E761B}" type="datetimeFigureOut">
              <a:rPr lang="vi-VN" smtClean="0"/>
              <a:pPr/>
              <a:t>09/02/2022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EF9794BA-7BF9-4359-80B1-B5B69642B7C0}" type="slidenum">
              <a:rPr lang="vi-VN" smtClean="0"/>
              <a:pPr/>
              <a:t>‹#›</a:t>
            </a:fld>
            <a:endParaRPr lang="vi-VN"/>
          </a:p>
        </p:txBody>
      </p:sp>
    </p:spTree>
    <p:extLst>
      <p:ext uri="{BB962C8B-B14F-4D97-AF65-F5344CB8AC3E}">
        <p14:creationId xmlns:p14="http://schemas.microsoft.com/office/powerpoint/2010/main" val="1633723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939846-47D5-4573-89F8-B3D0BC7E761B}" type="datetimeFigureOut">
              <a:rPr lang="vi-VN" smtClean="0"/>
              <a:pPr/>
              <a:t>09/02/2022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EF9794BA-7BF9-4359-80B1-B5B69642B7C0}" type="slidenum">
              <a:rPr lang="vi-VN" smtClean="0"/>
              <a:pPr/>
              <a:t>‹#›</a:t>
            </a:fld>
            <a:endParaRPr lang="vi-VN"/>
          </a:p>
        </p:txBody>
      </p:sp>
    </p:spTree>
    <p:extLst>
      <p:ext uri="{BB962C8B-B14F-4D97-AF65-F5344CB8AC3E}">
        <p14:creationId xmlns:p14="http://schemas.microsoft.com/office/powerpoint/2010/main" val="2482787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939846-47D5-4573-89F8-B3D0BC7E761B}" type="datetimeFigureOut">
              <a:rPr lang="vi-VN" smtClean="0"/>
              <a:pPr/>
              <a:t>09/02/2022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F9794BA-7BF9-4359-80B1-B5B69642B7C0}" type="slidenum">
              <a:rPr lang="vi-VN" smtClean="0"/>
              <a:pPr/>
              <a:t>‹#›</a:t>
            </a:fld>
            <a:endParaRPr lang="vi-VN"/>
          </a:p>
        </p:txBody>
      </p:sp>
    </p:spTree>
    <p:extLst>
      <p:ext uri="{BB962C8B-B14F-4D97-AF65-F5344CB8AC3E}">
        <p14:creationId xmlns:p14="http://schemas.microsoft.com/office/powerpoint/2010/main" val="2620374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939846-47D5-4573-89F8-B3D0BC7E761B}" type="datetimeFigureOut">
              <a:rPr lang="vi-VN" smtClean="0"/>
              <a:pPr/>
              <a:t>09/02/2022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F9794BA-7BF9-4359-80B1-B5B69642B7C0}" type="slidenum">
              <a:rPr lang="vi-VN" smtClean="0"/>
              <a:pPr/>
              <a:t>‹#›</a:t>
            </a:fld>
            <a:endParaRPr lang="vi-VN"/>
          </a:p>
        </p:txBody>
      </p:sp>
    </p:spTree>
    <p:extLst>
      <p:ext uri="{BB962C8B-B14F-4D97-AF65-F5344CB8AC3E}">
        <p14:creationId xmlns:p14="http://schemas.microsoft.com/office/powerpoint/2010/main" val="3360469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939846-47D5-4573-89F8-B3D0BC7E761B}" type="datetimeFigureOut">
              <a:rPr lang="vi-VN" smtClean="0"/>
              <a:pPr/>
              <a:t>09/02/2022</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9794BA-7BF9-4359-80B1-B5B69642B7C0}" type="slidenum">
              <a:rPr lang="vi-VN" smtClean="0"/>
              <a:pPr/>
              <a:t>‹#›</a:t>
            </a:fld>
            <a:endParaRPr lang="vi-VN"/>
          </a:p>
        </p:txBody>
      </p:sp>
    </p:spTree>
    <p:extLst>
      <p:ext uri="{BB962C8B-B14F-4D97-AF65-F5344CB8AC3E}">
        <p14:creationId xmlns:p14="http://schemas.microsoft.com/office/powerpoint/2010/main" val="3426701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13.xml"/><Relationship Id="rId5" Type="http://schemas.openxmlformats.org/officeDocument/2006/relationships/image" Target="../media/image16.jpe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4313238" y="3103563"/>
            <a:ext cx="585787" cy="0"/>
          </a:xfrm>
          <a:prstGeom prst="line">
            <a:avLst/>
          </a:prstGeom>
        </p:spPr>
        <p:style>
          <a:lnRef idx="1">
            <a:schemeClr val="accent3"/>
          </a:lnRef>
          <a:fillRef idx="0">
            <a:schemeClr val="accent3"/>
          </a:fillRef>
          <a:effectRef idx="0">
            <a:schemeClr val="accent3"/>
          </a:effectRef>
          <a:fontRef idx="minor">
            <a:schemeClr val="tx1"/>
          </a:fontRef>
        </p:style>
      </p:cxnSp>
      <p:pic>
        <p:nvPicPr>
          <p:cNvPr id="614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228600"/>
            <a:ext cx="5334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itle 1"/>
          <p:cNvSpPr>
            <a:spLocks noGrp="1"/>
          </p:cNvSpPr>
          <p:nvPr>
            <p:ph type="title"/>
          </p:nvPr>
        </p:nvSpPr>
        <p:spPr>
          <a:xfrm rot="10800000" flipV="1">
            <a:off x="-533400" y="2189163"/>
            <a:ext cx="9182100" cy="1828800"/>
          </a:xfrm>
        </p:spPr>
        <p:txBody>
          <a:bodyPr/>
          <a:lstStyle/>
          <a:p>
            <a:pPr>
              <a:defRPr/>
            </a:pPr>
            <a:r>
              <a:rPr lang="vi-VN" altLang="en-US" dirty="0" smtClean="0">
                <a:solidFill>
                  <a:schemeClr val="accent2">
                    <a:lumMod val="75000"/>
                  </a:schemeClr>
                </a:solidFill>
              </a:rPr>
              <a:t>Bài giảng trực tuyến lớp 3</a:t>
            </a:r>
            <a:br>
              <a:rPr lang="vi-VN" altLang="en-US" dirty="0" smtClean="0">
                <a:solidFill>
                  <a:schemeClr val="accent2">
                    <a:lumMod val="75000"/>
                  </a:schemeClr>
                </a:solidFill>
              </a:rPr>
            </a:br>
            <a:r>
              <a:rPr lang="vi-VN" altLang="en-US" dirty="0" smtClean="0">
                <a:solidFill>
                  <a:schemeClr val="accent2">
                    <a:lumMod val="75000"/>
                  </a:schemeClr>
                </a:solidFill>
              </a:rPr>
              <a:t>Tuần 21</a:t>
            </a:r>
            <a:endParaRPr lang="vi-VN" altLang="en-US" dirty="0" smtClean="0">
              <a:solidFill>
                <a:schemeClr val="accent2">
                  <a:lumMod val="75000"/>
                </a:schemeClr>
              </a:solidFill>
            </a:endParaRPr>
          </a:p>
        </p:txBody>
      </p:sp>
      <p:sp>
        <p:nvSpPr>
          <p:cNvPr id="2" name="TextBox 1"/>
          <p:cNvSpPr txBox="1"/>
          <p:nvPr/>
        </p:nvSpPr>
        <p:spPr>
          <a:xfrm>
            <a:off x="-76200" y="215900"/>
            <a:ext cx="5319983" cy="646331"/>
          </a:xfrm>
          <a:prstGeom prst="rect">
            <a:avLst/>
          </a:prstGeom>
          <a:noFill/>
        </p:spPr>
        <p:txBody>
          <a:bodyPr wrap="none" rtlCol="0">
            <a:spAutoFit/>
          </a:bodyPr>
          <a:lstStyle/>
          <a:p>
            <a:r>
              <a:rPr lang="vi-VN" sz="3600" dirty="0" smtClean="0">
                <a:latin typeface="+mj-lt"/>
              </a:rPr>
              <a:t>Trường Tiểu học Ái Mộ A</a:t>
            </a:r>
            <a:endParaRPr lang="en-US" sz="3600" dirty="0">
              <a:latin typeface="+mj-lt"/>
            </a:endParaRPr>
          </a:p>
        </p:txBody>
      </p:sp>
      <p:sp>
        <p:nvSpPr>
          <p:cNvPr id="3" name="TextBox 2"/>
          <p:cNvSpPr txBox="1"/>
          <p:nvPr/>
        </p:nvSpPr>
        <p:spPr>
          <a:xfrm>
            <a:off x="477896" y="4648200"/>
            <a:ext cx="7670690" cy="1569660"/>
          </a:xfrm>
          <a:prstGeom prst="rect">
            <a:avLst/>
          </a:prstGeom>
          <a:noFill/>
        </p:spPr>
        <p:txBody>
          <a:bodyPr wrap="none" rtlCol="0">
            <a:spAutoFit/>
          </a:bodyPr>
          <a:lstStyle/>
          <a:p>
            <a:pPr algn="ctr"/>
            <a:r>
              <a:rPr lang="vi-VN" sz="4800" b="1" dirty="0" smtClean="0">
                <a:solidFill>
                  <a:srgbClr val="FF0000"/>
                </a:solidFill>
                <a:latin typeface="+mj-lt"/>
              </a:rPr>
              <a:t>Đạo đức</a:t>
            </a:r>
          </a:p>
          <a:p>
            <a:pPr algn="ctr"/>
            <a:r>
              <a:rPr lang="vi-VN" sz="4800" b="1" dirty="0" smtClean="0">
                <a:solidFill>
                  <a:srgbClr val="FF0000"/>
                </a:solidFill>
                <a:latin typeface="+mj-lt"/>
              </a:rPr>
              <a:t>Tôn trọng khách nước ngoài</a:t>
            </a:r>
            <a:endParaRPr lang="en-US" sz="4800" b="1" dirty="0">
              <a:solidFill>
                <a:srgbClr val="FF0000"/>
              </a:solidFill>
              <a:latin typeface="+mj-lt"/>
            </a:endParaRPr>
          </a:p>
        </p:txBody>
      </p:sp>
    </p:spTree>
    <p:custDataLst>
      <p:tags r:id="rId1"/>
    </p:custDataLst>
    <p:extLst>
      <p:ext uri="{BB962C8B-B14F-4D97-AF65-F5344CB8AC3E}">
        <p14:creationId xmlns:p14="http://schemas.microsoft.com/office/powerpoint/2010/main" val="2264041943"/>
      </p:ext>
    </p:extLst>
  </p:cSld>
  <p:clrMapOvr>
    <a:masterClrMapping/>
  </p:clrMapOvr>
  <p:transition advTm="11107"/>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3" name="Group 5"/>
          <p:cNvGrpSpPr>
            <a:grpSpLocks/>
          </p:cNvGrpSpPr>
          <p:nvPr/>
        </p:nvGrpSpPr>
        <p:grpSpPr bwMode="auto">
          <a:xfrm>
            <a:off x="228600" y="548680"/>
            <a:ext cx="2833688" cy="4063230"/>
            <a:chOff x="0" y="0"/>
            <a:chExt cx="1785" cy="2112"/>
          </a:xfrm>
        </p:grpSpPr>
        <p:pic>
          <p:nvPicPr>
            <p:cNvPr id="32815" name="Picture 6" descr="Ton trong khach nuoc ngoai2"/>
            <p:cNvPicPr>
              <a:picLocks noChangeAspect="1" noChangeArrowheads="1"/>
            </p:cNvPicPr>
            <p:nvPr/>
          </p:nvPicPr>
          <p:blipFill>
            <a:blip r:embed="rId2">
              <a:extLst>
                <a:ext uri="{28A0092B-C50C-407E-A947-70E740481C1C}">
                  <a14:useLocalDpi xmlns:a14="http://schemas.microsoft.com/office/drawing/2010/main" val="0"/>
                </a:ext>
              </a:extLst>
            </a:blip>
            <a:srcRect l="11736" r="10812" b="44167"/>
            <a:stretch>
              <a:fillRect/>
            </a:stretch>
          </p:blipFill>
          <p:spPr bwMode="auto">
            <a:xfrm>
              <a:off x="0" y="0"/>
              <a:ext cx="1785" cy="2112"/>
            </a:xfrm>
            <a:prstGeom prst="rect">
              <a:avLst/>
            </a:prstGeom>
            <a:solidFill>
              <a:schemeClr val="bg2"/>
            </a:solidFill>
            <a:ln w="9525">
              <a:solidFill>
                <a:schemeClr val="accent2"/>
              </a:solidFill>
              <a:miter lim="800000"/>
              <a:headEnd/>
              <a:tailEnd/>
            </a:ln>
          </p:spPr>
        </p:pic>
        <p:sp>
          <p:nvSpPr>
            <p:cNvPr id="32816" name="Rectangle 7"/>
            <p:cNvSpPr>
              <a:spLocks noChangeArrowheads="1"/>
            </p:cNvSpPr>
            <p:nvPr/>
          </p:nvSpPr>
          <p:spPr bwMode="auto">
            <a:xfrm>
              <a:off x="0" y="0"/>
              <a:ext cx="320" cy="3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rgbClr val="FF3300"/>
                  </a:solidFill>
                </a:rPr>
                <a:t>1</a:t>
              </a:r>
            </a:p>
          </p:txBody>
        </p:sp>
      </p:grpSp>
      <p:grpSp>
        <p:nvGrpSpPr>
          <p:cNvPr id="12296" name="Group 8"/>
          <p:cNvGrpSpPr>
            <a:grpSpLocks/>
          </p:cNvGrpSpPr>
          <p:nvPr/>
        </p:nvGrpSpPr>
        <p:grpSpPr bwMode="auto">
          <a:xfrm>
            <a:off x="3200400" y="548680"/>
            <a:ext cx="2749550" cy="4063230"/>
            <a:chOff x="0" y="0"/>
            <a:chExt cx="1780" cy="1867"/>
          </a:xfrm>
        </p:grpSpPr>
        <p:pic>
          <p:nvPicPr>
            <p:cNvPr id="32813" name="Picture 9" descr="Ton trong khach nuoc ngoai2"/>
            <p:cNvPicPr>
              <a:picLocks noChangeAspect="1" noChangeArrowheads="1"/>
            </p:cNvPicPr>
            <p:nvPr/>
          </p:nvPicPr>
          <p:blipFill>
            <a:blip r:embed="rId2">
              <a:extLst>
                <a:ext uri="{28A0092B-C50C-407E-A947-70E740481C1C}">
                  <a14:useLocalDpi xmlns:a14="http://schemas.microsoft.com/office/drawing/2010/main" val="0"/>
                </a:ext>
              </a:extLst>
            </a:blip>
            <a:srcRect t="59648" r="52702" b="-1921"/>
            <a:stretch>
              <a:fillRect/>
            </a:stretch>
          </p:blipFill>
          <p:spPr bwMode="auto">
            <a:xfrm>
              <a:off x="4" y="0"/>
              <a:ext cx="1776" cy="1867"/>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2814" name="Rectangle 10"/>
            <p:cNvSpPr>
              <a:spLocks noChangeArrowheads="1"/>
            </p:cNvSpPr>
            <p:nvPr/>
          </p:nvSpPr>
          <p:spPr bwMode="auto">
            <a:xfrm>
              <a:off x="0" y="5"/>
              <a:ext cx="336" cy="33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rgbClr val="FF3300"/>
                  </a:solidFill>
                </a:rPr>
                <a:t>2</a:t>
              </a:r>
            </a:p>
          </p:txBody>
        </p:sp>
      </p:grpSp>
      <p:grpSp>
        <p:nvGrpSpPr>
          <p:cNvPr id="12299" name="Group 11"/>
          <p:cNvGrpSpPr>
            <a:grpSpLocks/>
          </p:cNvGrpSpPr>
          <p:nvPr/>
        </p:nvGrpSpPr>
        <p:grpSpPr bwMode="auto">
          <a:xfrm>
            <a:off x="6019800" y="548680"/>
            <a:ext cx="2895600" cy="4063230"/>
            <a:chOff x="0" y="0"/>
            <a:chExt cx="1728" cy="1871"/>
          </a:xfrm>
        </p:grpSpPr>
        <p:pic>
          <p:nvPicPr>
            <p:cNvPr id="32811" name="Picture 12" descr="Ton trong khach nuoc ngoai2"/>
            <p:cNvPicPr>
              <a:picLocks noChangeAspect="1" noChangeArrowheads="1"/>
            </p:cNvPicPr>
            <p:nvPr/>
          </p:nvPicPr>
          <p:blipFill>
            <a:blip r:embed="rId2">
              <a:extLst>
                <a:ext uri="{28A0092B-C50C-407E-A947-70E740481C1C}">
                  <a14:useLocalDpi xmlns:a14="http://schemas.microsoft.com/office/drawing/2010/main" val="0"/>
                </a:ext>
              </a:extLst>
            </a:blip>
            <a:srcRect l="50206" t="60001"/>
            <a:stretch>
              <a:fillRect/>
            </a:stretch>
          </p:blipFill>
          <p:spPr bwMode="auto">
            <a:xfrm>
              <a:off x="0" y="4"/>
              <a:ext cx="1728" cy="1867"/>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2812" name="Rectangle 13"/>
            <p:cNvSpPr>
              <a:spLocks noChangeArrowheads="1"/>
            </p:cNvSpPr>
            <p:nvPr/>
          </p:nvSpPr>
          <p:spPr bwMode="auto">
            <a:xfrm>
              <a:off x="0" y="0"/>
              <a:ext cx="336" cy="33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rgbClr val="FF3300"/>
                  </a:solidFill>
                </a:rPr>
                <a:t>3</a:t>
              </a:r>
            </a:p>
          </p:txBody>
        </p:sp>
      </p:grpSp>
      <p:sp>
        <p:nvSpPr>
          <p:cNvPr id="4" name="TextBox 3"/>
          <p:cNvSpPr txBox="1"/>
          <p:nvPr/>
        </p:nvSpPr>
        <p:spPr>
          <a:xfrm>
            <a:off x="12700" y="4725144"/>
            <a:ext cx="9131300" cy="1692771"/>
          </a:xfrm>
          <a:prstGeom prst="rect">
            <a:avLst/>
          </a:prstGeom>
          <a:noFill/>
        </p:spPr>
        <p:txBody>
          <a:bodyPr wrap="square" rtlCol="0">
            <a:spAutoFit/>
          </a:bodyPr>
          <a:lstStyle/>
          <a:p>
            <a:r>
              <a:rPr lang="en-US" sz="2600" smtClean="0">
                <a:latin typeface="Times New Roman" pitchFamily="18" charset="0"/>
                <a:cs typeface="Times New Roman" pitchFamily="18" charset="0"/>
              </a:rPr>
              <a:t>Các bức tranh vẽ các bạn nhỏ đang gặp gỡ, trò chuyện với khách nước ngoài. Thái độ, cử chỉ của các bạn rất vui vẻ, tự nhiên, tự tin. Điều đó biểu lộ lòng tự trọng, mến khách của người Việt Nam. Chúng ta cần tôn trọng khách nước ngoài.</a:t>
            </a:r>
            <a:endParaRPr lang="vi-VN" sz="2600">
              <a:latin typeface="Times New Roman" pitchFamily="18" charset="0"/>
              <a:cs typeface="Times New Roman" pitchFamily="18" charset="0"/>
            </a:endParaRPr>
          </a:p>
        </p:txBody>
      </p:sp>
    </p:spTree>
    <p:extLst>
      <p:ext uri="{BB962C8B-B14F-4D97-AF65-F5344CB8AC3E}">
        <p14:creationId xmlns:p14="http://schemas.microsoft.com/office/powerpoint/2010/main" val="14570104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93"/>
                                        </p:tgtEl>
                                        <p:attrNameLst>
                                          <p:attrName>style.visibility</p:attrName>
                                        </p:attrNameLst>
                                      </p:cBhvr>
                                      <p:to>
                                        <p:strVal val="visible"/>
                                      </p:to>
                                    </p:set>
                                    <p:anim calcmode="lin" valueType="num">
                                      <p:cBhvr additive="base">
                                        <p:cTn id="7" dur="500" fill="hold"/>
                                        <p:tgtEl>
                                          <p:spTgt spid="12293"/>
                                        </p:tgtEl>
                                        <p:attrNameLst>
                                          <p:attrName>ppt_x</p:attrName>
                                        </p:attrNameLst>
                                      </p:cBhvr>
                                      <p:tavLst>
                                        <p:tav tm="0">
                                          <p:val>
                                            <p:strVal val="#ppt_x"/>
                                          </p:val>
                                        </p:tav>
                                        <p:tav tm="100000">
                                          <p:val>
                                            <p:strVal val="#ppt_x"/>
                                          </p:val>
                                        </p:tav>
                                      </p:tavLst>
                                    </p:anim>
                                    <p:anim calcmode="lin" valueType="num">
                                      <p:cBhvr additive="base">
                                        <p:cTn id="8" dur="500" fill="hold"/>
                                        <p:tgtEl>
                                          <p:spTgt spid="1229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296"/>
                                        </p:tgtEl>
                                        <p:attrNameLst>
                                          <p:attrName>style.visibility</p:attrName>
                                        </p:attrNameLst>
                                      </p:cBhvr>
                                      <p:to>
                                        <p:strVal val="visible"/>
                                      </p:to>
                                    </p:set>
                                    <p:anim calcmode="lin" valueType="num">
                                      <p:cBhvr additive="base">
                                        <p:cTn id="11" dur="500" fill="hold"/>
                                        <p:tgtEl>
                                          <p:spTgt spid="12296"/>
                                        </p:tgtEl>
                                        <p:attrNameLst>
                                          <p:attrName>ppt_x</p:attrName>
                                        </p:attrNameLst>
                                      </p:cBhvr>
                                      <p:tavLst>
                                        <p:tav tm="0">
                                          <p:val>
                                            <p:strVal val="#ppt_x"/>
                                          </p:val>
                                        </p:tav>
                                        <p:tav tm="100000">
                                          <p:val>
                                            <p:strVal val="#ppt_x"/>
                                          </p:val>
                                        </p:tav>
                                      </p:tavLst>
                                    </p:anim>
                                    <p:anim calcmode="lin" valueType="num">
                                      <p:cBhvr additive="base">
                                        <p:cTn id="12" dur="500" fill="hold"/>
                                        <p:tgtEl>
                                          <p:spTgt spid="1229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299"/>
                                        </p:tgtEl>
                                        <p:attrNameLst>
                                          <p:attrName>style.visibility</p:attrName>
                                        </p:attrNameLst>
                                      </p:cBhvr>
                                      <p:to>
                                        <p:strVal val="visible"/>
                                      </p:to>
                                    </p:set>
                                    <p:anim calcmode="lin" valueType="num">
                                      <p:cBhvr additive="base">
                                        <p:cTn id="15" dur="500" fill="hold"/>
                                        <p:tgtEl>
                                          <p:spTgt spid="12299"/>
                                        </p:tgtEl>
                                        <p:attrNameLst>
                                          <p:attrName>ppt_x</p:attrName>
                                        </p:attrNameLst>
                                      </p:cBhvr>
                                      <p:tavLst>
                                        <p:tav tm="0">
                                          <p:val>
                                            <p:strVal val="#ppt_x"/>
                                          </p:val>
                                        </p:tav>
                                        <p:tav tm="100000">
                                          <p:val>
                                            <p:strVal val="#ppt_x"/>
                                          </p:val>
                                        </p:tav>
                                      </p:tavLst>
                                    </p:anim>
                                    <p:anim calcmode="lin" valueType="num">
                                      <p:cBhvr additive="base">
                                        <p:cTn id="16" dur="500" fill="hold"/>
                                        <p:tgtEl>
                                          <p:spTgt spid="1229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in)">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a:off x="107504" y="980728"/>
            <a:ext cx="8928992" cy="4752528"/>
          </a:xfrm>
          <a:prstGeom prst="wedgeRoundRectCallout">
            <a:avLst>
              <a:gd name="adj1" fmla="val -20988"/>
              <a:gd name="adj2" fmla="val 50230"/>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 </a:t>
            </a:r>
            <a:r>
              <a:rPr lang="en-US" sz="4800" b="1" u="sng" dirty="0" err="1" smtClean="0">
                <a:solidFill>
                  <a:srgbClr val="FF3300"/>
                </a:solidFill>
                <a:latin typeface="Times New Roman" pitchFamily="18" charset="0"/>
                <a:cs typeface="Times New Roman" pitchFamily="18" charset="0"/>
              </a:rPr>
              <a:t>Kết</a:t>
            </a:r>
            <a:r>
              <a:rPr lang="en-US" sz="4800" b="1" u="sng" dirty="0" smtClean="0">
                <a:solidFill>
                  <a:srgbClr val="FF3300"/>
                </a:solidFill>
                <a:latin typeface="Times New Roman" pitchFamily="18" charset="0"/>
                <a:cs typeface="Times New Roman" pitchFamily="18" charset="0"/>
              </a:rPr>
              <a:t> </a:t>
            </a:r>
            <a:r>
              <a:rPr lang="en-US" sz="4800" b="1" u="sng" dirty="0" err="1" smtClean="0">
                <a:solidFill>
                  <a:srgbClr val="FF3300"/>
                </a:solidFill>
                <a:latin typeface="Times New Roman" pitchFamily="18" charset="0"/>
                <a:cs typeface="Times New Roman" pitchFamily="18" charset="0"/>
              </a:rPr>
              <a:t>luận</a:t>
            </a:r>
            <a:r>
              <a:rPr lang="en-US" sz="4800" b="1" u="sng" dirty="0" smtClean="0">
                <a:solidFill>
                  <a:srgbClr val="FF3300"/>
                </a:solidFill>
                <a:latin typeface="Times New Roman" pitchFamily="18" charset="0"/>
                <a:cs typeface="Times New Roman" pitchFamily="18" charset="0"/>
              </a:rPr>
              <a:t>:</a:t>
            </a:r>
          </a:p>
          <a:p>
            <a:pPr algn="ctr"/>
            <a:r>
              <a:rPr lang="en-US" sz="3600" dirty="0" smtClean="0">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Các</a:t>
            </a:r>
            <a:r>
              <a:rPr lang="en-US" sz="3600" b="1" dirty="0" smtClean="0">
                <a:solidFill>
                  <a:schemeClr val="tx1">
                    <a:lumMod val="95000"/>
                    <a:lumOff val="5000"/>
                  </a:schemeClr>
                </a:solidFill>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bức</a:t>
            </a:r>
            <a:r>
              <a:rPr lang="en-US" sz="3600" b="1" dirty="0" smtClean="0">
                <a:solidFill>
                  <a:schemeClr val="tx1">
                    <a:lumMod val="95000"/>
                    <a:lumOff val="5000"/>
                  </a:schemeClr>
                </a:solidFill>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tranh</a:t>
            </a:r>
            <a:r>
              <a:rPr lang="en-US" sz="3600" b="1" dirty="0" smtClean="0">
                <a:solidFill>
                  <a:schemeClr val="tx1">
                    <a:lumMod val="95000"/>
                    <a:lumOff val="5000"/>
                  </a:schemeClr>
                </a:solidFill>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vẽ</a:t>
            </a:r>
            <a:r>
              <a:rPr lang="en-US" sz="3600" b="1" dirty="0" smtClean="0">
                <a:solidFill>
                  <a:schemeClr val="tx1">
                    <a:lumMod val="95000"/>
                    <a:lumOff val="5000"/>
                  </a:schemeClr>
                </a:solidFill>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các</a:t>
            </a:r>
            <a:r>
              <a:rPr lang="en-US" sz="3600" b="1" dirty="0" smtClean="0">
                <a:solidFill>
                  <a:schemeClr val="tx1">
                    <a:lumMod val="95000"/>
                    <a:lumOff val="5000"/>
                  </a:schemeClr>
                </a:solidFill>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bạn</a:t>
            </a:r>
            <a:r>
              <a:rPr lang="en-US" sz="3600" b="1" dirty="0" smtClean="0">
                <a:solidFill>
                  <a:schemeClr val="tx1">
                    <a:lumMod val="95000"/>
                    <a:lumOff val="5000"/>
                  </a:schemeClr>
                </a:solidFill>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nhỏ</a:t>
            </a:r>
            <a:r>
              <a:rPr lang="en-US" sz="3600" b="1" dirty="0" smtClean="0">
                <a:solidFill>
                  <a:schemeClr val="tx1">
                    <a:lumMod val="95000"/>
                    <a:lumOff val="5000"/>
                  </a:schemeClr>
                </a:solidFill>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gặp</a:t>
            </a:r>
            <a:r>
              <a:rPr lang="en-US" sz="3600" b="1" dirty="0" smtClean="0">
                <a:solidFill>
                  <a:schemeClr val="tx1">
                    <a:lumMod val="95000"/>
                    <a:lumOff val="5000"/>
                  </a:schemeClr>
                </a:solidFill>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gỡ</a:t>
            </a:r>
            <a:r>
              <a:rPr lang="en-US" sz="3600" b="1" dirty="0" smtClean="0">
                <a:solidFill>
                  <a:schemeClr val="tx1">
                    <a:lumMod val="95000"/>
                    <a:lumOff val="5000"/>
                  </a:schemeClr>
                </a:solidFill>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trò</a:t>
            </a:r>
            <a:r>
              <a:rPr lang="en-US" sz="3600" b="1" dirty="0" smtClean="0">
                <a:solidFill>
                  <a:schemeClr val="tx1">
                    <a:lumMod val="95000"/>
                    <a:lumOff val="5000"/>
                  </a:schemeClr>
                </a:solidFill>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chuyện</a:t>
            </a:r>
            <a:r>
              <a:rPr lang="en-US" sz="3600" b="1" dirty="0" smtClean="0">
                <a:solidFill>
                  <a:schemeClr val="tx1">
                    <a:lumMod val="95000"/>
                    <a:lumOff val="5000"/>
                  </a:schemeClr>
                </a:solidFill>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giao</a:t>
            </a:r>
            <a:r>
              <a:rPr lang="en-US" sz="3600" b="1" dirty="0" smtClean="0">
                <a:solidFill>
                  <a:schemeClr val="tx1">
                    <a:lumMod val="95000"/>
                    <a:lumOff val="5000"/>
                  </a:schemeClr>
                </a:solidFill>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lưu</a:t>
            </a:r>
            <a:r>
              <a:rPr lang="en-US" sz="3600" b="1" dirty="0" smtClean="0">
                <a:solidFill>
                  <a:schemeClr val="tx1">
                    <a:lumMod val="95000"/>
                    <a:lumOff val="5000"/>
                  </a:schemeClr>
                </a:solidFill>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với</a:t>
            </a:r>
            <a:r>
              <a:rPr lang="en-US" sz="3600" b="1" dirty="0" smtClean="0">
                <a:solidFill>
                  <a:schemeClr val="tx1">
                    <a:lumMod val="95000"/>
                    <a:lumOff val="5000"/>
                  </a:schemeClr>
                </a:solidFill>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khách</a:t>
            </a:r>
            <a:r>
              <a:rPr lang="en-US" sz="3600" b="1" dirty="0" smtClean="0">
                <a:solidFill>
                  <a:schemeClr val="tx1">
                    <a:lumMod val="95000"/>
                    <a:lumOff val="5000"/>
                  </a:schemeClr>
                </a:solidFill>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nước</a:t>
            </a:r>
            <a:r>
              <a:rPr lang="en-US" sz="3600" b="1" dirty="0" smtClean="0">
                <a:solidFill>
                  <a:schemeClr val="tx1">
                    <a:lumMod val="95000"/>
                    <a:lumOff val="5000"/>
                  </a:schemeClr>
                </a:solidFill>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ngoài</a:t>
            </a:r>
            <a:r>
              <a:rPr lang="en-US" sz="3600" b="1" dirty="0" smtClean="0">
                <a:solidFill>
                  <a:schemeClr val="tx1">
                    <a:lumMod val="95000"/>
                    <a:lumOff val="5000"/>
                  </a:schemeClr>
                </a:solidFill>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Thái</a:t>
            </a:r>
            <a:r>
              <a:rPr lang="en-US" sz="3600" b="1" dirty="0" smtClean="0">
                <a:solidFill>
                  <a:schemeClr val="tx1">
                    <a:lumMod val="95000"/>
                    <a:lumOff val="5000"/>
                  </a:schemeClr>
                </a:solidFill>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độ</a:t>
            </a:r>
            <a:r>
              <a:rPr lang="en-US" sz="3600" b="1" dirty="0" smtClean="0">
                <a:solidFill>
                  <a:schemeClr val="tx1">
                    <a:lumMod val="95000"/>
                    <a:lumOff val="5000"/>
                  </a:schemeClr>
                </a:solidFill>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của</a:t>
            </a:r>
            <a:r>
              <a:rPr lang="en-US" sz="3600" b="1" dirty="0" smtClean="0">
                <a:solidFill>
                  <a:schemeClr val="tx1">
                    <a:lumMod val="95000"/>
                    <a:lumOff val="5000"/>
                  </a:schemeClr>
                </a:solidFill>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các</a:t>
            </a:r>
            <a:r>
              <a:rPr lang="en-US" sz="3600" b="1" dirty="0" smtClean="0">
                <a:solidFill>
                  <a:schemeClr val="tx1">
                    <a:lumMod val="95000"/>
                    <a:lumOff val="5000"/>
                  </a:schemeClr>
                </a:solidFill>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bạn</a:t>
            </a:r>
            <a:r>
              <a:rPr lang="en-US" sz="3600" b="1" dirty="0" smtClean="0">
                <a:solidFill>
                  <a:schemeClr val="tx1">
                    <a:lumMod val="95000"/>
                    <a:lumOff val="5000"/>
                  </a:schemeClr>
                </a:solidFill>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rất</a:t>
            </a:r>
            <a:r>
              <a:rPr lang="en-US" sz="3600" b="1" dirty="0" smtClean="0">
                <a:solidFill>
                  <a:schemeClr val="tx1">
                    <a:lumMod val="95000"/>
                    <a:lumOff val="5000"/>
                  </a:schemeClr>
                </a:solidFill>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vui</a:t>
            </a:r>
            <a:r>
              <a:rPr lang="en-US" sz="3600" b="1" dirty="0" smtClean="0">
                <a:solidFill>
                  <a:schemeClr val="tx1">
                    <a:lumMod val="95000"/>
                    <a:lumOff val="5000"/>
                  </a:schemeClr>
                </a:solidFill>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vẻ</a:t>
            </a:r>
            <a:r>
              <a:rPr lang="en-US" sz="3600" b="1" dirty="0" smtClean="0">
                <a:solidFill>
                  <a:schemeClr val="tx1">
                    <a:lumMod val="95000"/>
                    <a:lumOff val="5000"/>
                  </a:schemeClr>
                </a:solidFill>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tự</a:t>
            </a:r>
            <a:r>
              <a:rPr lang="en-US" sz="3600" b="1" dirty="0" smtClean="0">
                <a:solidFill>
                  <a:schemeClr val="tx1">
                    <a:lumMod val="95000"/>
                    <a:lumOff val="5000"/>
                  </a:schemeClr>
                </a:solidFill>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nhiên</a:t>
            </a:r>
            <a:r>
              <a:rPr lang="en-US" sz="3600" b="1" dirty="0" smtClean="0">
                <a:solidFill>
                  <a:schemeClr val="tx1">
                    <a:lumMod val="95000"/>
                    <a:lumOff val="5000"/>
                  </a:schemeClr>
                </a:solidFill>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tự</a:t>
            </a:r>
            <a:r>
              <a:rPr lang="en-US" sz="3600" b="1" dirty="0" smtClean="0">
                <a:solidFill>
                  <a:schemeClr val="tx1">
                    <a:lumMod val="95000"/>
                    <a:lumOff val="5000"/>
                  </a:schemeClr>
                </a:solidFill>
                <a:latin typeface="Times New Roman" pitchFamily="18" charset="0"/>
                <a:cs typeface="Times New Roman" pitchFamily="18" charset="0"/>
              </a:rPr>
              <a:t> tin. </a:t>
            </a:r>
            <a:r>
              <a:rPr lang="en-US" sz="3600" b="1" dirty="0" err="1" smtClean="0">
                <a:solidFill>
                  <a:schemeClr val="tx1">
                    <a:lumMod val="95000"/>
                    <a:lumOff val="5000"/>
                  </a:schemeClr>
                </a:solidFill>
                <a:latin typeface="Times New Roman" pitchFamily="18" charset="0"/>
                <a:cs typeface="Times New Roman" pitchFamily="18" charset="0"/>
              </a:rPr>
              <a:t>Điều</a:t>
            </a:r>
            <a:r>
              <a:rPr lang="en-US" sz="3600" b="1" dirty="0" smtClean="0">
                <a:solidFill>
                  <a:schemeClr val="tx1">
                    <a:lumMod val="95000"/>
                    <a:lumOff val="5000"/>
                  </a:schemeClr>
                </a:solidFill>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đó</a:t>
            </a:r>
            <a:r>
              <a:rPr lang="en-US" sz="3600" b="1" dirty="0" smtClean="0">
                <a:solidFill>
                  <a:schemeClr val="tx1">
                    <a:lumMod val="95000"/>
                    <a:lumOff val="5000"/>
                  </a:schemeClr>
                </a:solidFill>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biểu</a:t>
            </a:r>
            <a:r>
              <a:rPr lang="en-US" sz="3600" b="1" dirty="0" smtClean="0">
                <a:solidFill>
                  <a:schemeClr val="tx1">
                    <a:lumMod val="95000"/>
                    <a:lumOff val="5000"/>
                  </a:schemeClr>
                </a:solidFill>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lộ</a:t>
            </a:r>
            <a:r>
              <a:rPr lang="en-US" sz="3600" b="1" dirty="0" smtClean="0">
                <a:solidFill>
                  <a:schemeClr val="tx1">
                    <a:lumMod val="95000"/>
                    <a:lumOff val="5000"/>
                  </a:schemeClr>
                </a:solidFill>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lòng</a:t>
            </a:r>
            <a:r>
              <a:rPr lang="en-US" sz="3600" b="1" dirty="0" smtClean="0">
                <a:solidFill>
                  <a:schemeClr val="tx1">
                    <a:lumMod val="95000"/>
                    <a:lumOff val="5000"/>
                  </a:schemeClr>
                </a:solidFill>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tự</a:t>
            </a:r>
            <a:r>
              <a:rPr lang="en-US" sz="3600" b="1" dirty="0" smtClean="0">
                <a:solidFill>
                  <a:schemeClr val="tx1">
                    <a:lumMod val="95000"/>
                    <a:lumOff val="5000"/>
                  </a:schemeClr>
                </a:solidFill>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trọng</a:t>
            </a:r>
            <a:r>
              <a:rPr lang="en-US" sz="3600" b="1" dirty="0" smtClean="0">
                <a:solidFill>
                  <a:schemeClr val="tx1">
                    <a:lumMod val="95000"/>
                    <a:lumOff val="5000"/>
                  </a:schemeClr>
                </a:solidFill>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mến</a:t>
            </a:r>
            <a:r>
              <a:rPr lang="en-US" sz="3600" b="1" dirty="0" smtClean="0">
                <a:solidFill>
                  <a:schemeClr val="tx1">
                    <a:lumMod val="95000"/>
                    <a:lumOff val="5000"/>
                  </a:schemeClr>
                </a:solidFill>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khách</a:t>
            </a:r>
            <a:r>
              <a:rPr lang="en-US" sz="3600" b="1" dirty="0" smtClean="0">
                <a:solidFill>
                  <a:schemeClr val="tx1">
                    <a:lumMod val="95000"/>
                    <a:lumOff val="5000"/>
                  </a:schemeClr>
                </a:solidFill>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của</a:t>
            </a:r>
            <a:r>
              <a:rPr lang="en-US" sz="3600" b="1" dirty="0" smtClean="0">
                <a:solidFill>
                  <a:schemeClr val="tx1">
                    <a:lumMod val="95000"/>
                    <a:lumOff val="5000"/>
                  </a:schemeClr>
                </a:solidFill>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người</a:t>
            </a:r>
            <a:r>
              <a:rPr lang="en-US" sz="3600" b="1" dirty="0" smtClean="0">
                <a:solidFill>
                  <a:schemeClr val="tx1">
                    <a:lumMod val="95000"/>
                    <a:lumOff val="5000"/>
                  </a:schemeClr>
                </a:solidFill>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Việt</a:t>
            </a:r>
            <a:r>
              <a:rPr lang="en-US" sz="3600" b="1" dirty="0" smtClean="0">
                <a:solidFill>
                  <a:schemeClr val="tx1">
                    <a:lumMod val="95000"/>
                    <a:lumOff val="5000"/>
                  </a:schemeClr>
                </a:solidFill>
                <a:latin typeface="Times New Roman" pitchFamily="18" charset="0"/>
                <a:cs typeface="Times New Roman" pitchFamily="18" charset="0"/>
              </a:rPr>
              <a:t> Nam. </a:t>
            </a:r>
            <a:r>
              <a:rPr lang="en-US" sz="3600" b="1" dirty="0" err="1" smtClean="0">
                <a:solidFill>
                  <a:schemeClr val="tx1">
                    <a:lumMod val="95000"/>
                    <a:lumOff val="5000"/>
                  </a:schemeClr>
                </a:solidFill>
                <a:latin typeface="Times New Roman" pitchFamily="18" charset="0"/>
                <a:cs typeface="Times New Roman" pitchFamily="18" charset="0"/>
              </a:rPr>
              <a:t>Chúng</a:t>
            </a:r>
            <a:r>
              <a:rPr lang="en-US" sz="3600" b="1" dirty="0" smtClean="0">
                <a:solidFill>
                  <a:schemeClr val="tx1">
                    <a:lumMod val="95000"/>
                    <a:lumOff val="5000"/>
                  </a:schemeClr>
                </a:solidFill>
                <a:latin typeface="Times New Roman" pitchFamily="18" charset="0"/>
                <a:cs typeface="Times New Roman" pitchFamily="18" charset="0"/>
              </a:rPr>
              <a:t> ta </a:t>
            </a:r>
            <a:r>
              <a:rPr lang="en-US" sz="3600" b="1" dirty="0" err="1" smtClean="0">
                <a:solidFill>
                  <a:schemeClr val="tx1">
                    <a:lumMod val="95000"/>
                    <a:lumOff val="5000"/>
                  </a:schemeClr>
                </a:solidFill>
                <a:latin typeface="Times New Roman" pitchFamily="18" charset="0"/>
                <a:cs typeface="Times New Roman" pitchFamily="18" charset="0"/>
              </a:rPr>
              <a:t>cần</a:t>
            </a:r>
            <a:r>
              <a:rPr lang="en-US" sz="3600" b="1" dirty="0" smtClean="0">
                <a:solidFill>
                  <a:schemeClr val="tx1">
                    <a:lumMod val="95000"/>
                    <a:lumOff val="5000"/>
                  </a:schemeClr>
                </a:solidFill>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tôn</a:t>
            </a:r>
            <a:r>
              <a:rPr lang="en-US" sz="3600" b="1" dirty="0" smtClean="0">
                <a:solidFill>
                  <a:schemeClr val="tx1">
                    <a:lumMod val="95000"/>
                    <a:lumOff val="5000"/>
                  </a:schemeClr>
                </a:solidFill>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trọng</a:t>
            </a:r>
            <a:r>
              <a:rPr lang="en-US" sz="3600" b="1" dirty="0" smtClean="0">
                <a:solidFill>
                  <a:schemeClr val="tx1">
                    <a:lumMod val="95000"/>
                    <a:lumOff val="5000"/>
                  </a:schemeClr>
                </a:solidFill>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khách</a:t>
            </a:r>
            <a:r>
              <a:rPr lang="en-US" sz="3600" b="1" dirty="0" smtClean="0">
                <a:solidFill>
                  <a:schemeClr val="tx1">
                    <a:lumMod val="95000"/>
                    <a:lumOff val="5000"/>
                  </a:schemeClr>
                </a:solidFill>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nước</a:t>
            </a:r>
            <a:r>
              <a:rPr lang="en-US" sz="3600" b="1" dirty="0" smtClean="0">
                <a:solidFill>
                  <a:schemeClr val="tx1">
                    <a:lumMod val="95000"/>
                    <a:lumOff val="5000"/>
                  </a:schemeClr>
                </a:solidFill>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ngoài</a:t>
            </a:r>
            <a:r>
              <a:rPr lang="en-US" sz="3600" b="1" dirty="0" smtClean="0">
                <a:solidFill>
                  <a:schemeClr val="tx1">
                    <a:lumMod val="95000"/>
                    <a:lumOff val="5000"/>
                  </a:schemeClr>
                </a:solidFill>
                <a:latin typeface="Times New Roman" pitchFamily="18" charset="0"/>
                <a:cs typeface="Times New Roman" pitchFamily="18" charset="0"/>
              </a:rPr>
              <a:t>.</a:t>
            </a:r>
            <a:endParaRPr lang="en-US" sz="3600" b="1"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8075310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58"/>
          <p:cNvSpPr>
            <a:spLocks noChangeArrowheads="1" noChangeShapeType="1" noTextEdit="1"/>
          </p:cNvSpPr>
          <p:nvPr/>
        </p:nvSpPr>
        <p:spPr bwMode="auto">
          <a:xfrm>
            <a:off x="0" y="44624"/>
            <a:ext cx="6372200" cy="836712"/>
          </a:xfrm>
          <a:prstGeom prst="rect">
            <a:avLst/>
          </a:prstGeom>
        </p:spPr>
        <p:txBody>
          <a:bodyPr wrap="none" fromWordArt="1">
            <a:prstTxWarp prst="textPlain">
              <a:avLst>
                <a:gd name="adj" fmla="val 50000"/>
              </a:avLst>
            </a:prstTxWarp>
          </a:bodyPr>
          <a:lstStyle/>
          <a:p>
            <a:pPr algn="ctr"/>
            <a:r>
              <a:rPr lang="en-US" sz="3200" b="1" u="sng"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Bài</a:t>
            </a:r>
            <a:r>
              <a:rPr lang="en-US" sz="3200" b="1" u="sng"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200" b="1" u="sng"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tập</a:t>
            </a:r>
            <a:r>
              <a:rPr lang="en-US" sz="3200" b="1" u="sng"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vi-VN" sz="3200" b="1" u="sng"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2</a:t>
            </a:r>
            <a:r>
              <a:rPr lang="vi-VN" sz="3200" b="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a:t>
            </a:r>
            <a:endParaRPr lang="vi-VN" sz="32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sp>
        <p:nvSpPr>
          <p:cNvPr id="5" name="Text Box 3"/>
          <p:cNvSpPr txBox="1">
            <a:spLocks noChangeArrowheads="1"/>
          </p:cNvSpPr>
          <p:nvPr/>
        </p:nvSpPr>
        <p:spPr bwMode="ltGray">
          <a:xfrm>
            <a:off x="0" y="1280954"/>
            <a:ext cx="939653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spcBef>
                <a:spcPct val="20000"/>
              </a:spcBef>
            </a:pPr>
            <a:r>
              <a:rPr lang="en-US" sz="4000" smtClean="0">
                <a:solidFill>
                  <a:srgbClr val="782A4B"/>
                </a:solidFill>
                <a:latin typeface="Times New Roman" pitchFamily="18" charset="0"/>
                <a:cs typeface="Times New Roman" pitchFamily="18" charset="0"/>
              </a:rPr>
              <a:t>Đọc và phân tích truyện ‘‘ Cậu bé tốt bụng’’</a:t>
            </a:r>
            <a:endParaRPr lang="en-US" sz="4000">
              <a:solidFill>
                <a:srgbClr val="782A4B"/>
              </a:solidFill>
              <a:latin typeface="Times New Roman" pitchFamily="18" charset="0"/>
              <a:cs typeface="Times New Roman" pitchFamily="18" charset="0"/>
            </a:endParaRPr>
          </a:p>
        </p:txBody>
      </p:sp>
      <p:sp>
        <p:nvSpPr>
          <p:cNvPr id="6" name="TextBox 5"/>
          <p:cNvSpPr txBox="1"/>
          <p:nvPr/>
        </p:nvSpPr>
        <p:spPr>
          <a:xfrm>
            <a:off x="-36512" y="908720"/>
            <a:ext cx="9144000" cy="6093976"/>
          </a:xfrm>
          <a:prstGeom prst="rect">
            <a:avLst/>
          </a:prstGeom>
          <a:noFill/>
        </p:spPr>
        <p:txBody>
          <a:bodyPr wrap="square" rtlCol="0">
            <a:spAutoFit/>
          </a:bodyPr>
          <a:lstStyle/>
          <a:p>
            <a:pPr algn="just"/>
            <a:r>
              <a:rPr lang="en-US" sz="2600" smtClean="0">
                <a:latin typeface="Times New Roman" pitchFamily="18" charset="0"/>
                <a:cs typeface="Times New Roman" pitchFamily="18" charset="0"/>
              </a:rPr>
              <a:t>Một người khách nước ngoài lần đầu tiên đến Hà Nội. Thành phố yên tĩnh với vẻ đẹp Á Đông đã gợi sự tò mò, thích thú của ông. Chiều mùa thu ở đây thật là đẹp. Ông thả bộ trên những đường phố cổ với những mái lô nhô phủ rêu phong. Đường phố ngoằn ngoèo, sâu hun hút. Những chiếc xích lô hối hả ngược xuôi. Trời sẩm tối. Ông nghĩ đã đến lúc trở về khách sạn. Nhưng đi một lúc, ông vẫn không nhận ra đường về. Ông lo lắng, đi đi lại lại, không biết hỏi ai vì không biết tiếng Việt. Chợt một cậu bé đến gần và hỏi ông bằng tiếng Anh: ‘‘ Tôi có thể giúp ông việc gì không?’’. Ông vui mừng đưa cho cậu bé xem địa chỉ khách sạn. Cậu bé tủm tỉm cười và ra hiệu mời ông đi theo mình. Một lúc sau, cậu bé đã dẫn ông ra đến đường lớn. Người khách nước ngoài rối rít cảm ơn cậu bé và gọi tắc – xi. Lên xe, ông còn ngoái nhìn theo cậu bé đang nhảy chân sáo trở về nhà với lòng yêu mến. </a:t>
            </a:r>
          </a:p>
          <a:p>
            <a:pPr algn="r"/>
            <a:r>
              <a:rPr lang="en-US" sz="2600" smtClean="0">
                <a:latin typeface="Times New Roman" pitchFamily="18" charset="0"/>
                <a:cs typeface="Times New Roman" pitchFamily="18" charset="0"/>
              </a:rPr>
              <a:t>(KHÁNH DƯƠNG)</a:t>
            </a:r>
            <a:endParaRPr lang="vi-VN" sz="2600">
              <a:latin typeface="Times New Roman" pitchFamily="18" charset="0"/>
              <a:cs typeface="Times New Roman" pitchFamily="18" charset="0"/>
            </a:endParaRPr>
          </a:p>
        </p:txBody>
      </p:sp>
      <p:pic>
        <p:nvPicPr>
          <p:cNvPr id="7" name="Picture 4" descr="Ton trong khach nuoc ngoai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76872"/>
            <a:ext cx="9107488" cy="4581128"/>
          </a:xfrm>
          <a:prstGeom prst="rect">
            <a:avLst/>
          </a:prstGeom>
          <a:noFill/>
          <a:ln w="9525">
            <a:solidFill>
              <a:srgbClr val="782A4B"/>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174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xit" presetSubtype="21" fill="hold" grpId="2" nodeType="clickEffect">
                                  <p:stCondLst>
                                    <p:cond delay="0"/>
                                  </p:stCondLst>
                                  <p:iterate type="lt">
                                    <p:tmPct val="0"/>
                                  </p:iterate>
                                  <p:childTnLst>
                                    <p:animEffect transition="out" filter="barn(inVertical)">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par>
                                <p:cTn id="20" presetID="16" presetClass="exit" presetSubtype="21" fill="hold" nodeType="withEffect">
                                  <p:stCondLst>
                                    <p:cond delay="0"/>
                                  </p:stCondLst>
                                  <p:childTnLst>
                                    <p:animEffect transition="out" filter="barn(inVertical)">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 calcmode="lin" valueType="num">
                                      <p:cBhvr>
                                        <p:cTn id="29" dur="1000" fill="hold"/>
                                        <p:tgtEl>
                                          <p:spTgt spid="6"/>
                                        </p:tgtEl>
                                        <p:attrNameLst>
                                          <p:attrName>style.rotation</p:attrName>
                                        </p:attrNameLst>
                                      </p:cBhvr>
                                      <p:tavLst>
                                        <p:tav tm="0">
                                          <p:val>
                                            <p:fltVal val="90"/>
                                          </p:val>
                                        </p:tav>
                                        <p:tav tm="100000">
                                          <p:val>
                                            <p:fltVal val="0"/>
                                          </p:val>
                                        </p:tav>
                                      </p:tavLst>
                                    </p:anim>
                                    <p:animEffect transition="in" filter="fade">
                                      <p:cBhvr>
                                        <p:cTn id="3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2"/>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endParaRPr lang="vi-VN" smtClean="0">
              <a:solidFill>
                <a:srgbClr val="7B9899"/>
              </a:solidFill>
              <a:latin typeface="Georgia" pitchFamily="18" charset="0"/>
            </a:endParaRPr>
          </a:p>
        </p:txBody>
      </p:sp>
      <p:sp>
        <p:nvSpPr>
          <p:cNvPr id="6" name="Slide Number Placeholder 5"/>
          <p:cNvSpPr>
            <a:spLocks noGrp="1"/>
          </p:cNvSpPr>
          <p:nvPr>
            <p:ph type="sldNum" sz="quarter" idx="12"/>
          </p:nvPr>
        </p:nvSpPr>
        <p:spPr/>
        <p:txBody>
          <a:bodyPr/>
          <a:lstStyle/>
          <a:p>
            <a:pPr>
              <a:defRPr/>
            </a:pPr>
            <a:fld id="{B0341FE7-F263-4213-831E-2CEA67BA2CA5}" type="slidenum">
              <a:rPr lang="en-US"/>
              <a:pPr>
                <a:defRPr/>
              </a:pPr>
              <a:t>13</a:t>
            </a:fld>
            <a:endParaRPr lang="en-US"/>
          </a:p>
        </p:txBody>
      </p:sp>
      <p:sp>
        <p:nvSpPr>
          <p:cNvPr id="36868" name="Rectangle 3"/>
          <p:cNvSpPr>
            <a:spLocks noGrp="1" noChangeArrowheads="1"/>
          </p:cNvSpPr>
          <p:nvPr>
            <p:ph sz="quarter" idx="1"/>
          </p:nvPr>
        </p:nvSpPr>
        <p:spPr>
          <a:xfrm>
            <a:off x="301625" y="1527175"/>
            <a:ext cx="8504238" cy="4572000"/>
          </a:xfrm>
        </p:spPr>
        <p:txBody>
          <a:bodyPr/>
          <a:lstStyle/>
          <a:p>
            <a:pPr eaLnBrk="1" hangingPunct="1"/>
            <a:endParaRPr lang="vi-VN" smtClean="0">
              <a:latin typeface="Georgia" pitchFamily="18" charset="0"/>
            </a:endParaRPr>
          </a:p>
        </p:txBody>
      </p:sp>
      <p:pic>
        <p:nvPicPr>
          <p:cNvPr id="78852" name="Picture 4" descr="ha-no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96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5" descr="BD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14800"/>
            <a:ext cx="1371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384"/>
            <a:ext cx="932452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7384"/>
            <a:ext cx="932452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62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8852"/>
                                        </p:tgtEl>
                                        <p:attrNameLst>
                                          <p:attrName>style.visibility</p:attrName>
                                        </p:attrNameLst>
                                      </p:cBhvr>
                                      <p:to>
                                        <p:strVal val="visible"/>
                                      </p:to>
                                    </p:set>
                                    <p:animEffect transition="in" filter="barn(inVertical)">
                                      <p:cBhvr>
                                        <p:cTn id="7" dur="500"/>
                                        <p:tgtEl>
                                          <p:spTgt spid="78852"/>
                                        </p:tgtEl>
                                      </p:cBhvr>
                                    </p:animEffect>
                                  </p:childTnLst>
                                </p:cTn>
                              </p:par>
                              <p:par>
                                <p:cTn id="8" presetID="16" presetClass="entr" presetSubtype="21" fill="hold" nodeType="withEffect">
                                  <p:stCondLst>
                                    <p:cond delay="0"/>
                                  </p:stCondLst>
                                  <p:childTnLst>
                                    <p:set>
                                      <p:cBhvr>
                                        <p:cTn id="9" dur="1" fill="hold">
                                          <p:stCondLst>
                                            <p:cond delay="0"/>
                                          </p:stCondLst>
                                        </p:cTn>
                                        <p:tgtEl>
                                          <p:spTgt spid="36870"/>
                                        </p:tgtEl>
                                        <p:attrNameLst>
                                          <p:attrName>style.visibility</p:attrName>
                                        </p:attrNameLst>
                                      </p:cBhvr>
                                      <p:to>
                                        <p:strVal val="visible"/>
                                      </p:to>
                                    </p:set>
                                    <p:animEffect transition="in" filter="barn(inVertical)">
                                      <p:cBhvr>
                                        <p:cTn id="10" dur="500"/>
                                        <p:tgtEl>
                                          <p:spTgt spid="3687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xit" presetSubtype="21" fill="hold" nodeType="clickEffect">
                                  <p:stCondLst>
                                    <p:cond delay="0"/>
                                  </p:stCondLst>
                                  <p:childTnLst>
                                    <p:animEffect transition="out" filter="barn(inVertical)">
                                      <p:cBhvr>
                                        <p:cTn id="14" dur="500"/>
                                        <p:tgtEl>
                                          <p:spTgt spid="78852"/>
                                        </p:tgtEl>
                                      </p:cBhvr>
                                    </p:animEffect>
                                    <p:set>
                                      <p:cBhvr>
                                        <p:cTn id="15" dur="1" fill="hold">
                                          <p:stCondLst>
                                            <p:cond delay="499"/>
                                          </p:stCondLst>
                                        </p:cTn>
                                        <p:tgtEl>
                                          <p:spTgt spid="78852"/>
                                        </p:tgtEl>
                                        <p:attrNameLst>
                                          <p:attrName>style.visibility</p:attrName>
                                        </p:attrNameLst>
                                      </p:cBhvr>
                                      <p:to>
                                        <p:strVal val="hidden"/>
                                      </p:to>
                                    </p:set>
                                  </p:childTnLst>
                                </p:cTn>
                              </p:par>
                              <p:par>
                                <p:cTn id="16" presetID="16" presetClass="exit" presetSubtype="21" fill="hold" nodeType="withEffect">
                                  <p:stCondLst>
                                    <p:cond delay="0"/>
                                  </p:stCondLst>
                                  <p:childTnLst>
                                    <p:animEffect transition="out" filter="barn(inVertical)">
                                      <p:cBhvr>
                                        <p:cTn id="17" dur="500"/>
                                        <p:tgtEl>
                                          <p:spTgt spid="36870"/>
                                        </p:tgtEl>
                                      </p:cBhvr>
                                    </p:animEffect>
                                    <p:set>
                                      <p:cBhvr>
                                        <p:cTn id="18" dur="1" fill="hold">
                                          <p:stCondLst>
                                            <p:cond delay="499"/>
                                          </p:stCondLst>
                                        </p:cTn>
                                        <p:tgtEl>
                                          <p:spTgt spid="3687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xit" presetSubtype="21" fill="hold" nodeType="clickEffect">
                                  <p:stCondLst>
                                    <p:cond delay="0"/>
                                  </p:stCondLst>
                                  <p:childTnLst>
                                    <p:animEffect transition="out" filter="barn(inVertical)">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circle(in)">
                                      <p:cBhvr>
                                        <p:cTn id="33" dur="2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xit" presetSubtype="32" fill="hold" nodeType="clickEffect">
                                  <p:stCondLst>
                                    <p:cond delay="0"/>
                                  </p:stCondLst>
                                  <p:childTnLst>
                                    <p:animEffect transition="out" filter="circle(out)">
                                      <p:cBhvr>
                                        <p:cTn id="37" dur="2000"/>
                                        <p:tgtEl>
                                          <p:spTgt spid="8"/>
                                        </p:tgtEl>
                                      </p:cBhvr>
                                    </p:animEffect>
                                    <p:set>
                                      <p:cBhvr>
                                        <p:cTn id="38"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lide Number Placeholder 5"/>
          <p:cNvSpPr>
            <a:spLocks noGrp="1"/>
          </p:cNvSpPr>
          <p:nvPr>
            <p:ph type="sldNum" sz="quarter" idx="12"/>
          </p:nvPr>
        </p:nvSpPr>
        <p:spPr/>
        <p:txBody>
          <a:bodyPr/>
          <a:lstStyle/>
          <a:p>
            <a:pPr>
              <a:defRPr/>
            </a:pPr>
            <a:fld id="{74E899AC-F421-4901-AAAB-ED9523AD7C51}" type="slidenum">
              <a:rPr lang="en-US"/>
              <a:pPr>
                <a:defRPr/>
              </a:pPr>
              <a:t>14</a:t>
            </a:fld>
            <a:endParaRPr lang="en-US"/>
          </a:p>
        </p:txBody>
      </p:sp>
      <p:grpSp>
        <p:nvGrpSpPr>
          <p:cNvPr id="33857" name="Group 65"/>
          <p:cNvGrpSpPr>
            <a:grpSpLocks/>
          </p:cNvGrpSpPr>
          <p:nvPr/>
        </p:nvGrpSpPr>
        <p:grpSpPr bwMode="auto">
          <a:xfrm>
            <a:off x="0" y="0"/>
            <a:ext cx="9144000" cy="6858000"/>
            <a:chOff x="816" y="1344"/>
            <a:chExt cx="4272" cy="2256"/>
          </a:xfrm>
        </p:grpSpPr>
        <p:grpSp>
          <p:nvGrpSpPr>
            <p:cNvPr id="43013" name="Group 5"/>
            <p:cNvGrpSpPr>
              <a:grpSpLocks/>
            </p:cNvGrpSpPr>
            <p:nvPr/>
          </p:nvGrpSpPr>
          <p:grpSpPr bwMode="auto">
            <a:xfrm>
              <a:off x="842" y="1344"/>
              <a:ext cx="4246" cy="2198"/>
              <a:chOff x="624" y="672"/>
              <a:chExt cx="4656" cy="3024"/>
            </a:xfrm>
          </p:grpSpPr>
          <p:sp>
            <p:nvSpPr>
              <p:cNvPr id="43071" name="AutoShape 6" descr="Parchment"/>
              <p:cNvSpPr>
                <a:spLocks noChangeArrowheads="1"/>
              </p:cNvSpPr>
              <p:nvPr/>
            </p:nvSpPr>
            <p:spPr bwMode="auto">
              <a:xfrm>
                <a:off x="624" y="672"/>
                <a:ext cx="4656" cy="3024"/>
              </a:xfrm>
              <a:prstGeom prst="horizontalScroll">
                <a:avLst>
                  <a:gd name="adj" fmla="val 12500"/>
                </a:avLst>
              </a:prstGeom>
              <a:blipFill dpi="0" rotWithShape="0">
                <a:blip r:embed="rId2"/>
                <a:srcRect/>
                <a:tile tx="0" ty="0" sx="100000" sy="100000" flip="none" algn="tl"/>
              </a:blipFill>
              <a:ln w="285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buFontTx/>
                  <a:buChar char="-"/>
                </a:pPr>
                <a:endParaRPr lang="vi-VN" sz="3200" b="1">
                  <a:latin typeface=".VnTime" pitchFamily="34" charset="0"/>
                  <a:cs typeface="Arial" pitchFamily="34" charset="0"/>
                </a:endParaRPr>
              </a:p>
            </p:txBody>
          </p:sp>
          <p:sp>
            <p:nvSpPr>
              <p:cNvPr id="43072" name="Rectangle 7"/>
              <p:cNvSpPr>
                <a:spLocks noChangeArrowheads="1"/>
              </p:cNvSpPr>
              <p:nvPr/>
            </p:nvSpPr>
            <p:spPr bwMode="auto">
              <a:xfrm>
                <a:off x="1248" y="2099"/>
                <a:ext cx="3600"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0" hangingPunct="0"/>
                <a:endParaRPr lang="vi-VN" sz="2000" b="1" i="1">
                  <a:solidFill>
                    <a:schemeClr val="bg1"/>
                  </a:solidFill>
                  <a:latin typeface=".VnTime" pitchFamily="34" charset="0"/>
                  <a:cs typeface="Arial" pitchFamily="34" charset="0"/>
                </a:endParaRPr>
              </a:p>
            </p:txBody>
          </p:sp>
        </p:grpSp>
        <p:grpSp>
          <p:nvGrpSpPr>
            <p:cNvPr id="43014" name="Group 8"/>
            <p:cNvGrpSpPr>
              <a:grpSpLocks/>
            </p:cNvGrpSpPr>
            <p:nvPr/>
          </p:nvGrpSpPr>
          <p:grpSpPr bwMode="auto">
            <a:xfrm>
              <a:off x="816" y="2832"/>
              <a:ext cx="768" cy="768"/>
              <a:chOff x="96" y="1536"/>
              <a:chExt cx="2352" cy="2712"/>
            </a:xfrm>
          </p:grpSpPr>
          <p:grpSp>
            <p:nvGrpSpPr>
              <p:cNvPr id="43015" name="Group 9"/>
              <p:cNvGrpSpPr>
                <a:grpSpLocks/>
              </p:cNvGrpSpPr>
              <p:nvPr/>
            </p:nvGrpSpPr>
            <p:grpSpPr bwMode="auto">
              <a:xfrm rot="4912446">
                <a:off x="156" y="1476"/>
                <a:ext cx="768" cy="888"/>
                <a:chOff x="144" y="504"/>
                <a:chExt cx="1512" cy="1488"/>
              </a:xfrm>
            </p:grpSpPr>
            <p:sp>
              <p:nvSpPr>
                <p:cNvPr id="43065" name="Freeform 10"/>
                <p:cNvSpPr>
                  <a:spLocks/>
                </p:cNvSpPr>
                <p:nvPr/>
              </p:nvSpPr>
              <p:spPr bwMode="auto">
                <a:xfrm rot="-5018420">
                  <a:off x="108" y="960"/>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66" name="Freeform 11"/>
                <p:cNvSpPr>
                  <a:spLocks/>
                </p:cNvSpPr>
                <p:nvPr/>
              </p:nvSpPr>
              <p:spPr bwMode="auto">
                <a:xfrm>
                  <a:off x="336" y="50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67" name="Freeform 12"/>
                <p:cNvSpPr>
                  <a:spLocks/>
                </p:cNvSpPr>
                <p:nvPr/>
              </p:nvSpPr>
              <p:spPr bwMode="auto">
                <a:xfrm rot="3651646">
                  <a:off x="876" y="61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68" name="Freeform 13"/>
                <p:cNvSpPr>
                  <a:spLocks/>
                </p:cNvSpPr>
                <p:nvPr/>
              </p:nvSpPr>
              <p:spPr bwMode="auto">
                <a:xfrm rot="8016108">
                  <a:off x="972" y="109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69" name="Freeform 14"/>
                <p:cNvSpPr>
                  <a:spLocks/>
                </p:cNvSpPr>
                <p:nvPr/>
              </p:nvSpPr>
              <p:spPr bwMode="auto">
                <a:xfrm rot="-10025304">
                  <a:off x="528" y="134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70" name="Oval 15" descr="Large confetti"/>
                <p:cNvSpPr>
                  <a:spLocks noChangeArrowheads="1"/>
                </p:cNvSpPr>
                <p:nvPr/>
              </p:nvSpPr>
              <p:spPr bwMode="auto">
                <a:xfrm>
                  <a:off x="720" y="1056"/>
                  <a:ext cx="336" cy="384"/>
                </a:xfrm>
                <a:prstGeom prst="ellipse">
                  <a:avLst/>
                </a:prstGeom>
                <a:pattFill prst="lgConfetti">
                  <a:fgClr>
                    <a:srgbClr val="CCCC00"/>
                  </a:fgClr>
                  <a:bgClr>
                    <a:schemeClr val="tx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43016" name="Freeform 16"/>
              <p:cNvSpPr>
                <a:spLocks/>
              </p:cNvSpPr>
              <p:nvPr/>
            </p:nvSpPr>
            <p:spPr bwMode="auto">
              <a:xfrm>
                <a:off x="384" y="2256"/>
                <a:ext cx="192" cy="1536"/>
              </a:xfrm>
              <a:custGeom>
                <a:avLst/>
                <a:gdLst>
                  <a:gd name="T0" fmla="*/ 48 w 192"/>
                  <a:gd name="T1" fmla="*/ 0 h 1536"/>
                  <a:gd name="T2" fmla="*/ 0 w 192"/>
                  <a:gd name="T3" fmla="*/ 240 h 1536"/>
                  <a:gd name="T4" fmla="*/ 0 w 192"/>
                  <a:gd name="T5" fmla="*/ 480 h 1536"/>
                  <a:gd name="T6" fmla="*/ 48 w 192"/>
                  <a:gd name="T7" fmla="*/ 576 h 1536"/>
                  <a:gd name="T8" fmla="*/ 144 w 192"/>
                  <a:gd name="T9" fmla="*/ 720 h 1536"/>
                  <a:gd name="T10" fmla="*/ 180 w 192"/>
                  <a:gd name="T11" fmla="*/ 840 h 1536"/>
                  <a:gd name="T12" fmla="*/ 192 w 192"/>
                  <a:gd name="T13" fmla="*/ 984 h 1536"/>
                  <a:gd name="T14" fmla="*/ 192 w 192"/>
                  <a:gd name="T15" fmla="*/ 1056 h 1536"/>
                  <a:gd name="T16" fmla="*/ 192 w 192"/>
                  <a:gd name="T17" fmla="*/ 1152 h 1536"/>
                  <a:gd name="T18" fmla="*/ 144 w 192"/>
                  <a:gd name="T19" fmla="*/ 1392 h 1536"/>
                  <a:gd name="T20" fmla="*/ 96 w 192"/>
                  <a:gd name="T21" fmla="*/ 1536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1536">
                    <a:moveTo>
                      <a:pt x="48" y="0"/>
                    </a:moveTo>
                    <a:lnTo>
                      <a:pt x="0" y="240"/>
                    </a:lnTo>
                    <a:lnTo>
                      <a:pt x="0" y="480"/>
                    </a:lnTo>
                    <a:lnTo>
                      <a:pt x="48" y="576"/>
                    </a:lnTo>
                    <a:lnTo>
                      <a:pt x="144" y="720"/>
                    </a:lnTo>
                    <a:lnTo>
                      <a:pt x="180" y="840"/>
                    </a:lnTo>
                    <a:lnTo>
                      <a:pt x="192" y="984"/>
                    </a:lnTo>
                    <a:lnTo>
                      <a:pt x="192" y="1056"/>
                    </a:lnTo>
                    <a:lnTo>
                      <a:pt x="192" y="1152"/>
                    </a:lnTo>
                    <a:lnTo>
                      <a:pt x="144" y="1392"/>
                    </a:lnTo>
                    <a:lnTo>
                      <a:pt x="96" y="1536"/>
                    </a:lnTo>
                  </a:path>
                </a:pathLst>
              </a:custGeom>
              <a:noFill/>
              <a:ln w="3810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17" name="Freeform 17"/>
              <p:cNvSpPr>
                <a:spLocks/>
              </p:cNvSpPr>
              <p:nvPr/>
            </p:nvSpPr>
            <p:spPr bwMode="auto">
              <a:xfrm rot="-3514978">
                <a:off x="216" y="3072"/>
                <a:ext cx="288" cy="432"/>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18" name="Freeform 18"/>
              <p:cNvSpPr>
                <a:spLocks/>
              </p:cNvSpPr>
              <p:nvPr/>
            </p:nvSpPr>
            <p:spPr bwMode="auto">
              <a:xfrm rot="-3514978">
                <a:off x="317" y="3081"/>
                <a:ext cx="128" cy="401"/>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19" name="Freeform 19"/>
              <p:cNvSpPr>
                <a:spLocks/>
              </p:cNvSpPr>
              <p:nvPr/>
            </p:nvSpPr>
            <p:spPr bwMode="auto">
              <a:xfrm rot="-3514978">
                <a:off x="337" y="3157"/>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20" name="Freeform 20"/>
              <p:cNvSpPr>
                <a:spLocks/>
              </p:cNvSpPr>
              <p:nvPr/>
            </p:nvSpPr>
            <p:spPr bwMode="auto">
              <a:xfrm rot="-3514978">
                <a:off x="342" y="3244"/>
                <a:ext cx="64"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21" name="Freeform 21"/>
              <p:cNvSpPr>
                <a:spLocks/>
              </p:cNvSpPr>
              <p:nvPr/>
            </p:nvSpPr>
            <p:spPr bwMode="auto">
              <a:xfrm rot="-3514978">
                <a:off x="290" y="3164"/>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22" name="Freeform 22"/>
              <p:cNvSpPr>
                <a:spLocks/>
              </p:cNvSpPr>
              <p:nvPr/>
            </p:nvSpPr>
            <p:spPr bwMode="auto">
              <a:xfrm>
                <a:off x="504" y="3420"/>
                <a:ext cx="60" cy="96"/>
              </a:xfrm>
              <a:custGeom>
                <a:avLst/>
                <a:gdLst>
                  <a:gd name="T0" fmla="*/ 0 w 60"/>
                  <a:gd name="T1" fmla="*/ 0 h 96"/>
                  <a:gd name="T2" fmla="*/ 48 w 60"/>
                  <a:gd name="T3" fmla="*/ 96 h 96"/>
                  <a:gd name="T4" fmla="*/ 0 60000 65536"/>
                  <a:gd name="T5" fmla="*/ 0 60000 65536"/>
                </a:gdLst>
                <a:ahLst/>
                <a:cxnLst>
                  <a:cxn ang="T4">
                    <a:pos x="T0" y="T1"/>
                  </a:cxn>
                  <a:cxn ang="T5">
                    <a:pos x="T2" y="T3"/>
                  </a:cxn>
                </a:cxnLst>
                <a:rect l="0" t="0" r="r" b="b"/>
                <a:pathLst>
                  <a:path w="60" h="96">
                    <a:moveTo>
                      <a:pt x="0" y="0"/>
                    </a:moveTo>
                    <a:cubicBezTo>
                      <a:pt x="60" y="20"/>
                      <a:pt x="48" y="36"/>
                      <a:pt x="48" y="96"/>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43023" name="Group 23"/>
              <p:cNvGrpSpPr>
                <a:grpSpLocks/>
              </p:cNvGrpSpPr>
              <p:nvPr/>
            </p:nvGrpSpPr>
            <p:grpSpPr bwMode="auto">
              <a:xfrm>
                <a:off x="480" y="2496"/>
                <a:ext cx="288" cy="528"/>
                <a:chOff x="480" y="2496"/>
                <a:chExt cx="288" cy="528"/>
              </a:xfrm>
            </p:grpSpPr>
            <p:sp>
              <p:nvSpPr>
                <p:cNvPr id="43059" name="Freeform 24"/>
                <p:cNvSpPr>
                  <a:spLocks/>
                </p:cNvSpPr>
                <p:nvPr/>
              </p:nvSpPr>
              <p:spPr bwMode="auto">
                <a:xfrm>
                  <a:off x="480" y="2496"/>
                  <a:ext cx="288" cy="432"/>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60" name="Freeform 25"/>
                <p:cNvSpPr>
                  <a:spLocks/>
                </p:cNvSpPr>
                <p:nvPr/>
              </p:nvSpPr>
              <p:spPr bwMode="auto">
                <a:xfrm>
                  <a:off x="576" y="2527"/>
                  <a:ext cx="128" cy="401"/>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61" name="Freeform 26"/>
                <p:cNvSpPr>
                  <a:spLocks/>
                </p:cNvSpPr>
                <p:nvPr/>
              </p:nvSpPr>
              <p:spPr bwMode="auto">
                <a:xfrm>
                  <a:off x="640" y="2650"/>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62" name="Freeform 27"/>
                <p:cNvSpPr>
                  <a:spLocks/>
                </p:cNvSpPr>
                <p:nvPr/>
              </p:nvSpPr>
              <p:spPr bwMode="auto">
                <a:xfrm>
                  <a:off x="544" y="2650"/>
                  <a:ext cx="64"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63" name="Freeform 28"/>
                <p:cNvSpPr>
                  <a:spLocks/>
                </p:cNvSpPr>
                <p:nvPr/>
              </p:nvSpPr>
              <p:spPr bwMode="auto">
                <a:xfrm>
                  <a:off x="624" y="2558"/>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64" name="Freeform 29"/>
                <p:cNvSpPr>
                  <a:spLocks/>
                </p:cNvSpPr>
                <p:nvPr/>
              </p:nvSpPr>
              <p:spPr bwMode="auto">
                <a:xfrm flipH="1">
                  <a:off x="528" y="2928"/>
                  <a:ext cx="47" cy="96"/>
                </a:xfrm>
                <a:custGeom>
                  <a:avLst/>
                  <a:gdLst>
                    <a:gd name="T0" fmla="*/ 5 w 72"/>
                    <a:gd name="T1" fmla="*/ 0 h 192"/>
                    <a:gd name="T2" fmla="*/ 0 w 72"/>
                    <a:gd name="T3" fmla="*/ 48 h 192"/>
                    <a:gd name="T4" fmla="*/ 0 60000 65536"/>
                    <a:gd name="T5" fmla="*/ 0 60000 65536"/>
                  </a:gdLst>
                  <a:ahLst/>
                  <a:cxnLst>
                    <a:cxn ang="T4">
                      <a:pos x="T0" y="T1"/>
                    </a:cxn>
                    <a:cxn ang="T5">
                      <a:pos x="T2" y="T3"/>
                    </a:cxn>
                  </a:cxnLst>
                  <a:rect l="0" t="0" r="r" b="b"/>
                  <a:pathLst>
                    <a:path w="72" h="192">
                      <a:moveTo>
                        <a:pt x="12" y="0"/>
                      </a:moveTo>
                      <a:cubicBezTo>
                        <a:pt x="24" y="48"/>
                        <a:pt x="72" y="192"/>
                        <a:pt x="0" y="192"/>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43024" name="Group 30"/>
              <p:cNvGrpSpPr>
                <a:grpSpLocks/>
              </p:cNvGrpSpPr>
              <p:nvPr/>
            </p:nvGrpSpPr>
            <p:grpSpPr bwMode="auto">
              <a:xfrm rot="4680742">
                <a:off x="936" y="2808"/>
                <a:ext cx="624" cy="1536"/>
                <a:chOff x="144" y="2256"/>
                <a:chExt cx="624" cy="1536"/>
              </a:xfrm>
            </p:grpSpPr>
            <p:sp>
              <p:nvSpPr>
                <p:cNvPr id="43046" name="Freeform 31"/>
                <p:cNvSpPr>
                  <a:spLocks/>
                </p:cNvSpPr>
                <p:nvPr/>
              </p:nvSpPr>
              <p:spPr bwMode="auto">
                <a:xfrm>
                  <a:off x="384" y="2256"/>
                  <a:ext cx="192" cy="1536"/>
                </a:xfrm>
                <a:custGeom>
                  <a:avLst/>
                  <a:gdLst>
                    <a:gd name="T0" fmla="*/ 48 w 192"/>
                    <a:gd name="T1" fmla="*/ 0 h 1536"/>
                    <a:gd name="T2" fmla="*/ 0 w 192"/>
                    <a:gd name="T3" fmla="*/ 240 h 1536"/>
                    <a:gd name="T4" fmla="*/ 0 w 192"/>
                    <a:gd name="T5" fmla="*/ 480 h 1536"/>
                    <a:gd name="T6" fmla="*/ 48 w 192"/>
                    <a:gd name="T7" fmla="*/ 576 h 1536"/>
                    <a:gd name="T8" fmla="*/ 144 w 192"/>
                    <a:gd name="T9" fmla="*/ 720 h 1536"/>
                    <a:gd name="T10" fmla="*/ 180 w 192"/>
                    <a:gd name="T11" fmla="*/ 840 h 1536"/>
                    <a:gd name="T12" fmla="*/ 192 w 192"/>
                    <a:gd name="T13" fmla="*/ 984 h 1536"/>
                    <a:gd name="T14" fmla="*/ 192 w 192"/>
                    <a:gd name="T15" fmla="*/ 1056 h 1536"/>
                    <a:gd name="T16" fmla="*/ 192 w 192"/>
                    <a:gd name="T17" fmla="*/ 1152 h 1536"/>
                    <a:gd name="T18" fmla="*/ 144 w 192"/>
                    <a:gd name="T19" fmla="*/ 1392 h 1536"/>
                    <a:gd name="T20" fmla="*/ 96 w 192"/>
                    <a:gd name="T21" fmla="*/ 1536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1536">
                      <a:moveTo>
                        <a:pt x="48" y="0"/>
                      </a:moveTo>
                      <a:lnTo>
                        <a:pt x="0" y="240"/>
                      </a:lnTo>
                      <a:lnTo>
                        <a:pt x="0" y="480"/>
                      </a:lnTo>
                      <a:lnTo>
                        <a:pt x="48" y="576"/>
                      </a:lnTo>
                      <a:lnTo>
                        <a:pt x="144" y="720"/>
                      </a:lnTo>
                      <a:lnTo>
                        <a:pt x="180" y="840"/>
                      </a:lnTo>
                      <a:lnTo>
                        <a:pt x="192" y="984"/>
                      </a:lnTo>
                      <a:lnTo>
                        <a:pt x="192" y="1056"/>
                      </a:lnTo>
                      <a:lnTo>
                        <a:pt x="192" y="1152"/>
                      </a:lnTo>
                      <a:lnTo>
                        <a:pt x="144" y="1392"/>
                      </a:lnTo>
                      <a:lnTo>
                        <a:pt x="96" y="1536"/>
                      </a:lnTo>
                    </a:path>
                  </a:pathLst>
                </a:custGeom>
                <a:noFill/>
                <a:ln w="3810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47" name="Freeform 32"/>
                <p:cNvSpPr>
                  <a:spLocks/>
                </p:cNvSpPr>
                <p:nvPr/>
              </p:nvSpPr>
              <p:spPr bwMode="auto">
                <a:xfrm>
                  <a:off x="480" y="2496"/>
                  <a:ext cx="288" cy="432"/>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48" name="Freeform 33"/>
                <p:cNvSpPr>
                  <a:spLocks/>
                </p:cNvSpPr>
                <p:nvPr/>
              </p:nvSpPr>
              <p:spPr bwMode="auto">
                <a:xfrm>
                  <a:off x="576" y="2527"/>
                  <a:ext cx="128" cy="401"/>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49" name="Freeform 34"/>
                <p:cNvSpPr>
                  <a:spLocks/>
                </p:cNvSpPr>
                <p:nvPr/>
              </p:nvSpPr>
              <p:spPr bwMode="auto">
                <a:xfrm>
                  <a:off x="640" y="2650"/>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50" name="Freeform 35"/>
                <p:cNvSpPr>
                  <a:spLocks/>
                </p:cNvSpPr>
                <p:nvPr/>
              </p:nvSpPr>
              <p:spPr bwMode="auto">
                <a:xfrm>
                  <a:off x="544" y="2650"/>
                  <a:ext cx="64"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51" name="Freeform 36"/>
                <p:cNvSpPr>
                  <a:spLocks/>
                </p:cNvSpPr>
                <p:nvPr/>
              </p:nvSpPr>
              <p:spPr bwMode="auto">
                <a:xfrm>
                  <a:off x="624" y="2558"/>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52" name="Freeform 37"/>
                <p:cNvSpPr>
                  <a:spLocks/>
                </p:cNvSpPr>
                <p:nvPr/>
              </p:nvSpPr>
              <p:spPr bwMode="auto">
                <a:xfrm rot="-3514978">
                  <a:off x="216" y="3072"/>
                  <a:ext cx="288" cy="432"/>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53" name="Freeform 38"/>
                <p:cNvSpPr>
                  <a:spLocks/>
                </p:cNvSpPr>
                <p:nvPr/>
              </p:nvSpPr>
              <p:spPr bwMode="auto">
                <a:xfrm rot="-3514978">
                  <a:off x="317" y="3081"/>
                  <a:ext cx="128" cy="401"/>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54" name="Freeform 39"/>
                <p:cNvSpPr>
                  <a:spLocks/>
                </p:cNvSpPr>
                <p:nvPr/>
              </p:nvSpPr>
              <p:spPr bwMode="auto">
                <a:xfrm rot="-3514978">
                  <a:off x="337" y="3157"/>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55" name="Freeform 40"/>
                <p:cNvSpPr>
                  <a:spLocks/>
                </p:cNvSpPr>
                <p:nvPr/>
              </p:nvSpPr>
              <p:spPr bwMode="auto">
                <a:xfrm rot="-3514978">
                  <a:off x="342" y="3244"/>
                  <a:ext cx="64"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56" name="Freeform 41"/>
                <p:cNvSpPr>
                  <a:spLocks/>
                </p:cNvSpPr>
                <p:nvPr/>
              </p:nvSpPr>
              <p:spPr bwMode="auto">
                <a:xfrm rot="-3514978">
                  <a:off x="290" y="3164"/>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57" name="Freeform 42"/>
                <p:cNvSpPr>
                  <a:spLocks/>
                </p:cNvSpPr>
                <p:nvPr/>
              </p:nvSpPr>
              <p:spPr bwMode="auto">
                <a:xfrm>
                  <a:off x="504" y="3420"/>
                  <a:ext cx="60" cy="96"/>
                </a:xfrm>
                <a:custGeom>
                  <a:avLst/>
                  <a:gdLst>
                    <a:gd name="T0" fmla="*/ 0 w 60"/>
                    <a:gd name="T1" fmla="*/ 0 h 96"/>
                    <a:gd name="T2" fmla="*/ 48 w 60"/>
                    <a:gd name="T3" fmla="*/ 96 h 96"/>
                    <a:gd name="T4" fmla="*/ 0 60000 65536"/>
                    <a:gd name="T5" fmla="*/ 0 60000 65536"/>
                  </a:gdLst>
                  <a:ahLst/>
                  <a:cxnLst>
                    <a:cxn ang="T4">
                      <a:pos x="T0" y="T1"/>
                    </a:cxn>
                    <a:cxn ang="T5">
                      <a:pos x="T2" y="T3"/>
                    </a:cxn>
                  </a:cxnLst>
                  <a:rect l="0" t="0" r="r" b="b"/>
                  <a:pathLst>
                    <a:path w="60" h="96">
                      <a:moveTo>
                        <a:pt x="0" y="0"/>
                      </a:moveTo>
                      <a:cubicBezTo>
                        <a:pt x="60" y="20"/>
                        <a:pt x="48" y="36"/>
                        <a:pt x="48" y="96"/>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58" name="Freeform 43"/>
                <p:cNvSpPr>
                  <a:spLocks/>
                </p:cNvSpPr>
                <p:nvPr/>
              </p:nvSpPr>
              <p:spPr bwMode="auto">
                <a:xfrm flipH="1">
                  <a:off x="528" y="2928"/>
                  <a:ext cx="47" cy="96"/>
                </a:xfrm>
                <a:custGeom>
                  <a:avLst/>
                  <a:gdLst>
                    <a:gd name="T0" fmla="*/ 5 w 72"/>
                    <a:gd name="T1" fmla="*/ 0 h 192"/>
                    <a:gd name="T2" fmla="*/ 0 w 72"/>
                    <a:gd name="T3" fmla="*/ 48 h 192"/>
                    <a:gd name="T4" fmla="*/ 0 60000 65536"/>
                    <a:gd name="T5" fmla="*/ 0 60000 65536"/>
                  </a:gdLst>
                  <a:ahLst/>
                  <a:cxnLst>
                    <a:cxn ang="T4">
                      <a:pos x="T0" y="T1"/>
                    </a:cxn>
                    <a:cxn ang="T5">
                      <a:pos x="T2" y="T3"/>
                    </a:cxn>
                  </a:cxnLst>
                  <a:rect l="0" t="0" r="r" b="b"/>
                  <a:pathLst>
                    <a:path w="72" h="192">
                      <a:moveTo>
                        <a:pt x="12" y="0"/>
                      </a:moveTo>
                      <a:cubicBezTo>
                        <a:pt x="24" y="48"/>
                        <a:pt x="72" y="192"/>
                        <a:pt x="0" y="192"/>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43025" name="Group 44"/>
              <p:cNvGrpSpPr>
                <a:grpSpLocks/>
              </p:cNvGrpSpPr>
              <p:nvPr/>
            </p:nvGrpSpPr>
            <p:grpSpPr bwMode="auto">
              <a:xfrm rot="9942732">
                <a:off x="144" y="3360"/>
                <a:ext cx="768" cy="888"/>
                <a:chOff x="144" y="504"/>
                <a:chExt cx="1512" cy="1488"/>
              </a:xfrm>
            </p:grpSpPr>
            <p:sp>
              <p:nvSpPr>
                <p:cNvPr id="43040" name="Freeform 45"/>
                <p:cNvSpPr>
                  <a:spLocks/>
                </p:cNvSpPr>
                <p:nvPr/>
              </p:nvSpPr>
              <p:spPr bwMode="auto">
                <a:xfrm rot="-5018420">
                  <a:off x="108" y="960"/>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41" name="Freeform 46"/>
                <p:cNvSpPr>
                  <a:spLocks/>
                </p:cNvSpPr>
                <p:nvPr/>
              </p:nvSpPr>
              <p:spPr bwMode="auto">
                <a:xfrm>
                  <a:off x="336" y="50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42" name="Freeform 47"/>
                <p:cNvSpPr>
                  <a:spLocks/>
                </p:cNvSpPr>
                <p:nvPr/>
              </p:nvSpPr>
              <p:spPr bwMode="auto">
                <a:xfrm rot="3651646">
                  <a:off x="876" y="61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43" name="Freeform 48"/>
                <p:cNvSpPr>
                  <a:spLocks/>
                </p:cNvSpPr>
                <p:nvPr/>
              </p:nvSpPr>
              <p:spPr bwMode="auto">
                <a:xfrm rot="8016108">
                  <a:off x="972" y="109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44" name="Freeform 49"/>
                <p:cNvSpPr>
                  <a:spLocks/>
                </p:cNvSpPr>
                <p:nvPr/>
              </p:nvSpPr>
              <p:spPr bwMode="auto">
                <a:xfrm rot="-10025304">
                  <a:off x="528" y="134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45" name="Oval 50" descr="Large confetti"/>
                <p:cNvSpPr>
                  <a:spLocks noChangeArrowheads="1"/>
                </p:cNvSpPr>
                <p:nvPr/>
              </p:nvSpPr>
              <p:spPr bwMode="auto">
                <a:xfrm>
                  <a:off x="720" y="1056"/>
                  <a:ext cx="336" cy="384"/>
                </a:xfrm>
                <a:prstGeom prst="ellipse">
                  <a:avLst/>
                </a:prstGeom>
                <a:pattFill prst="lgConfetti">
                  <a:fgClr>
                    <a:srgbClr val="CCCC00"/>
                  </a:fgClr>
                  <a:bgClr>
                    <a:schemeClr val="tx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43026" name="Group 51"/>
              <p:cNvGrpSpPr>
                <a:grpSpLocks/>
              </p:cNvGrpSpPr>
              <p:nvPr/>
            </p:nvGrpSpPr>
            <p:grpSpPr bwMode="auto">
              <a:xfrm rot="9942732">
                <a:off x="1680" y="2928"/>
                <a:ext cx="768" cy="888"/>
                <a:chOff x="144" y="504"/>
                <a:chExt cx="1512" cy="1488"/>
              </a:xfrm>
            </p:grpSpPr>
            <p:sp>
              <p:nvSpPr>
                <p:cNvPr id="43034" name="Freeform 52"/>
                <p:cNvSpPr>
                  <a:spLocks/>
                </p:cNvSpPr>
                <p:nvPr/>
              </p:nvSpPr>
              <p:spPr bwMode="auto">
                <a:xfrm rot="-5018420">
                  <a:off x="108" y="960"/>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35" name="Freeform 53"/>
                <p:cNvSpPr>
                  <a:spLocks/>
                </p:cNvSpPr>
                <p:nvPr/>
              </p:nvSpPr>
              <p:spPr bwMode="auto">
                <a:xfrm>
                  <a:off x="336" y="50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36" name="Freeform 54"/>
                <p:cNvSpPr>
                  <a:spLocks/>
                </p:cNvSpPr>
                <p:nvPr/>
              </p:nvSpPr>
              <p:spPr bwMode="auto">
                <a:xfrm rot="3651646">
                  <a:off x="876" y="61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37" name="Freeform 55"/>
                <p:cNvSpPr>
                  <a:spLocks/>
                </p:cNvSpPr>
                <p:nvPr/>
              </p:nvSpPr>
              <p:spPr bwMode="auto">
                <a:xfrm rot="8016108">
                  <a:off x="972" y="109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38" name="Freeform 56"/>
                <p:cNvSpPr>
                  <a:spLocks/>
                </p:cNvSpPr>
                <p:nvPr/>
              </p:nvSpPr>
              <p:spPr bwMode="auto">
                <a:xfrm rot="-10025304">
                  <a:off x="528" y="134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39" name="Oval 57" descr="Large confetti"/>
                <p:cNvSpPr>
                  <a:spLocks noChangeArrowheads="1"/>
                </p:cNvSpPr>
                <p:nvPr/>
              </p:nvSpPr>
              <p:spPr bwMode="auto">
                <a:xfrm>
                  <a:off x="720" y="1056"/>
                  <a:ext cx="336" cy="384"/>
                </a:xfrm>
                <a:prstGeom prst="ellipse">
                  <a:avLst/>
                </a:prstGeom>
                <a:pattFill prst="lgConfetti">
                  <a:fgClr>
                    <a:srgbClr val="CCCC00"/>
                  </a:fgClr>
                  <a:bgClr>
                    <a:schemeClr val="tx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43027" name="Group 58"/>
              <p:cNvGrpSpPr>
                <a:grpSpLocks/>
              </p:cNvGrpSpPr>
              <p:nvPr/>
            </p:nvGrpSpPr>
            <p:grpSpPr bwMode="auto">
              <a:xfrm rot="20069967" flipH="1">
                <a:off x="153" y="2297"/>
                <a:ext cx="192" cy="528"/>
                <a:chOff x="480" y="2496"/>
                <a:chExt cx="288" cy="528"/>
              </a:xfrm>
            </p:grpSpPr>
            <p:sp>
              <p:nvSpPr>
                <p:cNvPr id="43028" name="Freeform 59"/>
                <p:cNvSpPr>
                  <a:spLocks/>
                </p:cNvSpPr>
                <p:nvPr/>
              </p:nvSpPr>
              <p:spPr bwMode="auto">
                <a:xfrm>
                  <a:off x="480" y="2496"/>
                  <a:ext cx="288" cy="432"/>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29" name="Freeform 60"/>
                <p:cNvSpPr>
                  <a:spLocks/>
                </p:cNvSpPr>
                <p:nvPr/>
              </p:nvSpPr>
              <p:spPr bwMode="auto">
                <a:xfrm>
                  <a:off x="576" y="2527"/>
                  <a:ext cx="128" cy="401"/>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30" name="Freeform 61"/>
                <p:cNvSpPr>
                  <a:spLocks/>
                </p:cNvSpPr>
                <p:nvPr/>
              </p:nvSpPr>
              <p:spPr bwMode="auto">
                <a:xfrm>
                  <a:off x="640" y="2650"/>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31" name="Freeform 62"/>
                <p:cNvSpPr>
                  <a:spLocks/>
                </p:cNvSpPr>
                <p:nvPr/>
              </p:nvSpPr>
              <p:spPr bwMode="auto">
                <a:xfrm>
                  <a:off x="544" y="2650"/>
                  <a:ext cx="64"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32" name="Freeform 63"/>
                <p:cNvSpPr>
                  <a:spLocks/>
                </p:cNvSpPr>
                <p:nvPr/>
              </p:nvSpPr>
              <p:spPr bwMode="auto">
                <a:xfrm>
                  <a:off x="624" y="2558"/>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33" name="Freeform 64"/>
                <p:cNvSpPr>
                  <a:spLocks/>
                </p:cNvSpPr>
                <p:nvPr/>
              </p:nvSpPr>
              <p:spPr bwMode="auto">
                <a:xfrm flipH="1">
                  <a:off x="528" y="2928"/>
                  <a:ext cx="47" cy="96"/>
                </a:xfrm>
                <a:custGeom>
                  <a:avLst/>
                  <a:gdLst>
                    <a:gd name="T0" fmla="*/ 5 w 72"/>
                    <a:gd name="T1" fmla="*/ 0 h 192"/>
                    <a:gd name="T2" fmla="*/ 0 w 72"/>
                    <a:gd name="T3" fmla="*/ 48 h 192"/>
                    <a:gd name="T4" fmla="*/ 0 60000 65536"/>
                    <a:gd name="T5" fmla="*/ 0 60000 65536"/>
                  </a:gdLst>
                  <a:ahLst/>
                  <a:cxnLst>
                    <a:cxn ang="T4">
                      <a:pos x="T0" y="T1"/>
                    </a:cxn>
                    <a:cxn ang="T5">
                      <a:pos x="T2" y="T3"/>
                    </a:cxn>
                  </a:cxnLst>
                  <a:rect l="0" t="0" r="r" b="b"/>
                  <a:pathLst>
                    <a:path w="72" h="192">
                      <a:moveTo>
                        <a:pt x="12" y="0"/>
                      </a:moveTo>
                      <a:cubicBezTo>
                        <a:pt x="24" y="48"/>
                        <a:pt x="72" y="192"/>
                        <a:pt x="0" y="192"/>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grpSp>
      <p:sp>
        <p:nvSpPr>
          <p:cNvPr id="33858" name="Text Box 66"/>
          <p:cNvSpPr txBox="1">
            <a:spLocks noChangeArrowheads="1"/>
          </p:cNvSpPr>
          <p:nvPr/>
        </p:nvSpPr>
        <p:spPr bwMode="auto">
          <a:xfrm>
            <a:off x="928914" y="1268760"/>
            <a:ext cx="8215086"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smtClean="0">
                <a:solidFill>
                  <a:srgbClr val="0000FF"/>
                </a:solidFill>
                <a:latin typeface="Times New Roman" pitchFamily="18" charset="0"/>
                <a:cs typeface="Times New Roman" pitchFamily="18" charset="0"/>
              </a:rPr>
              <a:t>Dựa </a:t>
            </a:r>
            <a:r>
              <a:rPr lang="en-US" sz="2800">
                <a:solidFill>
                  <a:srgbClr val="0000FF"/>
                </a:solidFill>
                <a:latin typeface="Times New Roman" pitchFamily="18" charset="0"/>
                <a:cs typeface="Times New Roman" pitchFamily="18" charset="0"/>
              </a:rPr>
              <a:t>vào nội dung truyện em hãy trả lời các câu hỏi sau:</a:t>
            </a:r>
            <a:endParaRPr lang="en-US" sz="2800">
              <a:solidFill>
                <a:srgbClr val="6600CC"/>
              </a:solidFill>
              <a:latin typeface="Times New Roman" pitchFamily="18" charset="0"/>
              <a:cs typeface="Times New Roman" pitchFamily="18" charset="0"/>
            </a:endParaRPr>
          </a:p>
          <a:p>
            <a:pPr eaLnBrk="1" hangingPunct="1">
              <a:buFontTx/>
              <a:buChar char="-"/>
            </a:pPr>
            <a:r>
              <a:rPr lang="en-US" sz="2800" smtClean="0">
                <a:solidFill>
                  <a:srgbClr val="6600CC"/>
                </a:solidFill>
                <a:latin typeface="Times New Roman" pitchFamily="18" charset="0"/>
                <a:cs typeface="Times New Roman" pitchFamily="18" charset="0"/>
              </a:rPr>
              <a:t> Bạn </a:t>
            </a:r>
            <a:r>
              <a:rPr lang="en-US" sz="2800">
                <a:solidFill>
                  <a:srgbClr val="6600CC"/>
                </a:solidFill>
                <a:latin typeface="Times New Roman" pitchFamily="18" charset="0"/>
                <a:cs typeface="Times New Roman" pitchFamily="18" charset="0"/>
              </a:rPr>
              <a:t>nhỏ đã làm việc gì ? </a:t>
            </a:r>
          </a:p>
          <a:p>
            <a:pPr eaLnBrk="1" hangingPunct="1">
              <a:buFontTx/>
              <a:buChar char="-"/>
            </a:pPr>
            <a:r>
              <a:rPr lang="en-US" sz="2800" smtClean="0">
                <a:solidFill>
                  <a:srgbClr val="6600CC"/>
                </a:solidFill>
                <a:latin typeface="Times New Roman" pitchFamily="18" charset="0"/>
                <a:cs typeface="Times New Roman" pitchFamily="18" charset="0"/>
              </a:rPr>
              <a:t> Việc </a:t>
            </a:r>
            <a:r>
              <a:rPr lang="en-US" sz="2800">
                <a:solidFill>
                  <a:srgbClr val="6600CC"/>
                </a:solidFill>
                <a:latin typeface="Times New Roman" pitchFamily="18" charset="0"/>
                <a:cs typeface="Times New Roman" pitchFamily="18" charset="0"/>
              </a:rPr>
              <a:t>làm của bạn nhỏ thể hiện tình cảm gì với khách nước ngoài ?</a:t>
            </a:r>
          </a:p>
          <a:p>
            <a:pPr eaLnBrk="1" hangingPunct="1">
              <a:buFontTx/>
              <a:buChar char="-"/>
            </a:pPr>
            <a:r>
              <a:rPr lang="en-US" sz="2800">
                <a:solidFill>
                  <a:srgbClr val="6600CC"/>
                </a:solidFill>
                <a:latin typeface="Times New Roman" pitchFamily="18" charset="0"/>
                <a:cs typeface="Times New Roman" pitchFamily="18" charset="0"/>
              </a:rPr>
              <a:t>Theo em người khách nước ngoài sẽ nghĩ như thế nào về cậu bé Việt Nam ?</a:t>
            </a:r>
          </a:p>
          <a:p>
            <a:pPr eaLnBrk="1" hangingPunct="1">
              <a:buFontTx/>
              <a:buChar char="-"/>
            </a:pPr>
            <a:r>
              <a:rPr lang="en-US" sz="2800" smtClean="0">
                <a:solidFill>
                  <a:srgbClr val="6600CC"/>
                </a:solidFill>
                <a:latin typeface="Times New Roman" pitchFamily="18" charset="0"/>
                <a:cs typeface="Times New Roman" pitchFamily="18" charset="0"/>
              </a:rPr>
              <a:t> Em </a:t>
            </a:r>
            <a:r>
              <a:rPr lang="en-US" sz="2800">
                <a:solidFill>
                  <a:srgbClr val="6600CC"/>
                </a:solidFill>
                <a:latin typeface="Times New Roman" pitchFamily="18" charset="0"/>
                <a:cs typeface="Times New Roman" pitchFamily="18" charset="0"/>
              </a:rPr>
              <a:t>có suy nghĩ gì về việc làm của bạn nhỏ trong truyện ?</a:t>
            </a:r>
          </a:p>
          <a:p>
            <a:pPr eaLnBrk="1" hangingPunct="1">
              <a:buFontTx/>
              <a:buChar char="-"/>
            </a:pPr>
            <a:r>
              <a:rPr lang="en-US" sz="2800" smtClean="0">
                <a:solidFill>
                  <a:srgbClr val="6600CC"/>
                </a:solidFill>
                <a:latin typeface="Times New Roman" pitchFamily="18" charset="0"/>
                <a:cs typeface="Times New Roman" pitchFamily="18" charset="0"/>
              </a:rPr>
              <a:t> Em </a:t>
            </a:r>
            <a:r>
              <a:rPr lang="en-US" sz="2800">
                <a:solidFill>
                  <a:srgbClr val="6600CC"/>
                </a:solidFill>
                <a:latin typeface="Times New Roman" pitchFamily="18" charset="0"/>
                <a:cs typeface="Times New Roman" pitchFamily="18" charset="0"/>
              </a:rPr>
              <a:t>nên làm những việc gì thể hiện sự tôn trọng với khách nước ngoài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68202" y="-1132097"/>
            <a:ext cx="648071" cy="2857500"/>
          </a:xfrm>
          <a:prstGeom prst="rect">
            <a:avLst/>
          </a:prstGeom>
        </p:spPr>
      </p:pic>
      <p:pic>
        <p:nvPicPr>
          <p:cNvPr id="66" name="Picture 6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476915" y="5060590"/>
            <a:ext cx="648071" cy="2857500"/>
          </a:xfrm>
          <a:prstGeom prst="rect">
            <a:avLst/>
          </a:prstGeom>
        </p:spPr>
      </p:pic>
    </p:spTree>
    <p:extLst>
      <p:ext uri="{BB962C8B-B14F-4D97-AF65-F5344CB8AC3E}">
        <p14:creationId xmlns:p14="http://schemas.microsoft.com/office/powerpoint/2010/main" val="1952537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3857"/>
                                        </p:tgtEl>
                                        <p:attrNameLst>
                                          <p:attrName>style.visibility</p:attrName>
                                        </p:attrNameLst>
                                      </p:cBhvr>
                                      <p:to>
                                        <p:strVal val="visible"/>
                                      </p:to>
                                    </p:set>
                                    <p:animEffect transition="in" filter="fade">
                                      <p:cBhvr>
                                        <p:cTn id="7" dur="500"/>
                                        <p:tgtEl>
                                          <p:spTgt spid="33857"/>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33858"/>
                                        </p:tgtEl>
                                        <p:attrNameLst>
                                          <p:attrName>style.visibility</p:attrName>
                                        </p:attrNameLst>
                                      </p:cBhvr>
                                      <p:to>
                                        <p:strVal val="visible"/>
                                      </p:to>
                                    </p:set>
                                    <p:anim calcmode="discrete" valueType="clr">
                                      <p:cBhvr override="childStyle">
                                        <p:cTn id="10" dur="80"/>
                                        <p:tgtEl>
                                          <p:spTgt spid="33858"/>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33858"/>
                                        </p:tgtEl>
                                        <p:attrNameLst>
                                          <p:attrName>fillcolor</p:attrName>
                                        </p:attrNameLst>
                                      </p:cBhvr>
                                      <p:tavLst>
                                        <p:tav tm="0">
                                          <p:val>
                                            <p:clrVal>
                                              <a:schemeClr val="accent2"/>
                                            </p:clrVal>
                                          </p:val>
                                        </p:tav>
                                        <p:tav tm="50000">
                                          <p:val>
                                            <p:clrVal>
                                              <a:schemeClr val="hlink"/>
                                            </p:clrVal>
                                          </p:val>
                                        </p:tav>
                                      </p:tavLst>
                                    </p:anim>
                                    <p:set>
                                      <p:cBhvr>
                                        <p:cTn id="12" dur="80"/>
                                        <p:tgtEl>
                                          <p:spTgt spid="3385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5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5"/>
          <p:cNvGrpSpPr>
            <a:grpSpLocks/>
          </p:cNvGrpSpPr>
          <p:nvPr/>
        </p:nvGrpSpPr>
        <p:grpSpPr bwMode="auto">
          <a:xfrm>
            <a:off x="0" y="0"/>
            <a:ext cx="9144000" cy="6858000"/>
            <a:chOff x="816" y="1344"/>
            <a:chExt cx="4272" cy="2256"/>
          </a:xfrm>
        </p:grpSpPr>
        <p:grpSp>
          <p:nvGrpSpPr>
            <p:cNvPr id="3" name="Group 5"/>
            <p:cNvGrpSpPr>
              <a:grpSpLocks/>
            </p:cNvGrpSpPr>
            <p:nvPr/>
          </p:nvGrpSpPr>
          <p:grpSpPr bwMode="auto">
            <a:xfrm>
              <a:off x="842" y="1344"/>
              <a:ext cx="4246" cy="2198"/>
              <a:chOff x="624" y="672"/>
              <a:chExt cx="4656" cy="3024"/>
            </a:xfrm>
          </p:grpSpPr>
          <p:sp>
            <p:nvSpPr>
              <p:cNvPr id="61" name="AutoShape 6" descr="Parchment"/>
              <p:cNvSpPr>
                <a:spLocks noChangeArrowheads="1"/>
              </p:cNvSpPr>
              <p:nvPr/>
            </p:nvSpPr>
            <p:spPr bwMode="auto">
              <a:xfrm>
                <a:off x="624" y="672"/>
                <a:ext cx="4656" cy="3024"/>
              </a:xfrm>
              <a:prstGeom prst="horizontalScroll">
                <a:avLst>
                  <a:gd name="adj" fmla="val 12500"/>
                </a:avLst>
              </a:prstGeom>
              <a:blipFill dpi="0" rotWithShape="0">
                <a:blip r:embed="rId2"/>
                <a:srcRect/>
                <a:tile tx="0" ty="0" sx="100000" sy="100000" flip="none" algn="tl"/>
              </a:blipFill>
              <a:ln w="285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buFontTx/>
                  <a:buChar char="-"/>
                </a:pPr>
                <a:endParaRPr lang="vi-VN" sz="3200" b="1">
                  <a:latin typeface=".VnTime" pitchFamily="34" charset="0"/>
                  <a:cs typeface="Arial" pitchFamily="34" charset="0"/>
                </a:endParaRPr>
              </a:p>
            </p:txBody>
          </p:sp>
          <p:sp>
            <p:nvSpPr>
              <p:cNvPr id="62" name="Rectangle 7"/>
              <p:cNvSpPr>
                <a:spLocks noChangeArrowheads="1"/>
              </p:cNvSpPr>
              <p:nvPr/>
            </p:nvSpPr>
            <p:spPr bwMode="auto">
              <a:xfrm>
                <a:off x="1248" y="2099"/>
                <a:ext cx="3600"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0" hangingPunct="0"/>
                <a:endParaRPr lang="vi-VN" sz="2000" b="1" i="1">
                  <a:solidFill>
                    <a:schemeClr val="bg1"/>
                  </a:solidFill>
                  <a:latin typeface=".VnTime" pitchFamily="34" charset="0"/>
                  <a:cs typeface="Arial" pitchFamily="34" charset="0"/>
                </a:endParaRPr>
              </a:p>
            </p:txBody>
          </p:sp>
        </p:grpSp>
        <p:grpSp>
          <p:nvGrpSpPr>
            <p:cNvPr id="4" name="Group 8"/>
            <p:cNvGrpSpPr>
              <a:grpSpLocks/>
            </p:cNvGrpSpPr>
            <p:nvPr/>
          </p:nvGrpSpPr>
          <p:grpSpPr bwMode="auto">
            <a:xfrm>
              <a:off x="816" y="2832"/>
              <a:ext cx="768" cy="768"/>
              <a:chOff x="96" y="1536"/>
              <a:chExt cx="2352" cy="2712"/>
            </a:xfrm>
          </p:grpSpPr>
          <p:grpSp>
            <p:nvGrpSpPr>
              <p:cNvPr id="5" name="Group 9"/>
              <p:cNvGrpSpPr>
                <a:grpSpLocks/>
              </p:cNvGrpSpPr>
              <p:nvPr/>
            </p:nvGrpSpPr>
            <p:grpSpPr bwMode="auto">
              <a:xfrm rot="4912446">
                <a:off x="156" y="1476"/>
                <a:ext cx="768" cy="888"/>
                <a:chOff x="144" y="504"/>
                <a:chExt cx="1512" cy="1488"/>
              </a:xfrm>
            </p:grpSpPr>
            <p:sp>
              <p:nvSpPr>
                <p:cNvPr id="55" name="Freeform 10"/>
                <p:cNvSpPr>
                  <a:spLocks/>
                </p:cNvSpPr>
                <p:nvPr/>
              </p:nvSpPr>
              <p:spPr bwMode="auto">
                <a:xfrm rot="-5018420">
                  <a:off x="108" y="960"/>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6" name="Freeform 11"/>
                <p:cNvSpPr>
                  <a:spLocks/>
                </p:cNvSpPr>
                <p:nvPr/>
              </p:nvSpPr>
              <p:spPr bwMode="auto">
                <a:xfrm>
                  <a:off x="336" y="50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7" name="Freeform 12"/>
                <p:cNvSpPr>
                  <a:spLocks/>
                </p:cNvSpPr>
                <p:nvPr/>
              </p:nvSpPr>
              <p:spPr bwMode="auto">
                <a:xfrm rot="3651646">
                  <a:off x="876" y="61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8" name="Freeform 13"/>
                <p:cNvSpPr>
                  <a:spLocks/>
                </p:cNvSpPr>
                <p:nvPr/>
              </p:nvSpPr>
              <p:spPr bwMode="auto">
                <a:xfrm rot="8016108">
                  <a:off x="972" y="109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9" name="Freeform 14"/>
                <p:cNvSpPr>
                  <a:spLocks/>
                </p:cNvSpPr>
                <p:nvPr/>
              </p:nvSpPr>
              <p:spPr bwMode="auto">
                <a:xfrm rot="-10025304">
                  <a:off x="528" y="134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0" name="Oval 15" descr="Large confetti"/>
                <p:cNvSpPr>
                  <a:spLocks noChangeArrowheads="1"/>
                </p:cNvSpPr>
                <p:nvPr/>
              </p:nvSpPr>
              <p:spPr bwMode="auto">
                <a:xfrm>
                  <a:off x="720" y="1056"/>
                  <a:ext cx="336" cy="384"/>
                </a:xfrm>
                <a:prstGeom prst="ellipse">
                  <a:avLst/>
                </a:prstGeom>
                <a:pattFill prst="lgConfetti">
                  <a:fgClr>
                    <a:srgbClr val="CCCC00"/>
                  </a:fgClr>
                  <a:bgClr>
                    <a:schemeClr val="tx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6" name="Freeform 16"/>
              <p:cNvSpPr>
                <a:spLocks/>
              </p:cNvSpPr>
              <p:nvPr/>
            </p:nvSpPr>
            <p:spPr bwMode="auto">
              <a:xfrm>
                <a:off x="384" y="2256"/>
                <a:ext cx="192" cy="1536"/>
              </a:xfrm>
              <a:custGeom>
                <a:avLst/>
                <a:gdLst>
                  <a:gd name="T0" fmla="*/ 48 w 192"/>
                  <a:gd name="T1" fmla="*/ 0 h 1536"/>
                  <a:gd name="T2" fmla="*/ 0 w 192"/>
                  <a:gd name="T3" fmla="*/ 240 h 1536"/>
                  <a:gd name="T4" fmla="*/ 0 w 192"/>
                  <a:gd name="T5" fmla="*/ 480 h 1536"/>
                  <a:gd name="T6" fmla="*/ 48 w 192"/>
                  <a:gd name="T7" fmla="*/ 576 h 1536"/>
                  <a:gd name="T8" fmla="*/ 144 w 192"/>
                  <a:gd name="T9" fmla="*/ 720 h 1536"/>
                  <a:gd name="T10" fmla="*/ 180 w 192"/>
                  <a:gd name="T11" fmla="*/ 840 h 1536"/>
                  <a:gd name="T12" fmla="*/ 192 w 192"/>
                  <a:gd name="T13" fmla="*/ 984 h 1536"/>
                  <a:gd name="T14" fmla="*/ 192 w 192"/>
                  <a:gd name="T15" fmla="*/ 1056 h 1536"/>
                  <a:gd name="T16" fmla="*/ 192 w 192"/>
                  <a:gd name="T17" fmla="*/ 1152 h 1536"/>
                  <a:gd name="T18" fmla="*/ 144 w 192"/>
                  <a:gd name="T19" fmla="*/ 1392 h 1536"/>
                  <a:gd name="T20" fmla="*/ 96 w 192"/>
                  <a:gd name="T21" fmla="*/ 1536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1536">
                    <a:moveTo>
                      <a:pt x="48" y="0"/>
                    </a:moveTo>
                    <a:lnTo>
                      <a:pt x="0" y="240"/>
                    </a:lnTo>
                    <a:lnTo>
                      <a:pt x="0" y="480"/>
                    </a:lnTo>
                    <a:lnTo>
                      <a:pt x="48" y="576"/>
                    </a:lnTo>
                    <a:lnTo>
                      <a:pt x="144" y="720"/>
                    </a:lnTo>
                    <a:lnTo>
                      <a:pt x="180" y="840"/>
                    </a:lnTo>
                    <a:lnTo>
                      <a:pt x="192" y="984"/>
                    </a:lnTo>
                    <a:lnTo>
                      <a:pt x="192" y="1056"/>
                    </a:lnTo>
                    <a:lnTo>
                      <a:pt x="192" y="1152"/>
                    </a:lnTo>
                    <a:lnTo>
                      <a:pt x="144" y="1392"/>
                    </a:lnTo>
                    <a:lnTo>
                      <a:pt x="96" y="1536"/>
                    </a:lnTo>
                  </a:path>
                </a:pathLst>
              </a:custGeom>
              <a:noFill/>
              <a:ln w="3810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 name="Freeform 17"/>
              <p:cNvSpPr>
                <a:spLocks/>
              </p:cNvSpPr>
              <p:nvPr/>
            </p:nvSpPr>
            <p:spPr bwMode="auto">
              <a:xfrm rot="-3514978">
                <a:off x="216" y="3072"/>
                <a:ext cx="288" cy="432"/>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 name="Freeform 18"/>
              <p:cNvSpPr>
                <a:spLocks/>
              </p:cNvSpPr>
              <p:nvPr/>
            </p:nvSpPr>
            <p:spPr bwMode="auto">
              <a:xfrm rot="-3514978">
                <a:off x="317" y="3081"/>
                <a:ext cx="128" cy="401"/>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 name="Freeform 19"/>
              <p:cNvSpPr>
                <a:spLocks/>
              </p:cNvSpPr>
              <p:nvPr/>
            </p:nvSpPr>
            <p:spPr bwMode="auto">
              <a:xfrm rot="-3514978">
                <a:off x="337" y="3157"/>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 name="Freeform 20"/>
              <p:cNvSpPr>
                <a:spLocks/>
              </p:cNvSpPr>
              <p:nvPr/>
            </p:nvSpPr>
            <p:spPr bwMode="auto">
              <a:xfrm rot="-3514978">
                <a:off x="342" y="3244"/>
                <a:ext cx="64"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 name="Freeform 21"/>
              <p:cNvSpPr>
                <a:spLocks/>
              </p:cNvSpPr>
              <p:nvPr/>
            </p:nvSpPr>
            <p:spPr bwMode="auto">
              <a:xfrm rot="-3514978">
                <a:off x="290" y="3164"/>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 name="Freeform 22"/>
              <p:cNvSpPr>
                <a:spLocks/>
              </p:cNvSpPr>
              <p:nvPr/>
            </p:nvSpPr>
            <p:spPr bwMode="auto">
              <a:xfrm>
                <a:off x="504" y="3420"/>
                <a:ext cx="60" cy="96"/>
              </a:xfrm>
              <a:custGeom>
                <a:avLst/>
                <a:gdLst>
                  <a:gd name="T0" fmla="*/ 0 w 60"/>
                  <a:gd name="T1" fmla="*/ 0 h 96"/>
                  <a:gd name="T2" fmla="*/ 48 w 60"/>
                  <a:gd name="T3" fmla="*/ 96 h 96"/>
                  <a:gd name="T4" fmla="*/ 0 60000 65536"/>
                  <a:gd name="T5" fmla="*/ 0 60000 65536"/>
                </a:gdLst>
                <a:ahLst/>
                <a:cxnLst>
                  <a:cxn ang="T4">
                    <a:pos x="T0" y="T1"/>
                  </a:cxn>
                  <a:cxn ang="T5">
                    <a:pos x="T2" y="T3"/>
                  </a:cxn>
                </a:cxnLst>
                <a:rect l="0" t="0" r="r" b="b"/>
                <a:pathLst>
                  <a:path w="60" h="96">
                    <a:moveTo>
                      <a:pt x="0" y="0"/>
                    </a:moveTo>
                    <a:cubicBezTo>
                      <a:pt x="60" y="20"/>
                      <a:pt x="48" y="36"/>
                      <a:pt x="48" y="96"/>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13" name="Group 23"/>
              <p:cNvGrpSpPr>
                <a:grpSpLocks/>
              </p:cNvGrpSpPr>
              <p:nvPr/>
            </p:nvGrpSpPr>
            <p:grpSpPr bwMode="auto">
              <a:xfrm>
                <a:off x="480" y="2496"/>
                <a:ext cx="288" cy="528"/>
                <a:chOff x="480" y="2496"/>
                <a:chExt cx="288" cy="528"/>
              </a:xfrm>
            </p:grpSpPr>
            <p:sp>
              <p:nvSpPr>
                <p:cNvPr id="49" name="Freeform 24"/>
                <p:cNvSpPr>
                  <a:spLocks/>
                </p:cNvSpPr>
                <p:nvPr/>
              </p:nvSpPr>
              <p:spPr bwMode="auto">
                <a:xfrm>
                  <a:off x="480" y="2496"/>
                  <a:ext cx="288" cy="432"/>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0" name="Freeform 25"/>
                <p:cNvSpPr>
                  <a:spLocks/>
                </p:cNvSpPr>
                <p:nvPr/>
              </p:nvSpPr>
              <p:spPr bwMode="auto">
                <a:xfrm>
                  <a:off x="576" y="2527"/>
                  <a:ext cx="128" cy="401"/>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1" name="Freeform 26"/>
                <p:cNvSpPr>
                  <a:spLocks/>
                </p:cNvSpPr>
                <p:nvPr/>
              </p:nvSpPr>
              <p:spPr bwMode="auto">
                <a:xfrm>
                  <a:off x="640" y="2650"/>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2" name="Freeform 27"/>
                <p:cNvSpPr>
                  <a:spLocks/>
                </p:cNvSpPr>
                <p:nvPr/>
              </p:nvSpPr>
              <p:spPr bwMode="auto">
                <a:xfrm>
                  <a:off x="544" y="2650"/>
                  <a:ext cx="64"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3" name="Freeform 28"/>
                <p:cNvSpPr>
                  <a:spLocks/>
                </p:cNvSpPr>
                <p:nvPr/>
              </p:nvSpPr>
              <p:spPr bwMode="auto">
                <a:xfrm>
                  <a:off x="624" y="2558"/>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4" name="Freeform 29"/>
                <p:cNvSpPr>
                  <a:spLocks/>
                </p:cNvSpPr>
                <p:nvPr/>
              </p:nvSpPr>
              <p:spPr bwMode="auto">
                <a:xfrm flipH="1">
                  <a:off x="528" y="2928"/>
                  <a:ext cx="47" cy="96"/>
                </a:xfrm>
                <a:custGeom>
                  <a:avLst/>
                  <a:gdLst>
                    <a:gd name="T0" fmla="*/ 5 w 72"/>
                    <a:gd name="T1" fmla="*/ 0 h 192"/>
                    <a:gd name="T2" fmla="*/ 0 w 72"/>
                    <a:gd name="T3" fmla="*/ 48 h 192"/>
                    <a:gd name="T4" fmla="*/ 0 60000 65536"/>
                    <a:gd name="T5" fmla="*/ 0 60000 65536"/>
                  </a:gdLst>
                  <a:ahLst/>
                  <a:cxnLst>
                    <a:cxn ang="T4">
                      <a:pos x="T0" y="T1"/>
                    </a:cxn>
                    <a:cxn ang="T5">
                      <a:pos x="T2" y="T3"/>
                    </a:cxn>
                  </a:cxnLst>
                  <a:rect l="0" t="0" r="r" b="b"/>
                  <a:pathLst>
                    <a:path w="72" h="192">
                      <a:moveTo>
                        <a:pt x="12" y="0"/>
                      </a:moveTo>
                      <a:cubicBezTo>
                        <a:pt x="24" y="48"/>
                        <a:pt x="72" y="192"/>
                        <a:pt x="0" y="192"/>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4" name="Group 30"/>
              <p:cNvGrpSpPr>
                <a:grpSpLocks/>
              </p:cNvGrpSpPr>
              <p:nvPr/>
            </p:nvGrpSpPr>
            <p:grpSpPr bwMode="auto">
              <a:xfrm rot="4680742">
                <a:off x="936" y="2808"/>
                <a:ext cx="624" cy="1536"/>
                <a:chOff x="144" y="2256"/>
                <a:chExt cx="624" cy="1536"/>
              </a:xfrm>
            </p:grpSpPr>
            <p:sp>
              <p:nvSpPr>
                <p:cNvPr id="36" name="Freeform 31"/>
                <p:cNvSpPr>
                  <a:spLocks/>
                </p:cNvSpPr>
                <p:nvPr/>
              </p:nvSpPr>
              <p:spPr bwMode="auto">
                <a:xfrm>
                  <a:off x="384" y="2256"/>
                  <a:ext cx="192" cy="1536"/>
                </a:xfrm>
                <a:custGeom>
                  <a:avLst/>
                  <a:gdLst>
                    <a:gd name="T0" fmla="*/ 48 w 192"/>
                    <a:gd name="T1" fmla="*/ 0 h 1536"/>
                    <a:gd name="T2" fmla="*/ 0 w 192"/>
                    <a:gd name="T3" fmla="*/ 240 h 1536"/>
                    <a:gd name="T4" fmla="*/ 0 w 192"/>
                    <a:gd name="T5" fmla="*/ 480 h 1536"/>
                    <a:gd name="T6" fmla="*/ 48 w 192"/>
                    <a:gd name="T7" fmla="*/ 576 h 1536"/>
                    <a:gd name="T8" fmla="*/ 144 w 192"/>
                    <a:gd name="T9" fmla="*/ 720 h 1536"/>
                    <a:gd name="T10" fmla="*/ 180 w 192"/>
                    <a:gd name="T11" fmla="*/ 840 h 1536"/>
                    <a:gd name="T12" fmla="*/ 192 w 192"/>
                    <a:gd name="T13" fmla="*/ 984 h 1536"/>
                    <a:gd name="T14" fmla="*/ 192 w 192"/>
                    <a:gd name="T15" fmla="*/ 1056 h 1536"/>
                    <a:gd name="T16" fmla="*/ 192 w 192"/>
                    <a:gd name="T17" fmla="*/ 1152 h 1536"/>
                    <a:gd name="T18" fmla="*/ 144 w 192"/>
                    <a:gd name="T19" fmla="*/ 1392 h 1536"/>
                    <a:gd name="T20" fmla="*/ 96 w 192"/>
                    <a:gd name="T21" fmla="*/ 1536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1536">
                      <a:moveTo>
                        <a:pt x="48" y="0"/>
                      </a:moveTo>
                      <a:lnTo>
                        <a:pt x="0" y="240"/>
                      </a:lnTo>
                      <a:lnTo>
                        <a:pt x="0" y="480"/>
                      </a:lnTo>
                      <a:lnTo>
                        <a:pt x="48" y="576"/>
                      </a:lnTo>
                      <a:lnTo>
                        <a:pt x="144" y="720"/>
                      </a:lnTo>
                      <a:lnTo>
                        <a:pt x="180" y="840"/>
                      </a:lnTo>
                      <a:lnTo>
                        <a:pt x="192" y="984"/>
                      </a:lnTo>
                      <a:lnTo>
                        <a:pt x="192" y="1056"/>
                      </a:lnTo>
                      <a:lnTo>
                        <a:pt x="192" y="1152"/>
                      </a:lnTo>
                      <a:lnTo>
                        <a:pt x="144" y="1392"/>
                      </a:lnTo>
                      <a:lnTo>
                        <a:pt x="96" y="1536"/>
                      </a:lnTo>
                    </a:path>
                  </a:pathLst>
                </a:custGeom>
                <a:noFill/>
                <a:ln w="3810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7" name="Freeform 32"/>
                <p:cNvSpPr>
                  <a:spLocks/>
                </p:cNvSpPr>
                <p:nvPr/>
              </p:nvSpPr>
              <p:spPr bwMode="auto">
                <a:xfrm>
                  <a:off x="480" y="2496"/>
                  <a:ext cx="288" cy="432"/>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8" name="Freeform 33"/>
                <p:cNvSpPr>
                  <a:spLocks/>
                </p:cNvSpPr>
                <p:nvPr/>
              </p:nvSpPr>
              <p:spPr bwMode="auto">
                <a:xfrm>
                  <a:off x="576" y="2527"/>
                  <a:ext cx="128" cy="401"/>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9" name="Freeform 34"/>
                <p:cNvSpPr>
                  <a:spLocks/>
                </p:cNvSpPr>
                <p:nvPr/>
              </p:nvSpPr>
              <p:spPr bwMode="auto">
                <a:xfrm>
                  <a:off x="640" y="2650"/>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0" name="Freeform 35"/>
                <p:cNvSpPr>
                  <a:spLocks/>
                </p:cNvSpPr>
                <p:nvPr/>
              </p:nvSpPr>
              <p:spPr bwMode="auto">
                <a:xfrm>
                  <a:off x="544" y="2650"/>
                  <a:ext cx="64"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1" name="Freeform 36"/>
                <p:cNvSpPr>
                  <a:spLocks/>
                </p:cNvSpPr>
                <p:nvPr/>
              </p:nvSpPr>
              <p:spPr bwMode="auto">
                <a:xfrm>
                  <a:off x="624" y="2558"/>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2" name="Freeform 37"/>
                <p:cNvSpPr>
                  <a:spLocks/>
                </p:cNvSpPr>
                <p:nvPr/>
              </p:nvSpPr>
              <p:spPr bwMode="auto">
                <a:xfrm rot="-3514978">
                  <a:off x="216" y="3072"/>
                  <a:ext cx="288" cy="432"/>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 name="Freeform 38"/>
                <p:cNvSpPr>
                  <a:spLocks/>
                </p:cNvSpPr>
                <p:nvPr/>
              </p:nvSpPr>
              <p:spPr bwMode="auto">
                <a:xfrm rot="-3514978">
                  <a:off x="317" y="3081"/>
                  <a:ext cx="128" cy="401"/>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4" name="Freeform 39"/>
                <p:cNvSpPr>
                  <a:spLocks/>
                </p:cNvSpPr>
                <p:nvPr/>
              </p:nvSpPr>
              <p:spPr bwMode="auto">
                <a:xfrm rot="-3514978">
                  <a:off x="337" y="3157"/>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5" name="Freeform 40"/>
                <p:cNvSpPr>
                  <a:spLocks/>
                </p:cNvSpPr>
                <p:nvPr/>
              </p:nvSpPr>
              <p:spPr bwMode="auto">
                <a:xfrm rot="-3514978">
                  <a:off x="342" y="3244"/>
                  <a:ext cx="64"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6" name="Freeform 41"/>
                <p:cNvSpPr>
                  <a:spLocks/>
                </p:cNvSpPr>
                <p:nvPr/>
              </p:nvSpPr>
              <p:spPr bwMode="auto">
                <a:xfrm rot="-3514978">
                  <a:off x="290" y="3164"/>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7" name="Freeform 42"/>
                <p:cNvSpPr>
                  <a:spLocks/>
                </p:cNvSpPr>
                <p:nvPr/>
              </p:nvSpPr>
              <p:spPr bwMode="auto">
                <a:xfrm>
                  <a:off x="504" y="3420"/>
                  <a:ext cx="60" cy="96"/>
                </a:xfrm>
                <a:custGeom>
                  <a:avLst/>
                  <a:gdLst>
                    <a:gd name="T0" fmla="*/ 0 w 60"/>
                    <a:gd name="T1" fmla="*/ 0 h 96"/>
                    <a:gd name="T2" fmla="*/ 48 w 60"/>
                    <a:gd name="T3" fmla="*/ 96 h 96"/>
                    <a:gd name="T4" fmla="*/ 0 60000 65536"/>
                    <a:gd name="T5" fmla="*/ 0 60000 65536"/>
                  </a:gdLst>
                  <a:ahLst/>
                  <a:cxnLst>
                    <a:cxn ang="T4">
                      <a:pos x="T0" y="T1"/>
                    </a:cxn>
                    <a:cxn ang="T5">
                      <a:pos x="T2" y="T3"/>
                    </a:cxn>
                  </a:cxnLst>
                  <a:rect l="0" t="0" r="r" b="b"/>
                  <a:pathLst>
                    <a:path w="60" h="96">
                      <a:moveTo>
                        <a:pt x="0" y="0"/>
                      </a:moveTo>
                      <a:cubicBezTo>
                        <a:pt x="60" y="20"/>
                        <a:pt x="48" y="36"/>
                        <a:pt x="48" y="96"/>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8" name="Freeform 43"/>
                <p:cNvSpPr>
                  <a:spLocks/>
                </p:cNvSpPr>
                <p:nvPr/>
              </p:nvSpPr>
              <p:spPr bwMode="auto">
                <a:xfrm flipH="1">
                  <a:off x="528" y="2928"/>
                  <a:ext cx="47" cy="96"/>
                </a:xfrm>
                <a:custGeom>
                  <a:avLst/>
                  <a:gdLst>
                    <a:gd name="T0" fmla="*/ 5 w 72"/>
                    <a:gd name="T1" fmla="*/ 0 h 192"/>
                    <a:gd name="T2" fmla="*/ 0 w 72"/>
                    <a:gd name="T3" fmla="*/ 48 h 192"/>
                    <a:gd name="T4" fmla="*/ 0 60000 65536"/>
                    <a:gd name="T5" fmla="*/ 0 60000 65536"/>
                  </a:gdLst>
                  <a:ahLst/>
                  <a:cxnLst>
                    <a:cxn ang="T4">
                      <a:pos x="T0" y="T1"/>
                    </a:cxn>
                    <a:cxn ang="T5">
                      <a:pos x="T2" y="T3"/>
                    </a:cxn>
                  </a:cxnLst>
                  <a:rect l="0" t="0" r="r" b="b"/>
                  <a:pathLst>
                    <a:path w="72" h="192">
                      <a:moveTo>
                        <a:pt x="12" y="0"/>
                      </a:moveTo>
                      <a:cubicBezTo>
                        <a:pt x="24" y="48"/>
                        <a:pt x="72" y="192"/>
                        <a:pt x="0" y="192"/>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5" name="Group 44"/>
              <p:cNvGrpSpPr>
                <a:grpSpLocks/>
              </p:cNvGrpSpPr>
              <p:nvPr/>
            </p:nvGrpSpPr>
            <p:grpSpPr bwMode="auto">
              <a:xfrm rot="9942732">
                <a:off x="144" y="3360"/>
                <a:ext cx="768" cy="888"/>
                <a:chOff x="144" y="504"/>
                <a:chExt cx="1512" cy="1488"/>
              </a:xfrm>
            </p:grpSpPr>
            <p:sp>
              <p:nvSpPr>
                <p:cNvPr id="30" name="Freeform 45"/>
                <p:cNvSpPr>
                  <a:spLocks/>
                </p:cNvSpPr>
                <p:nvPr/>
              </p:nvSpPr>
              <p:spPr bwMode="auto">
                <a:xfrm rot="-5018420">
                  <a:off x="108" y="960"/>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1" name="Freeform 46"/>
                <p:cNvSpPr>
                  <a:spLocks/>
                </p:cNvSpPr>
                <p:nvPr/>
              </p:nvSpPr>
              <p:spPr bwMode="auto">
                <a:xfrm>
                  <a:off x="336" y="50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 name="Freeform 47"/>
                <p:cNvSpPr>
                  <a:spLocks/>
                </p:cNvSpPr>
                <p:nvPr/>
              </p:nvSpPr>
              <p:spPr bwMode="auto">
                <a:xfrm rot="3651646">
                  <a:off x="876" y="61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3" name="Freeform 48"/>
                <p:cNvSpPr>
                  <a:spLocks/>
                </p:cNvSpPr>
                <p:nvPr/>
              </p:nvSpPr>
              <p:spPr bwMode="auto">
                <a:xfrm rot="8016108">
                  <a:off x="972" y="109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4" name="Freeform 49"/>
                <p:cNvSpPr>
                  <a:spLocks/>
                </p:cNvSpPr>
                <p:nvPr/>
              </p:nvSpPr>
              <p:spPr bwMode="auto">
                <a:xfrm rot="-10025304">
                  <a:off x="528" y="134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5" name="Oval 50" descr="Large confetti"/>
                <p:cNvSpPr>
                  <a:spLocks noChangeArrowheads="1"/>
                </p:cNvSpPr>
                <p:nvPr/>
              </p:nvSpPr>
              <p:spPr bwMode="auto">
                <a:xfrm>
                  <a:off x="720" y="1056"/>
                  <a:ext cx="336" cy="384"/>
                </a:xfrm>
                <a:prstGeom prst="ellipse">
                  <a:avLst/>
                </a:prstGeom>
                <a:pattFill prst="lgConfetti">
                  <a:fgClr>
                    <a:srgbClr val="CCCC00"/>
                  </a:fgClr>
                  <a:bgClr>
                    <a:schemeClr val="tx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16" name="Group 51"/>
              <p:cNvGrpSpPr>
                <a:grpSpLocks/>
              </p:cNvGrpSpPr>
              <p:nvPr/>
            </p:nvGrpSpPr>
            <p:grpSpPr bwMode="auto">
              <a:xfrm rot="9942732">
                <a:off x="1680" y="2928"/>
                <a:ext cx="768" cy="888"/>
                <a:chOff x="144" y="504"/>
                <a:chExt cx="1512" cy="1488"/>
              </a:xfrm>
            </p:grpSpPr>
            <p:sp>
              <p:nvSpPr>
                <p:cNvPr id="24" name="Freeform 52"/>
                <p:cNvSpPr>
                  <a:spLocks/>
                </p:cNvSpPr>
                <p:nvPr/>
              </p:nvSpPr>
              <p:spPr bwMode="auto">
                <a:xfrm rot="-5018420">
                  <a:off x="108" y="960"/>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5" name="Freeform 53"/>
                <p:cNvSpPr>
                  <a:spLocks/>
                </p:cNvSpPr>
                <p:nvPr/>
              </p:nvSpPr>
              <p:spPr bwMode="auto">
                <a:xfrm>
                  <a:off x="336" y="50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6" name="Freeform 54"/>
                <p:cNvSpPr>
                  <a:spLocks/>
                </p:cNvSpPr>
                <p:nvPr/>
              </p:nvSpPr>
              <p:spPr bwMode="auto">
                <a:xfrm rot="3651646">
                  <a:off x="876" y="61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7" name="Freeform 55"/>
                <p:cNvSpPr>
                  <a:spLocks/>
                </p:cNvSpPr>
                <p:nvPr/>
              </p:nvSpPr>
              <p:spPr bwMode="auto">
                <a:xfrm rot="8016108">
                  <a:off x="972" y="109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8" name="Freeform 56"/>
                <p:cNvSpPr>
                  <a:spLocks/>
                </p:cNvSpPr>
                <p:nvPr/>
              </p:nvSpPr>
              <p:spPr bwMode="auto">
                <a:xfrm rot="-10025304">
                  <a:off x="528" y="134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9" name="Oval 57" descr="Large confetti"/>
                <p:cNvSpPr>
                  <a:spLocks noChangeArrowheads="1"/>
                </p:cNvSpPr>
                <p:nvPr/>
              </p:nvSpPr>
              <p:spPr bwMode="auto">
                <a:xfrm>
                  <a:off x="720" y="1056"/>
                  <a:ext cx="336" cy="384"/>
                </a:xfrm>
                <a:prstGeom prst="ellipse">
                  <a:avLst/>
                </a:prstGeom>
                <a:pattFill prst="lgConfetti">
                  <a:fgClr>
                    <a:srgbClr val="CCCC00"/>
                  </a:fgClr>
                  <a:bgClr>
                    <a:schemeClr val="tx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17" name="Group 58"/>
              <p:cNvGrpSpPr>
                <a:grpSpLocks/>
              </p:cNvGrpSpPr>
              <p:nvPr/>
            </p:nvGrpSpPr>
            <p:grpSpPr bwMode="auto">
              <a:xfrm rot="20069967" flipH="1">
                <a:off x="153" y="2297"/>
                <a:ext cx="192" cy="528"/>
                <a:chOff x="480" y="2496"/>
                <a:chExt cx="288" cy="528"/>
              </a:xfrm>
            </p:grpSpPr>
            <p:sp>
              <p:nvSpPr>
                <p:cNvPr id="18" name="Freeform 59"/>
                <p:cNvSpPr>
                  <a:spLocks/>
                </p:cNvSpPr>
                <p:nvPr/>
              </p:nvSpPr>
              <p:spPr bwMode="auto">
                <a:xfrm>
                  <a:off x="480" y="2496"/>
                  <a:ext cx="288" cy="432"/>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9" name="Freeform 60"/>
                <p:cNvSpPr>
                  <a:spLocks/>
                </p:cNvSpPr>
                <p:nvPr/>
              </p:nvSpPr>
              <p:spPr bwMode="auto">
                <a:xfrm>
                  <a:off x="576" y="2527"/>
                  <a:ext cx="128" cy="401"/>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 name="Freeform 61"/>
                <p:cNvSpPr>
                  <a:spLocks/>
                </p:cNvSpPr>
                <p:nvPr/>
              </p:nvSpPr>
              <p:spPr bwMode="auto">
                <a:xfrm>
                  <a:off x="640" y="2650"/>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 name="Freeform 62"/>
                <p:cNvSpPr>
                  <a:spLocks/>
                </p:cNvSpPr>
                <p:nvPr/>
              </p:nvSpPr>
              <p:spPr bwMode="auto">
                <a:xfrm>
                  <a:off x="544" y="2650"/>
                  <a:ext cx="64"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2" name="Freeform 63"/>
                <p:cNvSpPr>
                  <a:spLocks/>
                </p:cNvSpPr>
                <p:nvPr/>
              </p:nvSpPr>
              <p:spPr bwMode="auto">
                <a:xfrm>
                  <a:off x="624" y="2558"/>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3" name="Freeform 64"/>
                <p:cNvSpPr>
                  <a:spLocks/>
                </p:cNvSpPr>
                <p:nvPr/>
              </p:nvSpPr>
              <p:spPr bwMode="auto">
                <a:xfrm flipH="1">
                  <a:off x="528" y="2928"/>
                  <a:ext cx="47" cy="96"/>
                </a:xfrm>
                <a:custGeom>
                  <a:avLst/>
                  <a:gdLst>
                    <a:gd name="T0" fmla="*/ 5 w 72"/>
                    <a:gd name="T1" fmla="*/ 0 h 192"/>
                    <a:gd name="T2" fmla="*/ 0 w 72"/>
                    <a:gd name="T3" fmla="*/ 48 h 192"/>
                    <a:gd name="T4" fmla="*/ 0 60000 65536"/>
                    <a:gd name="T5" fmla="*/ 0 60000 65536"/>
                  </a:gdLst>
                  <a:ahLst/>
                  <a:cxnLst>
                    <a:cxn ang="T4">
                      <a:pos x="T0" y="T1"/>
                    </a:cxn>
                    <a:cxn ang="T5">
                      <a:pos x="T2" y="T3"/>
                    </a:cxn>
                  </a:cxnLst>
                  <a:rect l="0" t="0" r="r" b="b"/>
                  <a:pathLst>
                    <a:path w="72" h="192">
                      <a:moveTo>
                        <a:pt x="12" y="0"/>
                      </a:moveTo>
                      <a:cubicBezTo>
                        <a:pt x="24" y="48"/>
                        <a:pt x="72" y="192"/>
                        <a:pt x="0" y="192"/>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grpSp>
      <p:sp>
        <p:nvSpPr>
          <p:cNvPr id="63" name="Text Box 66"/>
          <p:cNvSpPr txBox="1">
            <a:spLocks noChangeArrowheads="1"/>
          </p:cNvSpPr>
          <p:nvPr/>
        </p:nvSpPr>
        <p:spPr bwMode="auto">
          <a:xfrm>
            <a:off x="928914" y="1268760"/>
            <a:ext cx="8215086"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4000" b="1" smtClean="0">
                <a:solidFill>
                  <a:srgbClr val="FF0000"/>
                </a:solidFill>
                <a:latin typeface="Times New Roman" pitchFamily="18" charset="0"/>
                <a:cs typeface="Times New Roman" pitchFamily="18" charset="0"/>
              </a:rPr>
              <a:t>KẾT LUẬN:</a:t>
            </a:r>
          </a:p>
          <a:p>
            <a:pPr eaLnBrk="1" hangingPunct="1"/>
            <a:r>
              <a:rPr lang="en-US" sz="3200" smtClean="0">
                <a:solidFill>
                  <a:srgbClr val="6600CC"/>
                </a:solidFill>
                <a:latin typeface="Times New Roman" pitchFamily="18" charset="0"/>
                <a:cs typeface="Times New Roman" pitchFamily="18" charset="0"/>
              </a:rPr>
              <a:t>- Khi gặp khách nước ngoài em có thể chào, cười thân thiện, chỉ đường nếu họ nhờ giúp đỡ.</a:t>
            </a:r>
          </a:p>
          <a:p>
            <a:pPr eaLnBrk="1" hangingPunct="1"/>
            <a:r>
              <a:rPr lang="en-US" sz="3200" smtClean="0">
                <a:solidFill>
                  <a:srgbClr val="6600CC"/>
                </a:solidFill>
                <a:latin typeface="Times New Roman" pitchFamily="18" charset="0"/>
                <a:cs typeface="Times New Roman" pitchFamily="18" charset="0"/>
              </a:rPr>
              <a:t>- Các em nên giúp đỡ khách nước ngoài những việc phù hợp khi cần thiết.</a:t>
            </a:r>
          </a:p>
          <a:p>
            <a:pPr eaLnBrk="1" hangingPunct="1"/>
            <a:r>
              <a:rPr lang="en-US" sz="3200" smtClean="0">
                <a:solidFill>
                  <a:srgbClr val="6600CC"/>
                </a:solidFill>
                <a:latin typeface="Times New Roman" pitchFamily="18" charset="0"/>
                <a:cs typeface="Times New Roman" pitchFamily="18" charset="0"/>
              </a:rPr>
              <a:t>- Việc đó thể hiện sự tôn trọng, lòng mến khách của các em, giúp khách nước ngoài thêm hiểu biết và có tình cảm với đất nước Việt Nam.</a:t>
            </a:r>
            <a:endParaRPr lang="en-US" sz="3200">
              <a:solidFill>
                <a:srgbClr val="6600CC"/>
              </a:solidFill>
              <a:latin typeface="Times New Roman" pitchFamily="18" charset="0"/>
              <a:cs typeface="Times New Roman" pitchFamily="18" charset="0"/>
            </a:endParaRPr>
          </a:p>
        </p:txBody>
      </p:sp>
    </p:spTree>
    <p:extLst>
      <p:ext uri="{BB962C8B-B14F-4D97-AF65-F5344CB8AC3E}">
        <p14:creationId xmlns:p14="http://schemas.microsoft.com/office/powerpoint/2010/main" val="2154693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63"/>
                                        </p:tgtEl>
                                        <p:attrNameLst>
                                          <p:attrName>style.visibility</p:attrName>
                                        </p:attrNameLst>
                                      </p:cBhvr>
                                      <p:to>
                                        <p:strVal val="visible"/>
                                      </p:to>
                                    </p:set>
                                    <p:anim calcmode="discrete" valueType="clr">
                                      <p:cBhvr override="childStyle">
                                        <p:cTn id="10" dur="80"/>
                                        <p:tgtEl>
                                          <p:spTgt spid="63"/>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63"/>
                                        </p:tgtEl>
                                        <p:attrNameLst>
                                          <p:attrName>fillcolor</p:attrName>
                                        </p:attrNameLst>
                                      </p:cBhvr>
                                      <p:tavLst>
                                        <p:tav tm="0">
                                          <p:val>
                                            <p:clrVal>
                                              <a:schemeClr val="accent2"/>
                                            </p:clrVal>
                                          </p:val>
                                        </p:tav>
                                        <p:tav tm="50000">
                                          <p:val>
                                            <p:clrVal>
                                              <a:schemeClr val="hlink"/>
                                            </p:clrVal>
                                          </p:val>
                                        </p:tav>
                                      </p:tavLst>
                                    </p:anim>
                                    <p:set>
                                      <p:cBhvr>
                                        <p:cTn id="12" dur="80"/>
                                        <p:tgtEl>
                                          <p:spTgt spid="6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sz="quarter" idx="1"/>
          </p:nvPr>
        </p:nvSpPr>
        <p:spPr>
          <a:xfrm>
            <a:off x="457200" y="3657600"/>
            <a:ext cx="4038600" cy="2185988"/>
          </a:xfrm>
        </p:spPr>
        <p:txBody>
          <a:bodyPr/>
          <a:lstStyle/>
          <a:p>
            <a:pPr eaLnBrk="1" hangingPunct="1"/>
            <a:endParaRPr lang="vi-VN" sz="2400" smtClean="0">
              <a:latin typeface="Georgia" pitchFamily="18" charset="0"/>
            </a:endParaRPr>
          </a:p>
        </p:txBody>
      </p:sp>
      <p:sp>
        <p:nvSpPr>
          <p:cNvPr id="47107" name="Rectangle 3"/>
          <p:cNvSpPr>
            <a:spLocks noGrp="1" noChangeArrowheads="1"/>
          </p:cNvSpPr>
          <p:nvPr>
            <p:ph sz="quarter" idx="2"/>
          </p:nvPr>
        </p:nvSpPr>
        <p:spPr>
          <a:xfrm>
            <a:off x="4572000" y="3657600"/>
            <a:ext cx="4038600" cy="2185988"/>
          </a:xfrm>
        </p:spPr>
        <p:txBody>
          <a:bodyPr/>
          <a:lstStyle/>
          <a:p>
            <a:pPr eaLnBrk="1" hangingPunct="1"/>
            <a:endParaRPr lang="vi-VN" sz="2400" smtClean="0">
              <a:latin typeface="Georgia" pitchFamily="18" charset="0"/>
            </a:endParaRPr>
          </a:p>
        </p:txBody>
      </p:sp>
      <p:sp>
        <p:nvSpPr>
          <p:cNvPr id="14" name="Slide Number Placeholder 7"/>
          <p:cNvSpPr>
            <a:spLocks noGrp="1"/>
          </p:cNvSpPr>
          <p:nvPr>
            <p:ph type="sldNum" sz="quarter" idx="12"/>
          </p:nvPr>
        </p:nvSpPr>
        <p:spPr/>
        <p:txBody>
          <a:bodyPr/>
          <a:lstStyle/>
          <a:p>
            <a:pPr>
              <a:defRPr/>
            </a:pPr>
            <a:fld id="{D8ADF552-CA82-47A9-AB40-D5A7F665EA1C}" type="slidenum">
              <a:rPr lang="en-US"/>
              <a:pPr>
                <a:defRPr/>
              </a:pPr>
              <a:t>16</a:t>
            </a:fld>
            <a:endParaRPr lang="en-US"/>
          </a:p>
        </p:txBody>
      </p:sp>
      <p:grpSp>
        <p:nvGrpSpPr>
          <p:cNvPr id="118788" name="Group 4"/>
          <p:cNvGrpSpPr>
            <a:grpSpLocks/>
          </p:cNvGrpSpPr>
          <p:nvPr/>
        </p:nvGrpSpPr>
        <p:grpSpPr bwMode="auto">
          <a:xfrm>
            <a:off x="4419600" y="0"/>
            <a:ext cx="4724400" cy="3352800"/>
            <a:chOff x="96" y="2160"/>
            <a:chExt cx="2880" cy="2160"/>
          </a:xfrm>
        </p:grpSpPr>
        <p:pic>
          <p:nvPicPr>
            <p:cNvPr id="47117" name="Picture 5" descr="12_re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 y="2160"/>
              <a:ext cx="288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8" name="Oval 6"/>
            <p:cNvSpPr>
              <a:spLocks noChangeArrowheads="1"/>
            </p:cNvSpPr>
            <p:nvPr/>
          </p:nvSpPr>
          <p:spPr bwMode="auto">
            <a:xfrm>
              <a:off x="240" y="2208"/>
              <a:ext cx="240" cy="240"/>
            </a:xfrm>
            <a:prstGeom prst="ellipse">
              <a:avLst/>
            </a:prstGeom>
            <a:solidFill>
              <a:schemeClr val="bg1"/>
            </a:solidFill>
            <a:ln w="952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t>2</a:t>
              </a:r>
            </a:p>
          </p:txBody>
        </p:sp>
      </p:grpSp>
      <p:grpSp>
        <p:nvGrpSpPr>
          <p:cNvPr id="118791" name="Group 7"/>
          <p:cNvGrpSpPr>
            <a:grpSpLocks/>
          </p:cNvGrpSpPr>
          <p:nvPr/>
        </p:nvGrpSpPr>
        <p:grpSpPr bwMode="auto">
          <a:xfrm>
            <a:off x="0" y="0"/>
            <a:ext cx="4419600" cy="3352800"/>
            <a:chOff x="1632" y="0"/>
            <a:chExt cx="2784" cy="2112"/>
          </a:xfrm>
        </p:grpSpPr>
        <p:pic>
          <p:nvPicPr>
            <p:cNvPr id="47115" name="Picture 8" descr="10_resi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 y="0"/>
              <a:ext cx="2784" cy="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6" name="Oval 9"/>
            <p:cNvSpPr>
              <a:spLocks noChangeArrowheads="1"/>
            </p:cNvSpPr>
            <p:nvPr/>
          </p:nvSpPr>
          <p:spPr bwMode="auto">
            <a:xfrm>
              <a:off x="1728" y="48"/>
              <a:ext cx="240" cy="240"/>
            </a:xfrm>
            <a:prstGeom prst="ellipse">
              <a:avLst/>
            </a:prstGeom>
            <a:solidFill>
              <a:schemeClr val="bg1"/>
            </a:solidFill>
            <a:ln w="952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t>1</a:t>
              </a:r>
            </a:p>
          </p:txBody>
        </p:sp>
      </p:grpSp>
      <p:grpSp>
        <p:nvGrpSpPr>
          <p:cNvPr id="118794" name="Group 10"/>
          <p:cNvGrpSpPr>
            <a:grpSpLocks/>
          </p:cNvGrpSpPr>
          <p:nvPr/>
        </p:nvGrpSpPr>
        <p:grpSpPr bwMode="auto">
          <a:xfrm>
            <a:off x="0" y="3429000"/>
            <a:ext cx="4495800" cy="3429000"/>
            <a:chOff x="3024" y="2160"/>
            <a:chExt cx="2736" cy="2160"/>
          </a:xfrm>
        </p:grpSpPr>
        <p:pic>
          <p:nvPicPr>
            <p:cNvPr id="47113" name="Picture 11" descr="11_resiz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4" y="2160"/>
              <a:ext cx="2736"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4" name="Oval 12"/>
            <p:cNvSpPr>
              <a:spLocks noChangeArrowheads="1"/>
            </p:cNvSpPr>
            <p:nvPr/>
          </p:nvSpPr>
          <p:spPr bwMode="auto">
            <a:xfrm>
              <a:off x="3120" y="2208"/>
              <a:ext cx="240" cy="240"/>
            </a:xfrm>
            <a:prstGeom prst="ellipse">
              <a:avLst/>
            </a:prstGeom>
            <a:solidFill>
              <a:schemeClr val="bg1"/>
            </a:solidFill>
            <a:ln w="952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t>3</a:t>
              </a:r>
            </a:p>
          </p:txBody>
        </p:sp>
      </p:grpSp>
      <p:pic>
        <p:nvPicPr>
          <p:cNvPr id="118797"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3429000"/>
            <a:ext cx="4724400" cy="3429000"/>
          </a:xfrm>
          <a:prstGeom prst="rect">
            <a:avLst/>
          </a:prstGeom>
          <a:noFill/>
          <a:ln w="57150" cmpd="thinThick">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9"/>
          <p:cNvGrpSpPr>
            <a:grpSpLocks/>
          </p:cNvGrpSpPr>
          <p:nvPr/>
        </p:nvGrpSpPr>
        <p:grpSpPr bwMode="auto">
          <a:xfrm>
            <a:off x="0" y="447040"/>
            <a:ext cx="9144000" cy="4782160"/>
            <a:chOff x="672" y="576"/>
            <a:chExt cx="4752" cy="2208"/>
          </a:xfrm>
        </p:grpSpPr>
        <p:sp>
          <p:nvSpPr>
            <p:cNvPr id="16" name="AutoShape 10" descr="25%"/>
            <p:cNvSpPr>
              <a:spLocks noChangeArrowheads="1"/>
            </p:cNvSpPr>
            <p:nvPr/>
          </p:nvSpPr>
          <p:spPr bwMode="auto">
            <a:xfrm>
              <a:off x="672" y="576"/>
              <a:ext cx="4752" cy="2208"/>
            </a:xfrm>
            <a:prstGeom prst="horizontalScroll">
              <a:avLst>
                <a:gd name="adj" fmla="val 12500"/>
              </a:avLst>
            </a:prstGeom>
            <a:pattFill prst="pct25">
              <a:fgClr>
                <a:srgbClr val="F8A4FA"/>
              </a:fgClr>
              <a:bgClr>
                <a:schemeClr val="bg1"/>
              </a:bgClr>
            </a:pattFill>
            <a:ln w="9525">
              <a:solidFill>
                <a:srgbClr val="CC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b="1" i="1">
                <a:solidFill>
                  <a:srgbClr val="0000CC"/>
                </a:solidFill>
                <a:cs typeface="Arial" pitchFamily="34" charset="0"/>
              </a:endParaRPr>
            </a:p>
          </p:txBody>
        </p:sp>
        <p:sp>
          <p:nvSpPr>
            <p:cNvPr id="17" name="Text Box 11"/>
            <p:cNvSpPr txBox="1">
              <a:spLocks noChangeArrowheads="1"/>
            </p:cNvSpPr>
            <p:nvPr/>
          </p:nvSpPr>
          <p:spPr bwMode="auto">
            <a:xfrm>
              <a:off x="952" y="1199"/>
              <a:ext cx="4403" cy="1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buFontTx/>
                <a:buChar char="-"/>
              </a:pPr>
              <a:r>
                <a:rPr lang="en-US" sz="3600" b="1" smtClean="0">
                  <a:solidFill>
                    <a:srgbClr val="0000FF"/>
                  </a:solidFill>
                  <a:latin typeface="Times New Roman" pitchFamily="18" charset="0"/>
                  <a:cs typeface="Times New Roman" pitchFamily="18" charset="0"/>
                </a:rPr>
                <a:t> Tôn </a:t>
              </a:r>
              <a:r>
                <a:rPr lang="en-US" sz="3600" b="1">
                  <a:solidFill>
                    <a:srgbClr val="0000FF"/>
                  </a:solidFill>
                  <a:latin typeface="Times New Roman" pitchFamily="18" charset="0"/>
                  <a:cs typeface="Times New Roman" pitchFamily="18" charset="0"/>
                </a:rPr>
                <a:t>trọng khách nước ngoài và sẵn sàng giúp đỡ họ là thể hiện lòng mến khách, giúp họ có thêm những hiểu biết và quý trọng con người Việt Nam.</a:t>
              </a:r>
            </a:p>
          </p:txBody>
        </p:sp>
      </p:grpSp>
    </p:spTree>
    <p:extLst>
      <p:ext uri="{BB962C8B-B14F-4D97-AF65-F5344CB8AC3E}">
        <p14:creationId xmlns:p14="http://schemas.microsoft.com/office/powerpoint/2010/main" val="27737014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118791"/>
                                        </p:tgtEl>
                                        <p:attrNameLst>
                                          <p:attrName>style.visibility</p:attrName>
                                        </p:attrNameLst>
                                      </p:cBhvr>
                                      <p:to>
                                        <p:strVal val="visible"/>
                                      </p:to>
                                    </p:set>
                                    <p:anim calcmode="lin" valueType="num">
                                      <p:cBhvr>
                                        <p:cTn id="7" dur="1000" fill="hold"/>
                                        <p:tgtEl>
                                          <p:spTgt spid="118791"/>
                                        </p:tgtEl>
                                        <p:attrNameLst>
                                          <p:attrName>ppt_w</p:attrName>
                                        </p:attrNameLst>
                                      </p:cBhvr>
                                      <p:tavLst>
                                        <p:tav tm="0">
                                          <p:val>
                                            <p:strVal val="#ppt_w*0.70"/>
                                          </p:val>
                                        </p:tav>
                                        <p:tav tm="100000">
                                          <p:val>
                                            <p:strVal val="#ppt_w"/>
                                          </p:val>
                                        </p:tav>
                                      </p:tavLst>
                                    </p:anim>
                                    <p:anim calcmode="lin" valueType="num">
                                      <p:cBhvr>
                                        <p:cTn id="8" dur="1000" fill="hold"/>
                                        <p:tgtEl>
                                          <p:spTgt spid="118791"/>
                                        </p:tgtEl>
                                        <p:attrNameLst>
                                          <p:attrName>ppt_h</p:attrName>
                                        </p:attrNameLst>
                                      </p:cBhvr>
                                      <p:tavLst>
                                        <p:tav tm="0">
                                          <p:val>
                                            <p:strVal val="#ppt_h"/>
                                          </p:val>
                                        </p:tav>
                                        <p:tav tm="100000">
                                          <p:val>
                                            <p:strVal val="#ppt_h"/>
                                          </p:val>
                                        </p:tav>
                                      </p:tavLst>
                                    </p:anim>
                                    <p:animEffect transition="in" filter="fade">
                                      <p:cBhvr>
                                        <p:cTn id="9" dur="1000"/>
                                        <p:tgtEl>
                                          <p:spTgt spid="118791"/>
                                        </p:tgtEl>
                                      </p:cBhvr>
                                    </p:animEffect>
                                  </p:childTnLst>
                                </p:cTn>
                              </p:par>
                            </p:childTnLst>
                          </p:cTn>
                        </p:par>
                        <p:par>
                          <p:cTn id="10" fill="hold" nodeType="afterGroup">
                            <p:stCondLst>
                              <p:cond delay="1000"/>
                            </p:stCondLst>
                            <p:childTnLst>
                              <p:par>
                                <p:cTn id="11" presetID="55" presetClass="entr" presetSubtype="0" fill="hold" nodeType="afterEffect">
                                  <p:stCondLst>
                                    <p:cond delay="0"/>
                                  </p:stCondLst>
                                  <p:childTnLst>
                                    <p:set>
                                      <p:cBhvr>
                                        <p:cTn id="12" dur="1" fill="hold">
                                          <p:stCondLst>
                                            <p:cond delay="0"/>
                                          </p:stCondLst>
                                        </p:cTn>
                                        <p:tgtEl>
                                          <p:spTgt spid="118788"/>
                                        </p:tgtEl>
                                        <p:attrNameLst>
                                          <p:attrName>style.visibility</p:attrName>
                                        </p:attrNameLst>
                                      </p:cBhvr>
                                      <p:to>
                                        <p:strVal val="visible"/>
                                      </p:to>
                                    </p:set>
                                    <p:anim calcmode="lin" valueType="num">
                                      <p:cBhvr>
                                        <p:cTn id="13" dur="500" fill="hold"/>
                                        <p:tgtEl>
                                          <p:spTgt spid="118788"/>
                                        </p:tgtEl>
                                        <p:attrNameLst>
                                          <p:attrName>ppt_w</p:attrName>
                                        </p:attrNameLst>
                                      </p:cBhvr>
                                      <p:tavLst>
                                        <p:tav tm="0">
                                          <p:val>
                                            <p:strVal val="#ppt_w*0.70"/>
                                          </p:val>
                                        </p:tav>
                                        <p:tav tm="100000">
                                          <p:val>
                                            <p:strVal val="#ppt_w"/>
                                          </p:val>
                                        </p:tav>
                                      </p:tavLst>
                                    </p:anim>
                                    <p:anim calcmode="lin" valueType="num">
                                      <p:cBhvr>
                                        <p:cTn id="14" dur="500" fill="hold"/>
                                        <p:tgtEl>
                                          <p:spTgt spid="118788"/>
                                        </p:tgtEl>
                                        <p:attrNameLst>
                                          <p:attrName>ppt_h</p:attrName>
                                        </p:attrNameLst>
                                      </p:cBhvr>
                                      <p:tavLst>
                                        <p:tav tm="0">
                                          <p:val>
                                            <p:strVal val="#ppt_h"/>
                                          </p:val>
                                        </p:tav>
                                        <p:tav tm="100000">
                                          <p:val>
                                            <p:strVal val="#ppt_h"/>
                                          </p:val>
                                        </p:tav>
                                      </p:tavLst>
                                    </p:anim>
                                    <p:animEffect transition="in" filter="fade">
                                      <p:cBhvr>
                                        <p:cTn id="15" dur="500"/>
                                        <p:tgtEl>
                                          <p:spTgt spid="118788"/>
                                        </p:tgtEl>
                                      </p:cBhvr>
                                    </p:animEffect>
                                  </p:childTnLst>
                                </p:cTn>
                              </p:par>
                            </p:childTnLst>
                          </p:cTn>
                        </p:par>
                        <p:par>
                          <p:cTn id="16" fill="hold" nodeType="afterGroup">
                            <p:stCondLst>
                              <p:cond delay="1500"/>
                            </p:stCondLst>
                            <p:childTnLst>
                              <p:par>
                                <p:cTn id="17" presetID="55" presetClass="entr" presetSubtype="0" fill="hold" nodeType="afterEffect">
                                  <p:stCondLst>
                                    <p:cond delay="0"/>
                                  </p:stCondLst>
                                  <p:childTnLst>
                                    <p:set>
                                      <p:cBhvr>
                                        <p:cTn id="18" dur="1" fill="hold">
                                          <p:stCondLst>
                                            <p:cond delay="0"/>
                                          </p:stCondLst>
                                        </p:cTn>
                                        <p:tgtEl>
                                          <p:spTgt spid="118794"/>
                                        </p:tgtEl>
                                        <p:attrNameLst>
                                          <p:attrName>style.visibility</p:attrName>
                                        </p:attrNameLst>
                                      </p:cBhvr>
                                      <p:to>
                                        <p:strVal val="visible"/>
                                      </p:to>
                                    </p:set>
                                    <p:anim calcmode="lin" valueType="num">
                                      <p:cBhvr>
                                        <p:cTn id="19" dur="500" fill="hold"/>
                                        <p:tgtEl>
                                          <p:spTgt spid="118794"/>
                                        </p:tgtEl>
                                        <p:attrNameLst>
                                          <p:attrName>ppt_w</p:attrName>
                                        </p:attrNameLst>
                                      </p:cBhvr>
                                      <p:tavLst>
                                        <p:tav tm="0">
                                          <p:val>
                                            <p:strVal val="#ppt_w*0.70"/>
                                          </p:val>
                                        </p:tav>
                                        <p:tav tm="100000">
                                          <p:val>
                                            <p:strVal val="#ppt_w"/>
                                          </p:val>
                                        </p:tav>
                                      </p:tavLst>
                                    </p:anim>
                                    <p:anim calcmode="lin" valueType="num">
                                      <p:cBhvr>
                                        <p:cTn id="20" dur="500" fill="hold"/>
                                        <p:tgtEl>
                                          <p:spTgt spid="118794"/>
                                        </p:tgtEl>
                                        <p:attrNameLst>
                                          <p:attrName>ppt_h</p:attrName>
                                        </p:attrNameLst>
                                      </p:cBhvr>
                                      <p:tavLst>
                                        <p:tav tm="0">
                                          <p:val>
                                            <p:strVal val="#ppt_h"/>
                                          </p:val>
                                        </p:tav>
                                        <p:tav tm="100000">
                                          <p:val>
                                            <p:strVal val="#ppt_h"/>
                                          </p:val>
                                        </p:tav>
                                      </p:tavLst>
                                    </p:anim>
                                    <p:animEffect transition="in" filter="fade">
                                      <p:cBhvr>
                                        <p:cTn id="21" dur="500"/>
                                        <p:tgtEl>
                                          <p:spTgt spid="118794"/>
                                        </p:tgtEl>
                                      </p:cBhvr>
                                    </p:animEffect>
                                  </p:childTnLst>
                                </p:cTn>
                              </p:par>
                              <p:par>
                                <p:cTn id="22" presetID="10" presetClass="entr" presetSubtype="0" fill="hold" nodeType="withEffect">
                                  <p:stCondLst>
                                    <p:cond delay="0"/>
                                  </p:stCondLst>
                                  <p:childTnLst>
                                    <p:set>
                                      <p:cBhvr>
                                        <p:cTn id="23" dur="1" fill="hold">
                                          <p:stCondLst>
                                            <p:cond delay="0"/>
                                          </p:stCondLst>
                                        </p:cTn>
                                        <p:tgtEl>
                                          <p:spTgt spid="118797"/>
                                        </p:tgtEl>
                                        <p:attrNameLst>
                                          <p:attrName>style.visibility</p:attrName>
                                        </p:attrNameLst>
                                      </p:cBhvr>
                                      <p:to>
                                        <p:strVal val="visible"/>
                                      </p:to>
                                    </p:set>
                                    <p:animEffect transition="in" filter="fade">
                                      <p:cBhvr>
                                        <p:cTn id="24" dur="2000"/>
                                        <p:tgtEl>
                                          <p:spTgt spid="11879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xit" presetSubtype="21" fill="hold" nodeType="clickEffect">
                                  <p:stCondLst>
                                    <p:cond delay="0"/>
                                  </p:stCondLst>
                                  <p:childTnLst>
                                    <p:animEffect transition="out" filter="barn(inVertical)">
                                      <p:cBhvr>
                                        <p:cTn id="28" dur="500"/>
                                        <p:tgtEl>
                                          <p:spTgt spid="118791"/>
                                        </p:tgtEl>
                                      </p:cBhvr>
                                    </p:animEffect>
                                    <p:set>
                                      <p:cBhvr>
                                        <p:cTn id="29" dur="1" fill="hold">
                                          <p:stCondLst>
                                            <p:cond delay="499"/>
                                          </p:stCondLst>
                                        </p:cTn>
                                        <p:tgtEl>
                                          <p:spTgt spid="118791"/>
                                        </p:tgtEl>
                                        <p:attrNameLst>
                                          <p:attrName>style.visibility</p:attrName>
                                        </p:attrNameLst>
                                      </p:cBhvr>
                                      <p:to>
                                        <p:strVal val="hidden"/>
                                      </p:to>
                                    </p:set>
                                  </p:childTnLst>
                                </p:cTn>
                              </p:par>
                              <p:par>
                                <p:cTn id="30" presetID="16" presetClass="exit" presetSubtype="21" fill="hold" nodeType="withEffect">
                                  <p:stCondLst>
                                    <p:cond delay="0"/>
                                  </p:stCondLst>
                                  <p:childTnLst>
                                    <p:animEffect transition="out" filter="barn(inVertical)">
                                      <p:cBhvr>
                                        <p:cTn id="31" dur="500"/>
                                        <p:tgtEl>
                                          <p:spTgt spid="118788"/>
                                        </p:tgtEl>
                                      </p:cBhvr>
                                    </p:animEffect>
                                    <p:set>
                                      <p:cBhvr>
                                        <p:cTn id="32" dur="1" fill="hold">
                                          <p:stCondLst>
                                            <p:cond delay="499"/>
                                          </p:stCondLst>
                                        </p:cTn>
                                        <p:tgtEl>
                                          <p:spTgt spid="118788"/>
                                        </p:tgtEl>
                                        <p:attrNameLst>
                                          <p:attrName>style.visibility</p:attrName>
                                        </p:attrNameLst>
                                      </p:cBhvr>
                                      <p:to>
                                        <p:strVal val="hidden"/>
                                      </p:to>
                                    </p:set>
                                  </p:childTnLst>
                                </p:cTn>
                              </p:par>
                              <p:par>
                                <p:cTn id="33" presetID="16" presetClass="exit" presetSubtype="21" fill="hold" nodeType="withEffect">
                                  <p:stCondLst>
                                    <p:cond delay="0"/>
                                  </p:stCondLst>
                                  <p:childTnLst>
                                    <p:animEffect transition="out" filter="barn(inVertical)">
                                      <p:cBhvr>
                                        <p:cTn id="34" dur="500"/>
                                        <p:tgtEl>
                                          <p:spTgt spid="118794"/>
                                        </p:tgtEl>
                                      </p:cBhvr>
                                    </p:animEffect>
                                    <p:set>
                                      <p:cBhvr>
                                        <p:cTn id="35" dur="1" fill="hold">
                                          <p:stCondLst>
                                            <p:cond delay="499"/>
                                          </p:stCondLst>
                                        </p:cTn>
                                        <p:tgtEl>
                                          <p:spTgt spid="118794"/>
                                        </p:tgtEl>
                                        <p:attrNameLst>
                                          <p:attrName>style.visibility</p:attrName>
                                        </p:attrNameLst>
                                      </p:cBhvr>
                                      <p:to>
                                        <p:strVal val="hidden"/>
                                      </p:to>
                                    </p:set>
                                  </p:childTnLst>
                                </p:cTn>
                              </p:par>
                              <p:par>
                                <p:cTn id="36" presetID="16" presetClass="exit" presetSubtype="21" fill="hold" nodeType="withEffect">
                                  <p:stCondLst>
                                    <p:cond delay="0"/>
                                  </p:stCondLst>
                                  <p:childTnLst>
                                    <p:animEffect transition="out" filter="barn(inVertical)">
                                      <p:cBhvr>
                                        <p:cTn id="37" dur="500"/>
                                        <p:tgtEl>
                                          <p:spTgt spid="118797"/>
                                        </p:tgtEl>
                                      </p:cBhvr>
                                    </p:animEffect>
                                    <p:set>
                                      <p:cBhvr>
                                        <p:cTn id="38" dur="1" fill="hold">
                                          <p:stCondLst>
                                            <p:cond delay="499"/>
                                          </p:stCondLst>
                                        </p:cTn>
                                        <p:tgtEl>
                                          <p:spTgt spid="11879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strVal val="#ppt_w*0.70"/>
                                          </p:val>
                                        </p:tav>
                                        <p:tav tm="100000">
                                          <p:val>
                                            <p:strVal val="#ppt_w"/>
                                          </p:val>
                                        </p:tav>
                                      </p:tavLst>
                                    </p:anim>
                                    <p:anim calcmode="lin" valueType="num">
                                      <p:cBhvr>
                                        <p:cTn id="44" dur="1000" fill="hold"/>
                                        <p:tgtEl>
                                          <p:spTgt spid="15"/>
                                        </p:tgtEl>
                                        <p:attrNameLst>
                                          <p:attrName>ppt_h</p:attrName>
                                        </p:attrNameLst>
                                      </p:cBhvr>
                                      <p:tavLst>
                                        <p:tav tm="0">
                                          <p:val>
                                            <p:strVal val="#ppt_h"/>
                                          </p:val>
                                        </p:tav>
                                        <p:tav tm="100000">
                                          <p:val>
                                            <p:strVal val="#ppt_h"/>
                                          </p:val>
                                        </p:tav>
                                      </p:tavLst>
                                    </p:anim>
                                    <p:animEffect transition="in" filter="fade">
                                      <p:cBhvr>
                                        <p:cTn id="4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861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344C5F1-68C4-47BF-AE23-4D01D194FBC3}" type="slidenum">
              <a:rPr lang="en-US" smtClean="0">
                <a:solidFill>
                  <a:srgbClr val="FFFFFF"/>
                </a:solidFill>
              </a:rPr>
              <a:pPr eaLnBrk="1" hangingPunct="1"/>
              <a:t>17</a:t>
            </a:fld>
            <a:endParaRPr lang="en-US" smtClean="0">
              <a:solidFill>
                <a:srgbClr val="FFFFFF"/>
              </a:solidFill>
            </a:endParaRPr>
          </a:p>
        </p:txBody>
      </p:sp>
      <p:sp>
        <p:nvSpPr>
          <p:cNvPr id="116752" name="WordArt 16"/>
          <p:cNvSpPr>
            <a:spLocks noChangeArrowheads="1" noChangeShapeType="1" noTextEdit="1"/>
          </p:cNvSpPr>
          <p:nvPr/>
        </p:nvSpPr>
        <p:spPr bwMode="auto">
          <a:xfrm>
            <a:off x="1143000" y="2514600"/>
            <a:ext cx="7162800" cy="9810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3600" b="1" kern="10" dirty="0" smtClean="0">
                <a:solidFill>
                  <a:schemeClr val="hlink"/>
                </a:solidFill>
                <a:effectLst>
                  <a:outerShdw dist="45791" dir="2021404" algn="ctr" rotWithShape="0">
                    <a:srgbClr val="B2B2B2">
                      <a:alpha val="79999"/>
                    </a:srgbClr>
                  </a:outerShdw>
                </a:effectLst>
                <a:latin typeface="Times New Roman"/>
                <a:cs typeface="Times New Roman"/>
              </a:rPr>
              <a:t>Chúc </a:t>
            </a:r>
            <a:r>
              <a:rPr lang="vi-VN" sz="3600" b="1" kern="10" dirty="0">
                <a:solidFill>
                  <a:schemeClr val="hlink"/>
                </a:solidFill>
                <a:effectLst>
                  <a:outerShdw dist="45791" dir="2021404" algn="ctr" rotWithShape="0">
                    <a:srgbClr val="B2B2B2">
                      <a:alpha val="79999"/>
                    </a:srgbClr>
                  </a:outerShdw>
                </a:effectLst>
                <a:latin typeface="Times New Roman"/>
                <a:cs typeface="Times New Roman"/>
              </a:rPr>
              <a:t>các </a:t>
            </a:r>
            <a:r>
              <a:rPr lang="en-US" sz="3600" b="1" kern="10" dirty="0" smtClean="0">
                <a:solidFill>
                  <a:schemeClr val="hlink"/>
                </a:solidFill>
                <a:effectLst>
                  <a:outerShdw dist="45791" dir="2021404" algn="ctr" rotWithShape="0">
                    <a:srgbClr val="B2B2B2">
                      <a:alpha val="79999"/>
                    </a:srgbClr>
                  </a:outerShdw>
                </a:effectLst>
                <a:latin typeface="Times New Roman"/>
                <a:cs typeface="Times New Roman"/>
              </a:rPr>
              <a:t>con</a:t>
            </a:r>
            <a:r>
              <a:rPr lang="vi-VN" sz="3600" b="1" kern="10" dirty="0" smtClean="0">
                <a:solidFill>
                  <a:schemeClr val="hlink"/>
                </a:solidFill>
                <a:effectLst>
                  <a:outerShdw dist="45791" dir="2021404" algn="ctr" rotWithShape="0">
                    <a:srgbClr val="B2B2B2">
                      <a:alpha val="79999"/>
                    </a:srgbClr>
                  </a:outerShdw>
                </a:effectLst>
                <a:latin typeface="Times New Roman"/>
                <a:cs typeface="Times New Roman"/>
              </a:rPr>
              <a:t> </a:t>
            </a:r>
            <a:r>
              <a:rPr lang="vi-VN" sz="3600" b="1" kern="10" dirty="0">
                <a:solidFill>
                  <a:schemeClr val="hlink"/>
                </a:solidFill>
                <a:effectLst>
                  <a:outerShdw dist="45791" dir="2021404" algn="ctr" rotWithShape="0">
                    <a:srgbClr val="B2B2B2">
                      <a:alpha val="79999"/>
                    </a:srgbClr>
                  </a:outerShdw>
                </a:effectLst>
                <a:latin typeface="Times New Roman"/>
                <a:cs typeface="Times New Roman"/>
              </a:rPr>
              <a:t>học sinh luôn chăm ngoan, học giỏi!</a:t>
            </a:r>
          </a:p>
        </p:txBody>
      </p:sp>
      <p:sp>
        <p:nvSpPr>
          <p:cNvPr id="18" name="WordArt 3"/>
          <p:cNvSpPr>
            <a:spLocks noChangeArrowheads="1" noChangeShapeType="1" noTextEdit="1"/>
          </p:cNvSpPr>
          <p:nvPr/>
        </p:nvSpPr>
        <p:spPr bwMode="auto">
          <a:xfrm>
            <a:off x="2301081" y="838200"/>
            <a:ext cx="4541837" cy="1031875"/>
          </a:xfrm>
          <a:prstGeom prst="rect">
            <a:avLst/>
          </a:prstGeom>
        </p:spPr>
        <p:txBody>
          <a:bodyPr wrap="none" fromWordArt="1">
            <a:prstTxWarp prst="textFadeUp">
              <a:avLst>
                <a:gd name="adj" fmla="val 5931"/>
              </a:avLst>
            </a:prstTxWarp>
            <a:scene3d>
              <a:camera prst="legacyPerspectiveTop"/>
              <a:lightRig rig="legacyFlat3" dir="t"/>
            </a:scene3d>
            <a:sp3d extrusionH="3630600" prstMaterial="legacyMatte">
              <a:extrusionClr>
                <a:srgbClr val="FFFF00"/>
              </a:extrusionClr>
            </a:sp3d>
          </a:bodyPr>
          <a:lstStyle/>
          <a:p>
            <a:pPr algn="ctr"/>
            <a:r>
              <a:rPr lang="vi-VN" sz="2400" kern="10" dirty="0">
                <a:ln w="9525">
                  <a:round/>
                  <a:headEnd/>
                  <a:tailEnd/>
                </a:ln>
                <a:solidFill>
                  <a:srgbClr val="0000FF">
                    <a:alpha val="98038"/>
                  </a:srgbClr>
                </a:solidFill>
                <a:latin typeface="Times New Roman"/>
                <a:cs typeface="Times New Roman"/>
              </a:rPr>
              <a:t>CHÀO TẠM BIỆT !</a:t>
            </a:r>
          </a:p>
        </p:txBody>
      </p:sp>
    </p:spTree>
    <p:extLst>
      <p:ext uri="{BB962C8B-B14F-4D97-AF65-F5344CB8AC3E}">
        <p14:creationId xmlns:p14="http://schemas.microsoft.com/office/powerpoint/2010/main" val="21981681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2000"/>
                                        <p:tgtEl>
                                          <p:spTgt spid="18"/>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8" presetID="25" presetClass="entr" presetSubtype="0" fill="hold" grpId="0" nodeType="withEffect">
                                  <p:stCondLst>
                                    <p:cond delay="0"/>
                                  </p:stCondLst>
                                  <p:childTnLst>
                                    <p:set>
                                      <p:cBhvr>
                                        <p:cTn id="9" dur="1" fill="hold">
                                          <p:stCondLst>
                                            <p:cond delay="0"/>
                                          </p:stCondLst>
                                        </p:cTn>
                                        <p:tgtEl>
                                          <p:spTgt spid="116752"/>
                                        </p:tgtEl>
                                        <p:attrNameLst>
                                          <p:attrName>style.visibility</p:attrName>
                                        </p:attrNameLst>
                                      </p:cBhvr>
                                      <p:to>
                                        <p:strVal val="visible"/>
                                      </p:to>
                                    </p:set>
                                    <p:anim calcmode="lin" valueType="num">
                                      <p:cBhvr>
                                        <p:cTn id="10" dur="1000" decel="50000" fill="hold">
                                          <p:stCondLst>
                                            <p:cond delay="0"/>
                                          </p:stCondLst>
                                        </p:cTn>
                                        <p:tgtEl>
                                          <p:spTgt spid="116752"/>
                                        </p:tgtEl>
                                        <p:attrNameLst>
                                          <p:attrName>style.rotation</p:attrName>
                                        </p:attrNameLst>
                                      </p:cBhvr>
                                      <p:tavLst>
                                        <p:tav tm="0">
                                          <p:val>
                                            <p:fltVal val="-90"/>
                                          </p:val>
                                        </p:tav>
                                        <p:tav tm="100000">
                                          <p:val>
                                            <p:fltVal val="0"/>
                                          </p:val>
                                        </p:tav>
                                      </p:tavLst>
                                    </p:anim>
                                    <p:anim calcmode="lin" valueType="num">
                                      <p:cBhvr>
                                        <p:cTn id="11" dur="1000" decel="50000" fill="hold">
                                          <p:stCondLst>
                                            <p:cond delay="0"/>
                                          </p:stCondLst>
                                        </p:cTn>
                                        <p:tgtEl>
                                          <p:spTgt spid="116752"/>
                                        </p:tgtEl>
                                        <p:attrNameLst>
                                          <p:attrName>ppt_w</p:attrName>
                                        </p:attrNameLst>
                                      </p:cBhvr>
                                      <p:tavLst>
                                        <p:tav tm="0">
                                          <p:val>
                                            <p:strVal val="#ppt_w"/>
                                          </p:val>
                                        </p:tav>
                                        <p:tav tm="100000">
                                          <p:val>
                                            <p:strVal val="#ppt_w*.05"/>
                                          </p:val>
                                        </p:tav>
                                      </p:tavLst>
                                    </p:anim>
                                    <p:anim calcmode="lin" valueType="num">
                                      <p:cBhvr>
                                        <p:cTn id="12" dur="1000" accel="50000" fill="hold">
                                          <p:stCondLst>
                                            <p:cond delay="1000"/>
                                          </p:stCondLst>
                                        </p:cTn>
                                        <p:tgtEl>
                                          <p:spTgt spid="116752"/>
                                        </p:tgtEl>
                                        <p:attrNameLst>
                                          <p:attrName>ppt_w</p:attrName>
                                        </p:attrNameLst>
                                      </p:cBhvr>
                                      <p:tavLst>
                                        <p:tav tm="0">
                                          <p:val>
                                            <p:strVal val="#ppt_w*.05"/>
                                          </p:val>
                                        </p:tav>
                                        <p:tav tm="100000">
                                          <p:val>
                                            <p:strVal val="#ppt_w"/>
                                          </p:val>
                                        </p:tav>
                                      </p:tavLst>
                                    </p:anim>
                                    <p:anim calcmode="lin" valueType="num">
                                      <p:cBhvr>
                                        <p:cTn id="13" dur="2000" fill="hold"/>
                                        <p:tgtEl>
                                          <p:spTgt spid="116752"/>
                                        </p:tgtEl>
                                        <p:attrNameLst>
                                          <p:attrName>ppt_h</p:attrName>
                                        </p:attrNameLst>
                                      </p:cBhvr>
                                      <p:tavLst>
                                        <p:tav tm="0">
                                          <p:val>
                                            <p:strVal val="#ppt_h"/>
                                          </p:val>
                                        </p:tav>
                                        <p:tav tm="100000">
                                          <p:val>
                                            <p:strVal val="#ppt_h"/>
                                          </p:val>
                                        </p:tav>
                                      </p:tavLst>
                                    </p:anim>
                                    <p:anim calcmode="lin" valueType="num">
                                      <p:cBhvr>
                                        <p:cTn id="14" dur="1000" decel="50000" fill="hold">
                                          <p:stCondLst>
                                            <p:cond delay="0"/>
                                          </p:stCondLst>
                                        </p:cTn>
                                        <p:tgtEl>
                                          <p:spTgt spid="116752"/>
                                        </p:tgtEl>
                                        <p:attrNameLst>
                                          <p:attrName>ppt_x</p:attrName>
                                        </p:attrNameLst>
                                      </p:cBhvr>
                                      <p:tavLst>
                                        <p:tav tm="0">
                                          <p:val>
                                            <p:strVal val="#ppt_x+.4"/>
                                          </p:val>
                                        </p:tav>
                                        <p:tav tm="100000">
                                          <p:val>
                                            <p:strVal val="#ppt_x"/>
                                          </p:val>
                                        </p:tav>
                                      </p:tavLst>
                                    </p:anim>
                                    <p:anim calcmode="lin" valueType="num">
                                      <p:cBhvr>
                                        <p:cTn id="15" dur="1000" decel="50000" fill="hold">
                                          <p:stCondLst>
                                            <p:cond delay="0"/>
                                          </p:stCondLst>
                                        </p:cTn>
                                        <p:tgtEl>
                                          <p:spTgt spid="116752"/>
                                        </p:tgtEl>
                                        <p:attrNameLst>
                                          <p:attrName>ppt_y</p:attrName>
                                        </p:attrNameLst>
                                      </p:cBhvr>
                                      <p:tavLst>
                                        <p:tav tm="0">
                                          <p:val>
                                            <p:strVal val="#ppt_y-.2"/>
                                          </p:val>
                                        </p:tav>
                                        <p:tav tm="100000">
                                          <p:val>
                                            <p:strVal val="#ppt_y+.1"/>
                                          </p:val>
                                        </p:tav>
                                      </p:tavLst>
                                    </p:anim>
                                    <p:anim calcmode="lin" valueType="num">
                                      <p:cBhvr>
                                        <p:cTn id="16" dur="1000" accel="50000" fill="hold">
                                          <p:stCondLst>
                                            <p:cond delay="1000"/>
                                          </p:stCondLst>
                                        </p:cTn>
                                        <p:tgtEl>
                                          <p:spTgt spid="116752"/>
                                        </p:tgtEl>
                                        <p:attrNameLst>
                                          <p:attrName>ppt_y</p:attrName>
                                        </p:attrNameLst>
                                      </p:cBhvr>
                                      <p:tavLst>
                                        <p:tav tm="0">
                                          <p:val>
                                            <p:strVal val="#ppt_y+.1"/>
                                          </p:val>
                                        </p:tav>
                                        <p:tav tm="100000">
                                          <p:val>
                                            <p:strVal val="#ppt_y"/>
                                          </p:val>
                                        </p:tav>
                                      </p:tavLst>
                                    </p:anim>
                                    <p:animEffect transition="in" filter="fade">
                                      <p:cBhvr>
                                        <p:cTn id="17" dur="2000" decel="50000">
                                          <p:stCondLst>
                                            <p:cond delay="0"/>
                                          </p:stCondLst>
                                        </p:cTn>
                                        <p:tgtEl>
                                          <p:spTgt spid="116752"/>
                                        </p:tgtEl>
                                      </p:cBhvr>
                                    </p:animEffect>
                                  </p:childTnLst>
                                </p:cTn>
                              </p:par>
                            </p:childTnLst>
                          </p:cTn>
                        </p:par>
                        <p:par>
                          <p:cTn id="18" fill="hold" nodeType="afterGroup">
                            <p:stCondLst>
                              <p:cond delay="2000"/>
                            </p:stCondLst>
                            <p:childTnLst>
                              <p:par>
                                <p:cTn id="19" presetID="22" presetClass="emph" presetSubtype="0" fill="hold" grpId="1" nodeType="afterEffect">
                                  <p:stCondLst>
                                    <p:cond delay="0"/>
                                  </p:stCondLst>
                                  <p:childTnLst>
                                    <p:animClr clrSpc="hsl" dir="cw">
                                      <p:cBhvr override="childStyle">
                                        <p:cTn id="20" dur="500" fill="hold"/>
                                        <p:tgtEl>
                                          <p:spTgt spid="116752"/>
                                        </p:tgtEl>
                                        <p:attrNameLst>
                                          <p:attrName>style.color</p:attrName>
                                        </p:attrNameLst>
                                      </p:cBhvr>
                                      <p:by>
                                        <p:hsl h="-7200000" s="0" l="0"/>
                                      </p:by>
                                    </p:animClr>
                                    <p:animClr clrSpc="hsl" dir="cw">
                                      <p:cBhvr>
                                        <p:cTn id="21" dur="500" fill="hold"/>
                                        <p:tgtEl>
                                          <p:spTgt spid="116752"/>
                                        </p:tgtEl>
                                        <p:attrNameLst>
                                          <p:attrName>fillcolor</p:attrName>
                                        </p:attrNameLst>
                                      </p:cBhvr>
                                      <p:by>
                                        <p:hsl h="-7200000" s="0" l="0"/>
                                      </p:by>
                                    </p:animClr>
                                    <p:animClr clrSpc="hsl" dir="cw">
                                      <p:cBhvr>
                                        <p:cTn id="22" dur="500" fill="hold"/>
                                        <p:tgtEl>
                                          <p:spTgt spid="116752"/>
                                        </p:tgtEl>
                                        <p:attrNameLst>
                                          <p:attrName>stroke.color</p:attrName>
                                        </p:attrNameLst>
                                      </p:cBhvr>
                                      <p:by>
                                        <p:hsl h="-7200000" s="0" l="0"/>
                                      </p:by>
                                    </p:animClr>
                                    <p:set>
                                      <p:cBhvr>
                                        <p:cTn id="23" dur="500" fill="hold"/>
                                        <p:tgtEl>
                                          <p:spTgt spid="11675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52" grpId="0" animBg="1"/>
      <p:bldP spid="116752" grpId="1"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4B322F4-50B1-4C90-9F21-573560CA4D5C}" type="slidenum">
              <a:rPr lang="en-US" smtClean="0"/>
              <a:pPr>
                <a:defRPr/>
              </a:pPr>
              <a:t>2</a:t>
            </a:fld>
            <a:endParaRPr lang="en-US"/>
          </a:p>
        </p:txBody>
      </p:sp>
      <p:sp>
        <p:nvSpPr>
          <p:cNvPr id="5" name="Rectangle 3"/>
          <p:cNvSpPr txBox="1">
            <a:spLocks noChangeArrowheads="1"/>
          </p:cNvSpPr>
          <p:nvPr/>
        </p:nvSpPr>
        <p:spPr>
          <a:xfrm>
            <a:off x="762000" y="260648"/>
            <a:ext cx="4724400" cy="685800"/>
          </a:xfrm>
          <a:prstGeom prst="rect">
            <a:avLst/>
          </a:prstGeom>
          <a:solidFill>
            <a:srgbClr val="FFFF00"/>
          </a:solidFill>
        </p:spPr>
        <p:txBody>
          <a:bodyPr>
            <a:noAutofit/>
          </a:bodyPr>
          <a:lst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eaLnBrk="1" fontAlgn="auto" hangingPunct="1">
              <a:spcAft>
                <a:spcPts val="0"/>
              </a:spcAft>
              <a:buFont typeface="Wingdings 2"/>
              <a:buNone/>
              <a:defRPr/>
            </a:pPr>
            <a:r>
              <a:rPr lang="en-US" sz="4800" u="sng" smtClean="0">
                <a:solidFill>
                  <a:srgbClr val="FF0066"/>
                </a:solidFill>
                <a:latin typeface="Times New Roman" pitchFamily="18" charset="0"/>
                <a:cs typeface="Times New Roman" pitchFamily="18" charset="0"/>
              </a:rPr>
              <a:t>Kiểm tra bài cũ:</a:t>
            </a:r>
            <a:endParaRPr lang="en-US" sz="4800" u="sng">
              <a:solidFill>
                <a:srgbClr val="FF0066"/>
              </a:solidFill>
              <a:latin typeface="Times New Roman" pitchFamily="18" charset="0"/>
              <a:cs typeface="Times New Roman" pitchFamily="18" charset="0"/>
            </a:endParaRPr>
          </a:p>
        </p:txBody>
      </p:sp>
      <p:sp>
        <p:nvSpPr>
          <p:cNvPr id="9" name="Cloud Callout 8"/>
          <p:cNvSpPr/>
          <p:nvPr/>
        </p:nvSpPr>
        <p:spPr>
          <a:xfrm>
            <a:off x="2511770" y="1037456"/>
            <a:ext cx="6565985" cy="2895600"/>
          </a:xfrm>
          <a:prstGeom prst="cloudCallout">
            <a:avLst>
              <a:gd name="adj1" fmla="val -67824"/>
              <a:gd name="adj2" fmla="val 57675"/>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20000"/>
              </a:spcBef>
            </a:pPr>
            <a:r>
              <a:rPr lang="en-US" sz="4800" smtClean="0">
                <a:solidFill>
                  <a:srgbClr val="0000FF"/>
                </a:solidFill>
                <a:latin typeface="Times New Roman" pitchFamily="18" charset="0"/>
                <a:cs typeface="Times New Roman" pitchFamily="18" charset="0"/>
              </a:rPr>
              <a:t>Vì sao phải đoàn kết thiếu nhi quốc tế?</a:t>
            </a:r>
            <a:endParaRPr lang="en-US" sz="4800">
              <a:solidFill>
                <a:srgbClr val="0000FF"/>
              </a:solidFill>
              <a:latin typeface="Times New Roman" pitchFamily="18" charset="0"/>
              <a:cs typeface="Times New Roman" pitchFamily="18" charset="0"/>
            </a:endParaRPr>
          </a:p>
        </p:txBody>
      </p:sp>
      <p:sp>
        <p:nvSpPr>
          <p:cNvPr id="10" name="Rounded Rectangular Callout 9"/>
          <p:cNvSpPr/>
          <p:nvPr/>
        </p:nvSpPr>
        <p:spPr>
          <a:xfrm>
            <a:off x="265667" y="1268760"/>
            <a:ext cx="8812088" cy="3600400"/>
          </a:xfrm>
          <a:prstGeom prst="wedgeRoundRectCallout">
            <a:avLst>
              <a:gd name="adj1" fmla="val -34852"/>
              <a:gd name="adj2" fmla="val 72670"/>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smtClean="0">
                <a:solidFill>
                  <a:srgbClr val="0000FF"/>
                </a:solidFill>
                <a:latin typeface="Times New Roman" pitchFamily="18" charset="0"/>
                <a:cs typeface="Times New Roman" pitchFamily="18" charset="0"/>
              </a:rPr>
              <a:t>Vì</a:t>
            </a:r>
            <a:r>
              <a:rPr lang="en-US" sz="4800" dirty="0" smtClean="0">
                <a:solidFill>
                  <a:srgbClr val="0000FF"/>
                </a:solidFill>
                <a:latin typeface="Times New Roman" pitchFamily="18" charset="0"/>
                <a:cs typeface="Times New Roman" pitchFamily="18" charset="0"/>
              </a:rPr>
              <a:t> </a:t>
            </a:r>
            <a:r>
              <a:rPr lang="en-US" sz="4800" dirty="0" err="1" smtClean="0">
                <a:solidFill>
                  <a:srgbClr val="0000FF"/>
                </a:solidFill>
                <a:latin typeface="Times New Roman" pitchFamily="18" charset="0"/>
                <a:cs typeface="Times New Roman" pitchFamily="18" charset="0"/>
              </a:rPr>
              <a:t>thiếu</a:t>
            </a:r>
            <a:r>
              <a:rPr lang="en-US" sz="4800" dirty="0" smtClean="0">
                <a:solidFill>
                  <a:srgbClr val="0000FF"/>
                </a:solidFill>
                <a:latin typeface="Times New Roman" pitchFamily="18" charset="0"/>
                <a:cs typeface="Times New Roman" pitchFamily="18" charset="0"/>
              </a:rPr>
              <a:t> </a:t>
            </a:r>
            <a:r>
              <a:rPr lang="en-US" sz="4800" dirty="0" err="1" smtClean="0">
                <a:solidFill>
                  <a:srgbClr val="0000FF"/>
                </a:solidFill>
                <a:latin typeface="Times New Roman" pitchFamily="18" charset="0"/>
                <a:cs typeface="Times New Roman" pitchFamily="18" charset="0"/>
              </a:rPr>
              <a:t>nhi</a:t>
            </a:r>
            <a:r>
              <a:rPr lang="en-US" sz="4800" dirty="0" smtClean="0">
                <a:solidFill>
                  <a:srgbClr val="0000FF"/>
                </a:solidFill>
                <a:latin typeface="Times New Roman" pitchFamily="18" charset="0"/>
                <a:cs typeface="Times New Roman" pitchFamily="18" charset="0"/>
              </a:rPr>
              <a:t> </a:t>
            </a:r>
            <a:r>
              <a:rPr lang="en-US" sz="4800" dirty="0" err="1" smtClean="0">
                <a:solidFill>
                  <a:srgbClr val="0000FF"/>
                </a:solidFill>
                <a:latin typeface="Times New Roman" pitchFamily="18" charset="0"/>
                <a:cs typeface="Times New Roman" pitchFamily="18" charset="0"/>
              </a:rPr>
              <a:t>quốc</a:t>
            </a:r>
            <a:r>
              <a:rPr lang="en-US" sz="4800" dirty="0" smtClean="0">
                <a:solidFill>
                  <a:srgbClr val="0000FF"/>
                </a:solidFill>
                <a:latin typeface="Times New Roman" pitchFamily="18" charset="0"/>
                <a:cs typeface="Times New Roman" pitchFamily="18" charset="0"/>
              </a:rPr>
              <a:t> </a:t>
            </a:r>
            <a:r>
              <a:rPr lang="en-US" sz="4800" dirty="0" err="1" smtClean="0">
                <a:solidFill>
                  <a:srgbClr val="0000FF"/>
                </a:solidFill>
                <a:latin typeface="Times New Roman" pitchFamily="18" charset="0"/>
                <a:cs typeface="Times New Roman" pitchFamily="18" charset="0"/>
              </a:rPr>
              <a:t>tế</a:t>
            </a:r>
            <a:r>
              <a:rPr lang="en-US" sz="4800" dirty="0" smtClean="0">
                <a:solidFill>
                  <a:srgbClr val="0000FF"/>
                </a:solidFill>
                <a:latin typeface="Times New Roman" pitchFamily="18" charset="0"/>
                <a:cs typeface="Times New Roman" pitchFamily="18" charset="0"/>
              </a:rPr>
              <a:t> </a:t>
            </a:r>
            <a:r>
              <a:rPr lang="en-US" sz="4800" dirty="0" err="1" smtClean="0">
                <a:solidFill>
                  <a:srgbClr val="0000FF"/>
                </a:solidFill>
                <a:latin typeface="Times New Roman" pitchFamily="18" charset="0"/>
                <a:cs typeface="Times New Roman" pitchFamily="18" charset="0"/>
              </a:rPr>
              <a:t>đều</a:t>
            </a:r>
            <a:r>
              <a:rPr lang="en-US" sz="4800" dirty="0" smtClean="0">
                <a:solidFill>
                  <a:srgbClr val="0000FF"/>
                </a:solidFill>
                <a:latin typeface="Times New Roman" pitchFamily="18" charset="0"/>
                <a:cs typeface="Times New Roman" pitchFamily="18" charset="0"/>
              </a:rPr>
              <a:t> </a:t>
            </a:r>
            <a:r>
              <a:rPr lang="en-US" sz="4800" dirty="0" err="1" smtClean="0">
                <a:solidFill>
                  <a:srgbClr val="0000FF"/>
                </a:solidFill>
                <a:latin typeface="Times New Roman" pitchFamily="18" charset="0"/>
                <a:cs typeface="Times New Roman" pitchFamily="18" charset="0"/>
              </a:rPr>
              <a:t>là</a:t>
            </a:r>
            <a:r>
              <a:rPr lang="en-US" sz="4800" dirty="0" smtClean="0">
                <a:solidFill>
                  <a:srgbClr val="0000FF"/>
                </a:solidFill>
                <a:latin typeface="Times New Roman" pitchFamily="18" charset="0"/>
                <a:cs typeface="Times New Roman" pitchFamily="18" charset="0"/>
              </a:rPr>
              <a:t> </a:t>
            </a:r>
            <a:r>
              <a:rPr lang="en-US" sz="4800" dirty="0" err="1" smtClean="0">
                <a:solidFill>
                  <a:srgbClr val="0000FF"/>
                </a:solidFill>
                <a:latin typeface="Times New Roman" pitchFamily="18" charset="0"/>
                <a:cs typeface="Times New Roman" pitchFamily="18" charset="0"/>
              </a:rPr>
              <a:t>anh</a:t>
            </a:r>
            <a:r>
              <a:rPr lang="en-US" sz="4800" dirty="0" smtClean="0">
                <a:solidFill>
                  <a:srgbClr val="0000FF"/>
                </a:solidFill>
                <a:latin typeface="Times New Roman" pitchFamily="18" charset="0"/>
                <a:cs typeface="Times New Roman" pitchFamily="18" charset="0"/>
              </a:rPr>
              <a:t> </a:t>
            </a:r>
            <a:r>
              <a:rPr lang="en-US" sz="4800" dirty="0" err="1" smtClean="0">
                <a:solidFill>
                  <a:srgbClr val="0000FF"/>
                </a:solidFill>
                <a:latin typeface="Times New Roman" pitchFamily="18" charset="0"/>
                <a:cs typeface="Times New Roman" pitchFamily="18" charset="0"/>
              </a:rPr>
              <a:t>em</a:t>
            </a:r>
            <a:r>
              <a:rPr lang="en-US" sz="4800" dirty="0" smtClean="0">
                <a:solidFill>
                  <a:srgbClr val="0000FF"/>
                </a:solidFill>
                <a:latin typeface="Times New Roman" pitchFamily="18" charset="0"/>
                <a:cs typeface="Times New Roman" pitchFamily="18" charset="0"/>
              </a:rPr>
              <a:t> </a:t>
            </a:r>
            <a:r>
              <a:rPr lang="en-US" sz="4800" dirty="0" err="1" smtClean="0">
                <a:solidFill>
                  <a:srgbClr val="0000FF"/>
                </a:solidFill>
                <a:latin typeface="Times New Roman" pitchFamily="18" charset="0"/>
                <a:cs typeface="Times New Roman" pitchFamily="18" charset="0"/>
              </a:rPr>
              <a:t>bè</a:t>
            </a:r>
            <a:r>
              <a:rPr lang="en-US" sz="4800" dirty="0" smtClean="0">
                <a:solidFill>
                  <a:srgbClr val="0000FF"/>
                </a:solidFill>
                <a:latin typeface="Times New Roman" pitchFamily="18" charset="0"/>
                <a:cs typeface="Times New Roman" pitchFamily="18" charset="0"/>
              </a:rPr>
              <a:t> </a:t>
            </a:r>
            <a:r>
              <a:rPr lang="en-US" sz="4800" dirty="0" err="1" smtClean="0">
                <a:solidFill>
                  <a:srgbClr val="0000FF"/>
                </a:solidFill>
                <a:latin typeface="Times New Roman" pitchFamily="18" charset="0"/>
                <a:cs typeface="Times New Roman" pitchFamily="18" charset="0"/>
              </a:rPr>
              <a:t>bạn</a:t>
            </a:r>
            <a:r>
              <a:rPr lang="en-US" sz="4800" dirty="0" smtClean="0">
                <a:solidFill>
                  <a:srgbClr val="0000FF"/>
                </a:solidFill>
                <a:latin typeface="Times New Roman" pitchFamily="18" charset="0"/>
                <a:cs typeface="Times New Roman" pitchFamily="18" charset="0"/>
              </a:rPr>
              <a:t>, </a:t>
            </a:r>
            <a:r>
              <a:rPr lang="en-US" sz="4800" dirty="0" err="1" smtClean="0">
                <a:solidFill>
                  <a:srgbClr val="0000FF"/>
                </a:solidFill>
                <a:latin typeface="Times New Roman" pitchFamily="18" charset="0"/>
                <a:cs typeface="Times New Roman" pitchFamily="18" charset="0"/>
              </a:rPr>
              <a:t>cùng</a:t>
            </a:r>
            <a:r>
              <a:rPr lang="en-US" sz="4800" dirty="0" smtClean="0">
                <a:solidFill>
                  <a:srgbClr val="0000FF"/>
                </a:solidFill>
                <a:latin typeface="Times New Roman" pitchFamily="18" charset="0"/>
                <a:cs typeface="Times New Roman" pitchFamily="18" charset="0"/>
              </a:rPr>
              <a:t> </a:t>
            </a:r>
            <a:r>
              <a:rPr lang="en-US" sz="4800" dirty="0" err="1" smtClean="0">
                <a:solidFill>
                  <a:srgbClr val="0000FF"/>
                </a:solidFill>
                <a:latin typeface="Times New Roman" pitchFamily="18" charset="0"/>
                <a:cs typeface="Times New Roman" pitchFamily="18" charset="0"/>
              </a:rPr>
              <a:t>là</a:t>
            </a:r>
            <a:r>
              <a:rPr lang="en-US" sz="4800" dirty="0" smtClean="0">
                <a:solidFill>
                  <a:srgbClr val="0000FF"/>
                </a:solidFill>
                <a:latin typeface="Times New Roman" pitchFamily="18" charset="0"/>
                <a:cs typeface="Times New Roman" pitchFamily="18" charset="0"/>
              </a:rPr>
              <a:t> </a:t>
            </a:r>
            <a:r>
              <a:rPr lang="en-US" sz="4800" dirty="0" err="1" smtClean="0">
                <a:solidFill>
                  <a:srgbClr val="0000FF"/>
                </a:solidFill>
                <a:latin typeface="Times New Roman" pitchFamily="18" charset="0"/>
                <a:cs typeface="Times New Roman" pitchFamily="18" charset="0"/>
              </a:rPr>
              <a:t>chủ</a:t>
            </a:r>
            <a:r>
              <a:rPr lang="en-US" sz="4800" dirty="0" smtClean="0">
                <a:solidFill>
                  <a:srgbClr val="0000FF"/>
                </a:solidFill>
                <a:latin typeface="Times New Roman" pitchFamily="18" charset="0"/>
                <a:cs typeface="Times New Roman" pitchFamily="18" charset="0"/>
              </a:rPr>
              <a:t> </a:t>
            </a:r>
            <a:r>
              <a:rPr lang="en-US" sz="4800" dirty="0" err="1" smtClean="0">
                <a:solidFill>
                  <a:srgbClr val="0000FF"/>
                </a:solidFill>
                <a:latin typeface="Times New Roman" pitchFamily="18" charset="0"/>
                <a:cs typeface="Times New Roman" pitchFamily="18" charset="0"/>
              </a:rPr>
              <a:t>nhân</a:t>
            </a:r>
            <a:r>
              <a:rPr lang="en-US" sz="4800" dirty="0" smtClean="0">
                <a:solidFill>
                  <a:srgbClr val="0000FF"/>
                </a:solidFill>
                <a:latin typeface="Times New Roman" pitchFamily="18" charset="0"/>
                <a:cs typeface="Times New Roman" pitchFamily="18" charset="0"/>
              </a:rPr>
              <a:t> </a:t>
            </a:r>
            <a:r>
              <a:rPr lang="en-US" sz="4800" dirty="0" err="1" smtClean="0">
                <a:solidFill>
                  <a:srgbClr val="0000FF"/>
                </a:solidFill>
                <a:latin typeface="Times New Roman" pitchFamily="18" charset="0"/>
                <a:cs typeface="Times New Roman" pitchFamily="18" charset="0"/>
              </a:rPr>
              <a:t>tương</a:t>
            </a:r>
            <a:r>
              <a:rPr lang="en-US" sz="4800" dirty="0" smtClean="0">
                <a:solidFill>
                  <a:srgbClr val="0000FF"/>
                </a:solidFill>
                <a:latin typeface="Times New Roman" pitchFamily="18" charset="0"/>
                <a:cs typeface="Times New Roman" pitchFamily="18" charset="0"/>
              </a:rPr>
              <a:t> </a:t>
            </a:r>
            <a:r>
              <a:rPr lang="en-US" sz="4800" dirty="0" err="1" smtClean="0">
                <a:solidFill>
                  <a:srgbClr val="0000FF"/>
                </a:solidFill>
                <a:latin typeface="Times New Roman" pitchFamily="18" charset="0"/>
                <a:cs typeface="Times New Roman" pitchFamily="18" charset="0"/>
              </a:rPr>
              <a:t>lai</a:t>
            </a:r>
            <a:r>
              <a:rPr lang="en-US" sz="4800" dirty="0" smtClean="0">
                <a:solidFill>
                  <a:srgbClr val="0000FF"/>
                </a:solidFill>
                <a:latin typeface="Times New Roman" pitchFamily="18" charset="0"/>
                <a:cs typeface="Times New Roman" pitchFamily="18" charset="0"/>
              </a:rPr>
              <a:t> </a:t>
            </a:r>
            <a:r>
              <a:rPr lang="en-US" sz="4800" dirty="0" err="1" smtClean="0">
                <a:solidFill>
                  <a:srgbClr val="0000FF"/>
                </a:solidFill>
                <a:latin typeface="Times New Roman" pitchFamily="18" charset="0"/>
                <a:cs typeface="Times New Roman" pitchFamily="18" charset="0"/>
              </a:rPr>
              <a:t>của</a:t>
            </a:r>
            <a:r>
              <a:rPr lang="en-US" sz="4800" dirty="0" smtClean="0">
                <a:solidFill>
                  <a:srgbClr val="0000FF"/>
                </a:solidFill>
                <a:latin typeface="Times New Roman" pitchFamily="18" charset="0"/>
                <a:cs typeface="Times New Roman" pitchFamily="18" charset="0"/>
              </a:rPr>
              <a:t> </a:t>
            </a:r>
            <a:r>
              <a:rPr lang="en-US" sz="4800" dirty="0" err="1" smtClean="0">
                <a:solidFill>
                  <a:srgbClr val="0000FF"/>
                </a:solidFill>
                <a:latin typeface="Times New Roman" pitchFamily="18" charset="0"/>
                <a:cs typeface="Times New Roman" pitchFamily="18" charset="0"/>
              </a:rPr>
              <a:t>thế</a:t>
            </a:r>
            <a:r>
              <a:rPr lang="en-US" sz="4800" dirty="0" smtClean="0">
                <a:solidFill>
                  <a:srgbClr val="0000FF"/>
                </a:solidFill>
                <a:latin typeface="Times New Roman" pitchFamily="18" charset="0"/>
                <a:cs typeface="Times New Roman" pitchFamily="18" charset="0"/>
              </a:rPr>
              <a:t> </a:t>
            </a:r>
            <a:r>
              <a:rPr lang="en-US" sz="4800" dirty="0" err="1" smtClean="0">
                <a:solidFill>
                  <a:srgbClr val="0000FF"/>
                </a:solidFill>
                <a:latin typeface="Times New Roman" pitchFamily="18" charset="0"/>
                <a:cs typeface="Times New Roman" pitchFamily="18" charset="0"/>
              </a:rPr>
              <a:t>giới</a:t>
            </a:r>
            <a:r>
              <a:rPr lang="en-US" sz="4800" dirty="0" smtClean="0">
                <a:solidFill>
                  <a:srgbClr val="0000FF"/>
                </a:solidFill>
                <a:latin typeface="Times New Roman" pitchFamily="18" charset="0"/>
                <a:cs typeface="Times New Roman" pitchFamily="18" charset="0"/>
              </a:rPr>
              <a:t> </a:t>
            </a:r>
            <a:r>
              <a:rPr lang="en-US" sz="4800" dirty="0" err="1" smtClean="0">
                <a:solidFill>
                  <a:srgbClr val="0000FF"/>
                </a:solidFill>
                <a:latin typeface="Times New Roman" pitchFamily="18" charset="0"/>
                <a:cs typeface="Times New Roman" pitchFamily="18" charset="0"/>
              </a:rPr>
              <a:t>nên</a:t>
            </a:r>
            <a:r>
              <a:rPr lang="en-US" sz="4800" dirty="0" smtClean="0">
                <a:solidFill>
                  <a:srgbClr val="0000FF"/>
                </a:solidFill>
                <a:latin typeface="Times New Roman" pitchFamily="18" charset="0"/>
                <a:cs typeface="Times New Roman" pitchFamily="18" charset="0"/>
              </a:rPr>
              <a:t> </a:t>
            </a:r>
            <a:r>
              <a:rPr lang="en-US" sz="4800" dirty="0" err="1" smtClean="0">
                <a:solidFill>
                  <a:srgbClr val="0000FF"/>
                </a:solidFill>
                <a:latin typeface="Times New Roman" pitchFamily="18" charset="0"/>
                <a:cs typeface="Times New Roman" pitchFamily="18" charset="0"/>
              </a:rPr>
              <a:t>chúng</a:t>
            </a:r>
            <a:r>
              <a:rPr lang="en-US" sz="4800" dirty="0" smtClean="0">
                <a:solidFill>
                  <a:srgbClr val="0000FF"/>
                </a:solidFill>
                <a:latin typeface="Times New Roman" pitchFamily="18" charset="0"/>
                <a:cs typeface="Times New Roman" pitchFamily="18" charset="0"/>
              </a:rPr>
              <a:t> ta </a:t>
            </a:r>
            <a:r>
              <a:rPr lang="en-US" sz="4800" dirty="0" err="1" smtClean="0">
                <a:solidFill>
                  <a:srgbClr val="0000FF"/>
                </a:solidFill>
                <a:latin typeface="Times New Roman" pitchFamily="18" charset="0"/>
                <a:cs typeface="Times New Roman" pitchFamily="18" charset="0"/>
              </a:rPr>
              <a:t>phải</a:t>
            </a:r>
            <a:r>
              <a:rPr lang="en-US" sz="4800" dirty="0" smtClean="0">
                <a:solidFill>
                  <a:srgbClr val="0000FF"/>
                </a:solidFill>
                <a:latin typeface="Times New Roman" pitchFamily="18" charset="0"/>
                <a:cs typeface="Times New Roman" pitchFamily="18" charset="0"/>
              </a:rPr>
              <a:t> </a:t>
            </a:r>
            <a:r>
              <a:rPr lang="en-US" sz="4800" dirty="0" err="1" smtClean="0">
                <a:solidFill>
                  <a:srgbClr val="0000FF"/>
                </a:solidFill>
                <a:latin typeface="Times New Roman" pitchFamily="18" charset="0"/>
                <a:cs typeface="Times New Roman" pitchFamily="18" charset="0"/>
              </a:rPr>
              <a:t>đoàn</a:t>
            </a:r>
            <a:r>
              <a:rPr lang="en-US" sz="4800" dirty="0" smtClean="0">
                <a:solidFill>
                  <a:srgbClr val="0000FF"/>
                </a:solidFill>
                <a:latin typeface="Times New Roman" pitchFamily="18" charset="0"/>
                <a:cs typeface="Times New Roman" pitchFamily="18" charset="0"/>
              </a:rPr>
              <a:t> </a:t>
            </a:r>
            <a:r>
              <a:rPr lang="en-US" sz="4800" dirty="0" err="1" smtClean="0">
                <a:solidFill>
                  <a:srgbClr val="0000FF"/>
                </a:solidFill>
                <a:latin typeface="Times New Roman" pitchFamily="18" charset="0"/>
                <a:cs typeface="Times New Roman" pitchFamily="18" charset="0"/>
              </a:rPr>
              <a:t>kết</a:t>
            </a:r>
            <a:r>
              <a:rPr lang="en-US" sz="4800" dirty="0" smtClean="0">
                <a:solidFill>
                  <a:srgbClr val="0000FF"/>
                </a:solidFill>
                <a:latin typeface="Times New Roman" pitchFamily="18" charset="0"/>
                <a:cs typeface="Times New Roman" pitchFamily="18" charset="0"/>
              </a:rPr>
              <a:t> </a:t>
            </a:r>
            <a:r>
              <a:rPr lang="en-US" sz="4800" dirty="0" err="1" smtClean="0">
                <a:solidFill>
                  <a:srgbClr val="0000FF"/>
                </a:solidFill>
                <a:latin typeface="Times New Roman" pitchFamily="18" charset="0"/>
                <a:cs typeface="Times New Roman" pitchFamily="18" charset="0"/>
              </a:rPr>
              <a:t>hữu</a:t>
            </a:r>
            <a:r>
              <a:rPr lang="en-US" sz="4800" dirty="0" smtClean="0">
                <a:solidFill>
                  <a:srgbClr val="0000FF"/>
                </a:solidFill>
                <a:latin typeface="Times New Roman" pitchFamily="18" charset="0"/>
                <a:cs typeface="Times New Roman" pitchFamily="18" charset="0"/>
              </a:rPr>
              <a:t> </a:t>
            </a:r>
            <a:r>
              <a:rPr lang="en-US" sz="4800" dirty="0" err="1" smtClean="0">
                <a:solidFill>
                  <a:srgbClr val="0000FF"/>
                </a:solidFill>
                <a:latin typeface="Times New Roman" pitchFamily="18" charset="0"/>
                <a:cs typeface="Times New Roman" pitchFamily="18" charset="0"/>
              </a:rPr>
              <a:t>nghị</a:t>
            </a:r>
            <a:r>
              <a:rPr lang="en-US" sz="4800" dirty="0" smtClean="0">
                <a:solidFill>
                  <a:srgbClr val="0000FF"/>
                </a:solidFill>
                <a:latin typeface="Times New Roman" pitchFamily="18" charset="0"/>
                <a:cs typeface="Times New Roman" pitchFamily="18" charset="0"/>
              </a:rPr>
              <a:t> </a:t>
            </a:r>
            <a:r>
              <a:rPr lang="en-US" sz="4800" dirty="0" err="1" smtClean="0">
                <a:solidFill>
                  <a:srgbClr val="0000FF"/>
                </a:solidFill>
                <a:latin typeface="Times New Roman" pitchFamily="18" charset="0"/>
                <a:cs typeface="Times New Roman" pitchFamily="18" charset="0"/>
              </a:rPr>
              <a:t>với</a:t>
            </a:r>
            <a:r>
              <a:rPr lang="en-US" sz="4800" dirty="0" smtClean="0">
                <a:solidFill>
                  <a:srgbClr val="0000FF"/>
                </a:solidFill>
                <a:latin typeface="Times New Roman" pitchFamily="18" charset="0"/>
                <a:cs typeface="Times New Roman" pitchFamily="18" charset="0"/>
              </a:rPr>
              <a:t> </a:t>
            </a:r>
            <a:r>
              <a:rPr lang="en-US" sz="4800" dirty="0" err="1" smtClean="0">
                <a:solidFill>
                  <a:srgbClr val="0000FF"/>
                </a:solidFill>
                <a:latin typeface="Times New Roman" pitchFamily="18" charset="0"/>
                <a:cs typeface="Times New Roman" pitchFamily="18" charset="0"/>
              </a:rPr>
              <a:t>thiếu</a:t>
            </a:r>
            <a:r>
              <a:rPr lang="en-US" sz="4800" dirty="0" smtClean="0">
                <a:solidFill>
                  <a:srgbClr val="0000FF"/>
                </a:solidFill>
                <a:latin typeface="Times New Roman" pitchFamily="18" charset="0"/>
                <a:cs typeface="Times New Roman" pitchFamily="18" charset="0"/>
              </a:rPr>
              <a:t> </a:t>
            </a:r>
            <a:r>
              <a:rPr lang="en-US" sz="4800" dirty="0" err="1" smtClean="0">
                <a:solidFill>
                  <a:srgbClr val="0000FF"/>
                </a:solidFill>
                <a:latin typeface="Times New Roman" pitchFamily="18" charset="0"/>
                <a:cs typeface="Times New Roman" pitchFamily="18" charset="0"/>
              </a:rPr>
              <a:t>nhi</a:t>
            </a:r>
            <a:r>
              <a:rPr lang="en-US" sz="4800" dirty="0" smtClean="0">
                <a:solidFill>
                  <a:srgbClr val="0000FF"/>
                </a:solidFill>
                <a:latin typeface="Times New Roman" pitchFamily="18" charset="0"/>
                <a:cs typeface="Times New Roman" pitchFamily="18" charset="0"/>
              </a:rPr>
              <a:t> </a:t>
            </a:r>
            <a:r>
              <a:rPr lang="en-US" sz="4800" dirty="0" err="1" smtClean="0">
                <a:solidFill>
                  <a:srgbClr val="0000FF"/>
                </a:solidFill>
                <a:latin typeface="Times New Roman" pitchFamily="18" charset="0"/>
                <a:cs typeface="Times New Roman" pitchFamily="18" charset="0"/>
              </a:rPr>
              <a:t>quốc</a:t>
            </a:r>
            <a:r>
              <a:rPr lang="en-US" sz="4800" dirty="0" smtClean="0">
                <a:solidFill>
                  <a:srgbClr val="0000FF"/>
                </a:solidFill>
                <a:latin typeface="Times New Roman" pitchFamily="18" charset="0"/>
                <a:cs typeface="Times New Roman" pitchFamily="18" charset="0"/>
              </a:rPr>
              <a:t> </a:t>
            </a:r>
            <a:r>
              <a:rPr lang="en-US" sz="4800" dirty="0" err="1" smtClean="0">
                <a:solidFill>
                  <a:srgbClr val="0000FF"/>
                </a:solidFill>
                <a:latin typeface="Times New Roman" pitchFamily="18" charset="0"/>
                <a:cs typeface="Times New Roman" pitchFamily="18" charset="0"/>
              </a:rPr>
              <a:t>tế</a:t>
            </a:r>
            <a:r>
              <a:rPr lang="en-US" sz="4800" dirty="0" smtClean="0">
                <a:solidFill>
                  <a:srgbClr val="0000FF"/>
                </a:solidFill>
                <a:latin typeface="Times New Roman" pitchFamily="18" charset="0"/>
                <a:cs typeface="Times New Roman" pitchFamily="18" charset="0"/>
              </a:rPr>
              <a:t> </a:t>
            </a:r>
            <a:endParaRPr lang="vi-VN" sz="4800" dirty="0"/>
          </a:p>
        </p:txBody>
      </p:sp>
    </p:spTree>
    <p:extLst>
      <p:ext uri="{BB962C8B-B14F-4D97-AF65-F5344CB8AC3E}">
        <p14:creationId xmlns:p14="http://schemas.microsoft.com/office/powerpoint/2010/main" val="211481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1"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xit" presetSubtype="32" fill="hold" grpId="0" nodeType="clickEffect">
                                  <p:stCondLst>
                                    <p:cond delay="0"/>
                                  </p:stCondLst>
                                  <p:childTnLst>
                                    <p:anim calcmode="lin" valueType="num">
                                      <p:cBhvr>
                                        <p:cTn id="19" dur="500"/>
                                        <p:tgtEl>
                                          <p:spTgt spid="9"/>
                                        </p:tgtEl>
                                        <p:attrNameLst>
                                          <p:attrName>ppt_w</p:attrName>
                                        </p:attrNameLst>
                                      </p:cBhvr>
                                      <p:tavLst>
                                        <p:tav tm="0">
                                          <p:val>
                                            <p:strVal val="ppt_w"/>
                                          </p:val>
                                        </p:tav>
                                        <p:tav tm="100000">
                                          <p:val>
                                            <p:fltVal val="0"/>
                                          </p:val>
                                        </p:tav>
                                      </p:tavLst>
                                    </p:anim>
                                    <p:anim calcmode="lin" valueType="num">
                                      <p:cBhvr>
                                        <p:cTn id="20" dur="500"/>
                                        <p:tgtEl>
                                          <p:spTgt spid="9"/>
                                        </p:tgtEl>
                                        <p:attrNameLst>
                                          <p:attrName>ppt_h</p:attrName>
                                        </p:attrNameLst>
                                      </p:cBhvr>
                                      <p:tavLst>
                                        <p:tav tm="0">
                                          <p:val>
                                            <p:strVal val="ppt_h"/>
                                          </p:val>
                                        </p:tav>
                                        <p:tav tm="100000">
                                          <p:val>
                                            <p:fltVal val="0"/>
                                          </p:val>
                                        </p:tav>
                                      </p:tavLst>
                                    </p:anim>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 calcmode="lin" valueType="num">
                                      <p:cBhvr>
                                        <p:cTn id="29" dur="1000" fill="hold"/>
                                        <p:tgtEl>
                                          <p:spTgt spid="10"/>
                                        </p:tgtEl>
                                        <p:attrNameLst>
                                          <p:attrName>style.rotation</p:attrName>
                                        </p:attrNameLst>
                                      </p:cBhvr>
                                      <p:tavLst>
                                        <p:tav tm="0">
                                          <p:val>
                                            <p:fltVal val="90"/>
                                          </p:val>
                                        </p:tav>
                                        <p:tav tm="100000">
                                          <p:val>
                                            <p:fltVal val="0"/>
                                          </p:val>
                                        </p:tav>
                                      </p:tavLst>
                                    </p:anim>
                                    <p:animEffect transition="in" filter="fade">
                                      <p:cBhvr>
                                        <p:cTn id="3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9" grpId="1"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sz="quarter" idx="1"/>
          </p:nvPr>
        </p:nvSpPr>
        <p:spPr>
          <a:xfrm>
            <a:off x="301625" y="1527175"/>
            <a:ext cx="8504238" cy="4572000"/>
          </a:xfrm>
        </p:spPr>
        <p:txBody>
          <a:bodyPr/>
          <a:lstStyle/>
          <a:p>
            <a:pPr eaLnBrk="1" hangingPunct="1"/>
            <a:endParaRPr lang="vi-VN" smtClean="0">
              <a:latin typeface="Georgia" pitchFamily="18" charset="0"/>
            </a:endParaRPr>
          </a:p>
        </p:txBody>
      </p:sp>
      <p:pic>
        <p:nvPicPr>
          <p:cNvPr id="5124" name="Picture 4" descr="1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44627"/>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randombar(horizontal)">
                                      <p:cBhvr>
                                        <p:cTn id="7"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 Box 3"/>
          <p:cNvSpPr txBox="1">
            <a:spLocks noChangeArrowheads="1"/>
          </p:cNvSpPr>
          <p:nvPr/>
        </p:nvSpPr>
        <p:spPr bwMode="ltGray">
          <a:xfrm>
            <a:off x="-180528" y="2348880"/>
            <a:ext cx="962385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4800" dirty="0">
                <a:solidFill>
                  <a:srgbClr val="FF0000"/>
                </a:solidFill>
                <a:latin typeface="Times New Roman" pitchFamily="18" charset="0"/>
                <a:cs typeface="Times New Roman" pitchFamily="18" charset="0"/>
              </a:rPr>
              <a:t> </a:t>
            </a:r>
            <a:r>
              <a:rPr lang="en-US" sz="4800" dirty="0" smtClean="0">
                <a:solidFill>
                  <a:srgbClr val="FF0000"/>
                </a:solidFill>
                <a:latin typeface="Times New Roman" pitchFamily="18" charset="0"/>
                <a:cs typeface="Times New Roman" pitchFamily="18" charset="0"/>
              </a:rPr>
              <a:t>BÀI 10: TÔN TRỌNG KHÁCH NƯỚC NGOÀI (T1)</a:t>
            </a:r>
          </a:p>
        </p:txBody>
      </p:sp>
    </p:spTree>
    <p:extLst>
      <p:ext uri="{BB962C8B-B14F-4D97-AF65-F5344CB8AC3E}">
        <p14:creationId xmlns:p14="http://schemas.microsoft.com/office/powerpoint/2010/main" val="340869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4" name="Group 6"/>
          <p:cNvGrpSpPr>
            <a:grpSpLocks/>
          </p:cNvGrpSpPr>
          <p:nvPr/>
        </p:nvGrpSpPr>
        <p:grpSpPr bwMode="auto">
          <a:xfrm>
            <a:off x="1" y="1155171"/>
            <a:ext cx="3124200" cy="5151967"/>
            <a:chOff x="0" y="0"/>
            <a:chExt cx="1872" cy="1867"/>
          </a:xfrm>
        </p:grpSpPr>
        <p:pic>
          <p:nvPicPr>
            <p:cNvPr id="23564" name="Picture 7" descr="Ton trong khach nuoc ngoai2"/>
            <p:cNvPicPr>
              <a:picLocks noChangeAspect="1" noChangeArrowheads="1"/>
            </p:cNvPicPr>
            <p:nvPr/>
          </p:nvPicPr>
          <p:blipFill>
            <a:blip r:embed="rId2">
              <a:extLst>
                <a:ext uri="{28A0092B-C50C-407E-A947-70E740481C1C}">
                  <a14:useLocalDpi xmlns:a14="http://schemas.microsoft.com/office/drawing/2010/main" val="0"/>
                </a:ext>
              </a:extLst>
            </a:blip>
            <a:srcRect l="11736" r="10812" b="44167"/>
            <a:stretch>
              <a:fillRect/>
            </a:stretch>
          </p:blipFill>
          <p:spPr bwMode="auto">
            <a:xfrm>
              <a:off x="0" y="0"/>
              <a:ext cx="1872" cy="1867"/>
            </a:xfrm>
            <a:prstGeom prst="rect">
              <a:avLst/>
            </a:prstGeom>
            <a:solidFill>
              <a:schemeClr val="bg2"/>
            </a:solidFill>
            <a:ln w="9525">
              <a:solidFill>
                <a:schemeClr val="accent2"/>
              </a:solidFill>
              <a:miter lim="800000"/>
              <a:headEnd/>
              <a:tailEnd/>
            </a:ln>
          </p:spPr>
        </p:pic>
        <p:sp>
          <p:nvSpPr>
            <p:cNvPr id="23565" name="Rectangle 8"/>
            <p:cNvSpPr>
              <a:spLocks noChangeArrowheads="1"/>
            </p:cNvSpPr>
            <p:nvPr/>
          </p:nvSpPr>
          <p:spPr bwMode="auto">
            <a:xfrm>
              <a:off x="0" y="0"/>
              <a:ext cx="336" cy="33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rgbClr val="FF3300"/>
                  </a:solidFill>
                  <a:latin typeface="Times New Roman" pitchFamily="18" charset="0"/>
                  <a:cs typeface="Times New Roman" pitchFamily="18" charset="0"/>
                </a:rPr>
                <a:t>1</a:t>
              </a:r>
            </a:p>
          </p:txBody>
        </p:sp>
      </p:grpSp>
      <p:grpSp>
        <p:nvGrpSpPr>
          <p:cNvPr id="7177" name="Group 9"/>
          <p:cNvGrpSpPr>
            <a:grpSpLocks/>
          </p:cNvGrpSpPr>
          <p:nvPr/>
        </p:nvGrpSpPr>
        <p:grpSpPr bwMode="auto">
          <a:xfrm>
            <a:off x="3200400" y="1155171"/>
            <a:ext cx="2749550" cy="5131329"/>
            <a:chOff x="0" y="0"/>
            <a:chExt cx="1780" cy="1867"/>
          </a:xfrm>
        </p:grpSpPr>
        <p:pic>
          <p:nvPicPr>
            <p:cNvPr id="23562" name="Picture 10" descr="Ton trong khach nuoc ngoai2"/>
            <p:cNvPicPr>
              <a:picLocks noChangeAspect="1" noChangeArrowheads="1"/>
            </p:cNvPicPr>
            <p:nvPr/>
          </p:nvPicPr>
          <p:blipFill>
            <a:blip r:embed="rId2">
              <a:extLst>
                <a:ext uri="{28A0092B-C50C-407E-A947-70E740481C1C}">
                  <a14:useLocalDpi xmlns:a14="http://schemas.microsoft.com/office/drawing/2010/main" val="0"/>
                </a:ext>
              </a:extLst>
            </a:blip>
            <a:srcRect t="59648" r="52702" b="-1921"/>
            <a:stretch>
              <a:fillRect/>
            </a:stretch>
          </p:blipFill>
          <p:spPr bwMode="auto">
            <a:xfrm>
              <a:off x="4" y="0"/>
              <a:ext cx="1776" cy="1867"/>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3563" name="Rectangle 11"/>
            <p:cNvSpPr>
              <a:spLocks noChangeArrowheads="1"/>
            </p:cNvSpPr>
            <p:nvPr/>
          </p:nvSpPr>
          <p:spPr bwMode="auto">
            <a:xfrm>
              <a:off x="0" y="5"/>
              <a:ext cx="336" cy="33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rgbClr val="FF3300"/>
                  </a:solidFill>
                  <a:latin typeface="Times New Roman" pitchFamily="18" charset="0"/>
                  <a:cs typeface="Times New Roman" pitchFamily="18" charset="0"/>
                </a:rPr>
                <a:t>2</a:t>
              </a:r>
            </a:p>
          </p:txBody>
        </p:sp>
      </p:grpSp>
      <p:grpSp>
        <p:nvGrpSpPr>
          <p:cNvPr id="7180" name="Group 12"/>
          <p:cNvGrpSpPr>
            <a:grpSpLocks/>
          </p:cNvGrpSpPr>
          <p:nvPr/>
        </p:nvGrpSpPr>
        <p:grpSpPr bwMode="auto">
          <a:xfrm>
            <a:off x="5949950" y="1168913"/>
            <a:ext cx="2965450" cy="5138225"/>
            <a:chOff x="0" y="0"/>
            <a:chExt cx="1728" cy="1871"/>
          </a:xfrm>
        </p:grpSpPr>
        <p:pic>
          <p:nvPicPr>
            <p:cNvPr id="23560" name="Picture 13" descr="Ton trong khach nuoc ngoai2"/>
            <p:cNvPicPr>
              <a:picLocks noChangeAspect="1" noChangeArrowheads="1"/>
            </p:cNvPicPr>
            <p:nvPr/>
          </p:nvPicPr>
          <p:blipFill>
            <a:blip r:embed="rId2">
              <a:extLst>
                <a:ext uri="{28A0092B-C50C-407E-A947-70E740481C1C}">
                  <a14:useLocalDpi xmlns:a14="http://schemas.microsoft.com/office/drawing/2010/main" val="0"/>
                </a:ext>
              </a:extLst>
            </a:blip>
            <a:srcRect l="50206" t="60001"/>
            <a:stretch>
              <a:fillRect/>
            </a:stretch>
          </p:blipFill>
          <p:spPr bwMode="auto">
            <a:xfrm>
              <a:off x="0" y="4"/>
              <a:ext cx="1728" cy="1867"/>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3561" name="Rectangle 14"/>
            <p:cNvSpPr>
              <a:spLocks noChangeArrowheads="1"/>
            </p:cNvSpPr>
            <p:nvPr/>
          </p:nvSpPr>
          <p:spPr bwMode="auto">
            <a:xfrm>
              <a:off x="0" y="0"/>
              <a:ext cx="336" cy="33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rgbClr val="FF3300"/>
                  </a:solidFill>
                  <a:latin typeface="Times New Roman" pitchFamily="18" charset="0"/>
                  <a:cs typeface="Times New Roman" pitchFamily="18" charset="0"/>
                </a:rPr>
                <a:t>3</a:t>
              </a:r>
            </a:p>
          </p:txBody>
        </p:sp>
      </p:grpSp>
      <p:sp>
        <p:nvSpPr>
          <p:cNvPr id="18" name="Text Box 3"/>
          <p:cNvSpPr txBox="1">
            <a:spLocks noChangeArrowheads="1"/>
          </p:cNvSpPr>
          <p:nvPr/>
        </p:nvSpPr>
        <p:spPr bwMode="ltGray">
          <a:xfrm>
            <a:off x="0" y="-65796"/>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just">
              <a:spcBef>
                <a:spcPct val="20000"/>
              </a:spcBef>
            </a:pPr>
            <a:r>
              <a:rPr lang="en-US" sz="3600" b="1" dirty="0" err="1" smtClean="0">
                <a:solidFill>
                  <a:srgbClr val="FF0000"/>
                </a:solidFill>
                <a:latin typeface="Times New Roman" pitchFamily="18" charset="0"/>
                <a:cs typeface="Times New Roman" pitchFamily="18" charset="0"/>
              </a:rPr>
              <a:t>Bài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tập</a:t>
            </a:r>
            <a:r>
              <a:rPr lang="en-US" sz="3600" b="1" dirty="0" smtClean="0">
                <a:solidFill>
                  <a:srgbClr val="FF0000"/>
                </a:solidFill>
                <a:latin typeface="Times New Roman" pitchFamily="18" charset="0"/>
                <a:cs typeface="Times New Roman" pitchFamily="18" charset="0"/>
              </a:rPr>
              <a:t> 1: </a:t>
            </a:r>
            <a:r>
              <a:rPr lang="en-US" sz="3600" b="1" dirty="0" err="1" smtClean="0">
                <a:solidFill>
                  <a:srgbClr val="FF0000"/>
                </a:solidFill>
                <a:latin typeface="Times New Roman" pitchFamily="18" charset="0"/>
                <a:cs typeface="Times New Roman" pitchFamily="18" charset="0"/>
              </a:rPr>
              <a:t>Em</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hãy</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tìm</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hiểu</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nội</a:t>
            </a:r>
            <a:r>
              <a:rPr lang="en-US" sz="3600" b="1" dirty="0" smtClean="0">
                <a:solidFill>
                  <a:srgbClr val="FF0000"/>
                </a:solidFill>
                <a:latin typeface="Times New Roman" pitchFamily="18" charset="0"/>
                <a:cs typeface="Times New Roman" pitchFamily="18" charset="0"/>
              </a:rPr>
              <a:t> dung </a:t>
            </a:r>
            <a:r>
              <a:rPr lang="en-US" sz="3600" b="1" dirty="0" err="1" smtClean="0">
                <a:solidFill>
                  <a:srgbClr val="FF0000"/>
                </a:solidFill>
                <a:latin typeface="Times New Roman" pitchFamily="18" charset="0"/>
                <a:cs typeface="Times New Roman" pitchFamily="18" charset="0"/>
              </a:rPr>
              <a:t>và</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đặt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tên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cho</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mỗi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tranh</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ảnh</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sau</a:t>
            </a:r>
            <a:r>
              <a:rPr lang="en-US" sz="3600" b="1" dirty="0" smtClean="0">
                <a:solidFill>
                  <a:srgbClr val="FF0000"/>
                </a:solidFill>
                <a:latin typeface="Times New Roman" pitchFamily="18" charset="0"/>
                <a:cs typeface="Times New Roman" pitchFamily="18" charset="0"/>
              </a:rPr>
              <a:t> :</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601895839"/>
      </p:ext>
    </p:extLst>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8"/>
                                        </p:tgtEl>
                                        <p:attrNameLst>
                                          <p:attrName>style.visibility</p:attrName>
                                        </p:attrNameLst>
                                      </p:cBhvr>
                                      <p:to>
                                        <p:strVal val="visible"/>
                                      </p:to>
                                    </p:set>
                                    <p:anim calcmode="discrete" valueType="clr">
                                      <p:cBhvr override="childStyle">
                                        <p:cTn id="7"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8"/>
                                        </p:tgtEl>
                                        <p:attrNameLst>
                                          <p:attrName>fillcolor</p:attrName>
                                        </p:attrNameLst>
                                      </p:cBhvr>
                                      <p:tavLst>
                                        <p:tav tm="0">
                                          <p:val>
                                            <p:clrVal>
                                              <a:schemeClr val="accent2"/>
                                            </p:clrVal>
                                          </p:val>
                                        </p:tav>
                                        <p:tav tm="50000">
                                          <p:val>
                                            <p:clrVal>
                                              <a:schemeClr val="hlink"/>
                                            </p:clrVal>
                                          </p:val>
                                        </p:tav>
                                      </p:tavLst>
                                    </p:anim>
                                    <p:set>
                                      <p:cBhvr>
                                        <p:cTn id="9" dur="80"/>
                                        <p:tgtEl>
                                          <p:spTgt spid="1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7174"/>
                                        </p:tgtEl>
                                        <p:attrNameLst>
                                          <p:attrName>style.visibility</p:attrName>
                                        </p:attrNameLst>
                                      </p:cBhvr>
                                      <p:to>
                                        <p:strVal val="visible"/>
                                      </p:to>
                                    </p:set>
                                    <p:anim calcmode="lin" valueType="num">
                                      <p:cBhvr>
                                        <p:cTn id="14" dur="1000" fill="hold"/>
                                        <p:tgtEl>
                                          <p:spTgt spid="7174"/>
                                        </p:tgtEl>
                                        <p:attrNameLst>
                                          <p:attrName>ppt_w</p:attrName>
                                        </p:attrNameLst>
                                      </p:cBhvr>
                                      <p:tavLst>
                                        <p:tav tm="0">
                                          <p:val>
                                            <p:fltVal val="0"/>
                                          </p:val>
                                        </p:tav>
                                        <p:tav tm="100000">
                                          <p:val>
                                            <p:strVal val="#ppt_w"/>
                                          </p:val>
                                        </p:tav>
                                      </p:tavLst>
                                    </p:anim>
                                    <p:anim calcmode="lin" valueType="num">
                                      <p:cBhvr>
                                        <p:cTn id="15" dur="1000" fill="hold"/>
                                        <p:tgtEl>
                                          <p:spTgt spid="7174"/>
                                        </p:tgtEl>
                                        <p:attrNameLst>
                                          <p:attrName>ppt_h</p:attrName>
                                        </p:attrNameLst>
                                      </p:cBhvr>
                                      <p:tavLst>
                                        <p:tav tm="0">
                                          <p:val>
                                            <p:fltVal val="0"/>
                                          </p:val>
                                        </p:tav>
                                        <p:tav tm="100000">
                                          <p:val>
                                            <p:strVal val="#ppt_h"/>
                                          </p:val>
                                        </p:tav>
                                      </p:tavLst>
                                    </p:anim>
                                    <p:anim calcmode="lin" valueType="num">
                                      <p:cBhvr>
                                        <p:cTn id="16" dur="1000" fill="hold"/>
                                        <p:tgtEl>
                                          <p:spTgt spid="7174"/>
                                        </p:tgtEl>
                                        <p:attrNameLst>
                                          <p:attrName>style.rotation</p:attrName>
                                        </p:attrNameLst>
                                      </p:cBhvr>
                                      <p:tavLst>
                                        <p:tav tm="0">
                                          <p:val>
                                            <p:fltVal val="90"/>
                                          </p:val>
                                        </p:tav>
                                        <p:tav tm="100000">
                                          <p:val>
                                            <p:fltVal val="0"/>
                                          </p:val>
                                        </p:tav>
                                      </p:tavLst>
                                    </p:anim>
                                    <p:animEffect transition="in" filter="fade">
                                      <p:cBhvr>
                                        <p:cTn id="17" dur="1000"/>
                                        <p:tgtEl>
                                          <p:spTgt spid="7174"/>
                                        </p:tgtEl>
                                      </p:cBhvr>
                                    </p:animEffect>
                                  </p:childTnLst>
                                </p:cTn>
                              </p:par>
                              <p:par>
                                <p:cTn id="18" presetID="31" presetClass="entr" presetSubtype="0" fill="hold" nodeType="withEffect">
                                  <p:stCondLst>
                                    <p:cond delay="0"/>
                                  </p:stCondLst>
                                  <p:childTnLst>
                                    <p:set>
                                      <p:cBhvr>
                                        <p:cTn id="19" dur="1" fill="hold">
                                          <p:stCondLst>
                                            <p:cond delay="0"/>
                                          </p:stCondLst>
                                        </p:cTn>
                                        <p:tgtEl>
                                          <p:spTgt spid="7177"/>
                                        </p:tgtEl>
                                        <p:attrNameLst>
                                          <p:attrName>style.visibility</p:attrName>
                                        </p:attrNameLst>
                                      </p:cBhvr>
                                      <p:to>
                                        <p:strVal val="visible"/>
                                      </p:to>
                                    </p:set>
                                    <p:anim calcmode="lin" valueType="num">
                                      <p:cBhvr>
                                        <p:cTn id="20" dur="1000" fill="hold"/>
                                        <p:tgtEl>
                                          <p:spTgt spid="7177"/>
                                        </p:tgtEl>
                                        <p:attrNameLst>
                                          <p:attrName>ppt_w</p:attrName>
                                        </p:attrNameLst>
                                      </p:cBhvr>
                                      <p:tavLst>
                                        <p:tav tm="0">
                                          <p:val>
                                            <p:fltVal val="0"/>
                                          </p:val>
                                        </p:tav>
                                        <p:tav tm="100000">
                                          <p:val>
                                            <p:strVal val="#ppt_w"/>
                                          </p:val>
                                        </p:tav>
                                      </p:tavLst>
                                    </p:anim>
                                    <p:anim calcmode="lin" valueType="num">
                                      <p:cBhvr>
                                        <p:cTn id="21" dur="1000" fill="hold"/>
                                        <p:tgtEl>
                                          <p:spTgt spid="7177"/>
                                        </p:tgtEl>
                                        <p:attrNameLst>
                                          <p:attrName>ppt_h</p:attrName>
                                        </p:attrNameLst>
                                      </p:cBhvr>
                                      <p:tavLst>
                                        <p:tav tm="0">
                                          <p:val>
                                            <p:fltVal val="0"/>
                                          </p:val>
                                        </p:tav>
                                        <p:tav tm="100000">
                                          <p:val>
                                            <p:strVal val="#ppt_h"/>
                                          </p:val>
                                        </p:tav>
                                      </p:tavLst>
                                    </p:anim>
                                    <p:anim calcmode="lin" valueType="num">
                                      <p:cBhvr>
                                        <p:cTn id="22" dur="1000" fill="hold"/>
                                        <p:tgtEl>
                                          <p:spTgt spid="7177"/>
                                        </p:tgtEl>
                                        <p:attrNameLst>
                                          <p:attrName>style.rotation</p:attrName>
                                        </p:attrNameLst>
                                      </p:cBhvr>
                                      <p:tavLst>
                                        <p:tav tm="0">
                                          <p:val>
                                            <p:fltVal val="90"/>
                                          </p:val>
                                        </p:tav>
                                        <p:tav tm="100000">
                                          <p:val>
                                            <p:fltVal val="0"/>
                                          </p:val>
                                        </p:tav>
                                      </p:tavLst>
                                    </p:anim>
                                    <p:animEffect transition="in" filter="fade">
                                      <p:cBhvr>
                                        <p:cTn id="23" dur="1000"/>
                                        <p:tgtEl>
                                          <p:spTgt spid="7177"/>
                                        </p:tgtEl>
                                      </p:cBhvr>
                                    </p:animEffect>
                                  </p:childTnLst>
                                </p:cTn>
                              </p:par>
                              <p:par>
                                <p:cTn id="24" presetID="31" presetClass="entr" presetSubtype="0" fill="hold" nodeType="withEffect">
                                  <p:stCondLst>
                                    <p:cond delay="0"/>
                                  </p:stCondLst>
                                  <p:childTnLst>
                                    <p:set>
                                      <p:cBhvr>
                                        <p:cTn id="25" dur="1" fill="hold">
                                          <p:stCondLst>
                                            <p:cond delay="0"/>
                                          </p:stCondLst>
                                        </p:cTn>
                                        <p:tgtEl>
                                          <p:spTgt spid="7180"/>
                                        </p:tgtEl>
                                        <p:attrNameLst>
                                          <p:attrName>style.visibility</p:attrName>
                                        </p:attrNameLst>
                                      </p:cBhvr>
                                      <p:to>
                                        <p:strVal val="visible"/>
                                      </p:to>
                                    </p:set>
                                    <p:anim calcmode="lin" valueType="num">
                                      <p:cBhvr>
                                        <p:cTn id="26" dur="1000" fill="hold"/>
                                        <p:tgtEl>
                                          <p:spTgt spid="7180"/>
                                        </p:tgtEl>
                                        <p:attrNameLst>
                                          <p:attrName>ppt_w</p:attrName>
                                        </p:attrNameLst>
                                      </p:cBhvr>
                                      <p:tavLst>
                                        <p:tav tm="0">
                                          <p:val>
                                            <p:fltVal val="0"/>
                                          </p:val>
                                        </p:tav>
                                        <p:tav tm="100000">
                                          <p:val>
                                            <p:strVal val="#ppt_w"/>
                                          </p:val>
                                        </p:tav>
                                      </p:tavLst>
                                    </p:anim>
                                    <p:anim calcmode="lin" valueType="num">
                                      <p:cBhvr>
                                        <p:cTn id="27" dur="1000" fill="hold"/>
                                        <p:tgtEl>
                                          <p:spTgt spid="7180"/>
                                        </p:tgtEl>
                                        <p:attrNameLst>
                                          <p:attrName>ppt_h</p:attrName>
                                        </p:attrNameLst>
                                      </p:cBhvr>
                                      <p:tavLst>
                                        <p:tav tm="0">
                                          <p:val>
                                            <p:fltVal val="0"/>
                                          </p:val>
                                        </p:tav>
                                        <p:tav tm="100000">
                                          <p:val>
                                            <p:strVal val="#ppt_h"/>
                                          </p:val>
                                        </p:tav>
                                      </p:tavLst>
                                    </p:anim>
                                    <p:anim calcmode="lin" valueType="num">
                                      <p:cBhvr>
                                        <p:cTn id="28" dur="1000" fill="hold"/>
                                        <p:tgtEl>
                                          <p:spTgt spid="7180"/>
                                        </p:tgtEl>
                                        <p:attrNameLst>
                                          <p:attrName>style.rotation</p:attrName>
                                        </p:attrNameLst>
                                      </p:cBhvr>
                                      <p:tavLst>
                                        <p:tav tm="0">
                                          <p:val>
                                            <p:fltVal val="90"/>
                                          </p:val>
                                        </p:tav>
                                        <p:tav tm="100000">
                                          <p:val>
                                            <p:fltVal val="0"/>
                                          </p:val>
                                        </p:tav>
                                      </p:tavLst>
                                    </p:anim>
                                    <p:animEffect transition="in" filter="fade">
                                      <p:cBhvr>
                                        <p:cTn id="29" dur="1000"/>
                                        <p:tgtEl>
                                          <p:spTgt spid="7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ular Callout 9"/>
          <p:cNvSpPr/>
          <p:nvPr/>
        </p:nvSpPr>
        <p:spPr>
          <a:xfrm>
            <a:off x="107504" y="908720"/>
            <a:ext cx="8928992" cy="4248472"/>
          </a:xfrm>
          <a:prstGeom prst="wedgeRoundRect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vi-VN"/>
          </a:p>
        </p:txBody>
      </p:sp>
      <p:sp>
        <p:nvSpPr>
          <p:cNvPr id="11" name="Text Box 3"/>
          <p:cNvSpPr txBox="1">
            <a:spLocks noChangeArrowheads="1"/>
          </p:cNvSpPr>
          <p:nvPr/>
        </p:nvSpPr>
        <p:spPr bwMode="ltGray">
          <a:xfrm>
            <a:off x="107504" y="1556791"/>
            <a:ext cx="9073008"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Char char="-"/>
            </a:pPr>
            <a:r>
              <a:rPr lang="en-US" sz="4200" b="1" smtClean="0">
                <a:solidFill>
                  <a:srgbClr val="0000FF"/>
                </a:solidFill>
                <a:latin typeface="Times New Roman" pitchFamily="18" charset="0"/>
                <a:cs typeface="Times New Roman" pitchFamily="18" charset="0"/>
              </a:rPr>
              <a:t> Các bạn nhỏ trong tranh đang làm gì?</a:t>
            </a:r>
          </a:p>
          <a:p>
            <a:pPr>
              <a:buFontTx/>
              <a:buChar char="-"/>
            </a:pPr>
            <a:r>
              <a:rPr lang="en-US" sz="4200" b="1" smtClean="0">
                <a:solidFill>
                  <a:srgbClr val="0000FF"/>
                </a:solidFill>
                <a:latin typeface="Times New Roman" pitchFamily="18" charset="0"/>
                <a:cs typeface="Times New Roman" pitchFamily="18" charset="0"/>
              </a:rPr>
              <a:t> Cử chỉ, nét mặt của các bạn như thế nào?</a:t>
            </a:r>
          </a:p>
          <a:p>
            <a:pPr>
              <a:buFontTx/>
              <a:buChar char="-"/>
            </a:pPr>
            <a:r>
              <a:rPr lang="en-US" sz="4200" b="1" smtClean="0">
                <a:solidFill>
                  <a:srgbClr val="0000FF"/>
                </a:solidFill>
                <a:latin typeface="Times New Roman" pitchFamily="18" charset="0"/>
                <a:cs typeface="Times New Roman" pitchFamily="18" charset="0"/>
              </a:rPr>
              <a:t> Đặt tên cho từng bức tranh đó?</a:t>
            </a:r>
            <a:endParaRPr lang="en-US" sz="4200" b="1">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858503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1"/>
                                        </p:tgtEl>
                                        <p:attrNameLst>
                                          <p:attrName>style.visibility</p:attrName>
                                        </p:attrNameLst>
                                      </p:cBhvr>
                                      <p:to>
                                        <p:strVal val="visible"/>
                                      </p:to>
                                    </p:set>
                                    <p:anim calcmode="discrete" valueType="clr">
                                      <p:cBhvr override="childStyle">
                                        <p:cTn id="7"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
                                        </p:tgtEl>
                                        <p:attrNameLst>
                                          <p:attrName>fillcolor</p:attrName>
                                        </p:attrNameLst>
                                      </p:cBhvr>
                                      <p:tavLst>
                                        <p:tav tm="0">
                                          <p:val>
                                            <p:clrVal>
                                              <a:schemeClr val="accent2"/>
                                            </p:clrVal>
                                          </p:val>
                                        </p:tav>
                                        <p:tav tm="50000">
                                          <p:val>
                                            <p:clrVal>
                                              <a:schemeClr val="hlink"/>
                                            </p:clrVal>
                                          </p:val>
                                        </p:tav>
                                      </p:tavLst>
                                    </p:anim>
                                    <p:set>
                                      <p:cBhvr>
                                        <p:cTn id="9"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endParaRPr lang="vi-VN" smtClean="0">
              <a:solidFill>
                <a:srgbClr val="7B9899"/>
              </a:solidFill>
              <a:latin typeface="Georgia" pitchFamily="18" charset="0"/>
            </a:endParaRPr>
          </a:p>
        </p:txBody>
      </p:sp>
      <p:sp>
        <p:nvSpPr>
          <p:cNvPr id="7" name="Slide Number Placeholder 5"/>
          <p:cNvSpPr>
            <a:spLocks noGrp="1"/>
          </p:cNvSpPr>
          <p:nvPr>
            <p:ph type="sldNum" sz="quarter" idx="12"/>
          </p:nvPr>
        </p:nvSpPr>
        <p:spPr/>
        <p:txBody>
          <a:bodyPr/>
          <a:lstStyle/>
          <a:p>
            <a:pPr>
              <a:defRPr/>
            </a:pPr>
            <a:fld id="{8C55A4CF-2617-4F28-B68D-E215A562452F}" type="slidenum">
              <a:rPr lang="en-US"/>
              <a:pPr>
                <a:defRPr/>
              </a:pPr>
              <a:t>7</a:t>
            </a:fld>
            <a:endParaRPr lang="en-US"/>
          </a:p>
        </p:txBody>
      </p:sp>
      <p:grpSp>
        <p:nvGrpSpPr>
          <p:cNvPr id="73734" name="Group 6"/>
          <p:cNvGrpSpPr>
            <a:grpSpLocks/>
          </p:cNvGrpSpPr>
          <p:nvPr/>
        </p:nvGrpSpPr>
        <p:grpSpPr bwMode="auto">
          <a:xfrm>
            <a:off x="0" y="-9841"/>
            <a:ext cx="9067800" cy="5815105"/>
            <a:chOff x="48" y="23"/>
            <a:chExt cx="5664" cy="4297"/>
          </a:xfrm>
        </p:grpSpPr>
        <p:pic>
          <p:nvPicPr>
            <p:cNvPr id="26630" name="Picture 4" descr="10_re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 y="23"/>
              <a:ext cx="5664" cy="4297"/>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26631" name="Oval 5"/>
            <p:cNvSpPr>
              <a:spLocks noChangeArrowheads="1"/>
            </p:cNvSpPr>
            <p:nvPr/>
          </p:nvSpPr>
          <p:spPr bwMode="auto">
            <a:xfrm>
              <a:off x="288" y="144"/>
              <a:ext cx="336" cy="336"/>
            </a:xfrm>
            <a:prstGeom prst="ellipse">
              <a:avLst/>
            </a:prstGeom>
            <a:solidFill>
              <a:schemeClr val="bg1"/>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t>1</a:t>
              </a:r>
            </a:p>
          </p:txBody>
        </p:sp>
      </p:grpSp>
      <p:sp>
        <p:nvSpPr>
          <p:cNvPr id="8" name="Rectangle 3"/>
          <p:cNvSpPr>
            <a:spLocks noGrp="1" noChangeArrowheads="1"/>
          </p:cNvSpPr>
          <p:nvPr>
            <p:ph sz="quarter" idx="1"/>
          </p:nvPr>
        </p:nvSpPr>
        <p:spPr>
          <a:xfrm>
            <a:off x="0" y="6019800"/>
            <a:ext cx="9144000" cy="563563"/>
          </a:xfrm>
        </p:spPr>
        <p:txBody>
          <a:bodyPr>
            <a:noAutofit/>
          </a:bodyPr>
          <a:lstStyle/>
          <a:p>
            <a:pPr algn="ctr" eaLnBrk="1" hangingPunct="1">
              <a:buFontTx/>
              <a:buNone/>
            </a:pPr>
            <a:r>
              <a:rPr lang="en-US" b="1" smtClean="0">
                <a:solidFill>
                  <a:srgbClr val="FF3300"/>
                </a:solidFill>
                <a:latin typeface="Times New Roman" pitchFamily="18" charset="0"/>
                <a:cs typeface="Times New Roman" pitchFamily="18" charset="0"/>
              </a:rPr>
              <a:t>Tranh 1 :</a:t>
            </a:r>
            <a:r>
              <a:rPr lang="en-US" b="1" smtClean="0">
                <a:latin typeface="Times New Roman" pitchFamily="18" charset="0"/>
                <a:cs typeface="Times New Roman" pitchFamily="18" charset="0"/>
              </a:rPr>
              <a:t> </a:t>
            </a:r>
            <a:r>
              <a:rPr lang="en-US" b="1" smtClean="0">
                <a:solidFill>
                  <a:srgbClr val="0000FF"/>
                </a:solidFill>
                <a:latin typeface="Times New Roman" pitchFamily="18" charset="0"/>
                <a:cs typeface="Times New Roman" pitchFamily="18" charset="0"/>
              </a:rPr>
              <a:t>Giao lưu văn nghệ với khách nước ngoài </a:t>
            </a:r>
          </a:p>
        </p:txBody>
      </p:sp>
    </p:spTree>
    <p:extLst>
      <p:ext uri="{BB962C8B-B14F-4D97-AF65-F5344CB8AC3E}">
        <p14:creationId xmlns:p14="http://schemas.microsoft.com/office/powerpoint/2010/main" val="1038082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73734"/>
                                        </p:tgtEl>
                                        <p:attrNameLst>
                                          <p:attrName>style.visibility</p:attrName>
                                        </p:attrNameLst>
                                      </p:cBhvr>
                                      <p:to>
                                        <p:strVal val="visible"/>
                                      </p:to>
                                    </p:set>
                                    <p:anim calcmode="lin" valueType="num">
                                      <p:cBhvr>
                                        <p:cTn id="7" dur="1000" fill="hold"/>
                                        <p:tgtEl>
                                          <p:spTgt spid="73734"/>
                                        </p:tgtEl>
                                        <p:attrNameLst>
                                          <p:attrName>ppt_w</p:attrName>
                                        </p:attrNameLst>
                                      </p:cBhvr>
                                      <p:tavLst>
                                        <p:tav tm="0">
                                          <p:val>
                                            <p:strVal val="#ppt_w*0.70"/>
                                          </p:val>
                                        </p:tav>
                                        <p:tav tm="100000">
                                          <p:val>
                                            <p:strVal val="#ppt_w"/>
                                          </p:val>
                                        </p:tav>
                                      </p:tavLst>
                                    </p:anim>
                                    <p:anim calcmode="lin" valueType="num">
                                      <p:cBhvr>
                                        <p:cTn id="8" dur="1000" fill="hold"/>
                                        <p:tgtEl>
                                          <p:spTgt spid="73734"/>
                                        </p:tgtEl>
                                        <p:attrNameLst>
                                          <p:attrName>ppt_h</p:attrName>
                                        </p:attrNameLst>
                                      </p:cBhvr>
                                      <p:tavLst>
                                        <p:tav tm="0">
                                          <p:val>
                                            <p:strVal val="#ppt_h"/>
                                          </p:val>
                                        </p:tav>
                                        <p:tav tm="100000">
                                          <p:val>
                                            <p:strVal val="#ppt_h"/>
                                          </p:val>
                                        </p:tav>
                                      </p:tavLst>
                                    </p:anim>
                                    <p:animEffect transition="in" filter="fade">
                                      <p:cBhvr>
                                        <p:cTn id="9" dur="1000"/>
                                        <p:tgtEl>
                                          <p:spTgt spid="73734"/>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edge">
                                      <p:cBhvr>
                                        <p:cTn id="14" dur="3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endParaRPr lang="vi-VN" smtClean="0">
              <a:solidFill>
                <a:srgbClr val="7B9899"/>
              </a:solidFill>
              <a:latin typeface="Georgia" pitchFamily="18" charset="0"/>
            </a:endParaRPr>
          </a:p>
        </p:txBody>
      </p:sp>
      <p:sp>
        <p:nvSpPr>
          <p:cNvPr id="8" name="Slide Number Placeholder 5"/>
          <p:cNvSpPr>
            <a:spLocks noGrp="1"/>
          </p:cNvSpPr>
          <p:nvPr>
            <p:ph type="sldNum" sz="quarter" idx="12"/>
          </p:nvPr>
        </p:nvSpPr>
        <p:spPr/>
        <p:txBody>
          <a:bodyPr/>
          <a:lstStyle/>
          <a:p>
            <a:pPr>
              <a:defRPr/>
            </a:pPr>
            <a:fld id="{448E8108-0A02-4018-A033-200DABD8B078}" type="slidenum">
              <a:rPr lang="en-US"/>
              <a:pPr>
                <a:defRPr/>
              </a:pPr>
              <a:t>8</a:t>
            </a:fld>
            <a:endParaRPr lang="en-US"/>
          </a:p>
        </p:txBody>
      </p:sp>
      <p:sp>
        <p:nvSpPr>
          <p:cNvPr id="27652" name="Rectangle 3"/>
          <p:cNvSpPr>
            <a:spLocks noGrp="1" noChangeArrowheads="1"/>
          </p:cNvSpPr>
          <p:nvPr>
            <p:ph sz="quarter" idx="1"/>
          </p:nvPr>
        </p:nvSpPr>
        <p:spPr>
          <a:xfrm>
            <a:off x="301625" y="1527175"/>
            <a:ext cx="8504238" cy="4572000"/>
          </a:xfrm>
        </p:spPr>
        <p:txBody>
          <a:bodyPr/>
          <a:lstStyle/>
          <a:p>
            <a:pPr eaLnBrk="1" hangingPunct="1"/>
            <a:endParaRPr lang="vi-VN" smtClean="0">
              <a:latin typeface="Georgia" pitchFamily="18" charset="0"/>
            </a:endParaRPr>
          </a:p>
        </p:txBody>
      </p:sp>
      <p:sp>
        <p:nvSpPr>
          <p:cNvPr id="27653" name="AutoShape 4" descr="12_resize"/>
          <p:cNvSpPr>
            <a:spLocks noChangeAspect="1" noChangeArrowheads="1"/>
          </p:cNvSpPr>
          <p:nvPr/>
        </p:nvSpPr>
        <p:spPr bwMode="auto">
          <a:xfrm>
            <a:off x="0" y="0"/>
            <a:ext cx="9144000" cy="6858000"/>
          </a:xfrm>
          <a:prstGeom prst="rect">
            <a:avLst/>
          </a:prstGeom>
          <a:noFill/>
          <a:ln w="28575">
            <a:solidFill>
              <a:srgbClr val="FF9933"/>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nvGrpSpPr>
          <p:cNvPr id="74762" name="Group 10"/>
          <p:cNvGrpSpPr>
            <a:grpSpLocks/>
          </p:cNvGrpSpPr>
          <p:nvPr/>
        </p:nvGrpSpPr>
        <p:grpSpPr bwMode="auto">
          <a:xfrm>
            <a:off x="0" y="0"/>
            <a:ext cx="9144000" cy="6093296"/>
            <a:chOff x="0" y="0"/>
            <a:chExt cx="5760" cy="4320"/>
          </a:xfrm>
        </p:grpSpPr>
        <p:pic>
          <p:nvPicPr>
            <p:cNvPr id="27655" name="Picture 8" descr="12_re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27656" name="Oval 9"/>
            <p:cNvSpPr>
              <a:spLocks noChangeArrowheads="1"/>
            </p:cNvSpPr>
            <p:nvPr/>
          </p:nvSpPr>
          <p:spPr bwMode="auto">
            <a:xfrm>
              <a:off x="288" y="240"/>
              <a:ext cx="336" cy="336"/>
            </a:xfrm>
            <a:prstGeom prst="ellipse">
              <a:avLst/>
            </a:prstGeom>
            <a:solidFill>
              <a:schemeClr val="bg1"/>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t>2</a:t>
              </a:r>
            </a:p>
          </p:txBody>
        </p:sp>
      </p:grpSp>
      <p:sp>
        <p:nvSpPr>
          <p:cNvPr id="9" name="Rectangle 3"/>
          <p:cNvSpPr txBox="1">
            <a:spLocks noChangeArrowheads="1"/>
          </p:cNvSpPr>
          <p:nvPr/>
        </p:nvSpPr>
        <p:spPr>
          <a:xfrm>
            <a:off x="457200" y="6249813"/>
            <a:ext cx="8229600" cy="5635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Tx/>
              <a:buNone/>
            </a:pPr>
            <a:r>
              <a:rPr lang="en-US" b="1" smtClean="0">
                <a:solidFill>
                  <a:srgbClr val="FF3300"/>
                </a:solidFill>
                <a:latin typeface="Times New Roman" pitchFamily="18" charset="0"/>
                <a:cs typeface="Times New Roman" pitchFamily="18" charset="0"/>
              </a:rPr>
              <a:t>Tranh 2 :</a:t>
            </a:r>
            <a:r>
              <a:rPr lang="en-US" b="1" smtClean="0">
                <a:latin typeface="Times New Roman" pitchFamily="18" charset="0"/>
                <a:cs typeface="Times New Roman" pitchFamily="18" charset="0"/>
              </a:rPr>
              <a:t> </a:t>
            </a:r>
            <a:r>
              <a:rPr lang="en-US" b="1" smtClean="0">
                <a:solidFill>
                  <a:srgbClr val="0000FF"/>
                </a:solidFill>
                <a:latin typeface="Times New Roman" pitchFamily="18" charset="0"/>
                <a:cs typeface="Times New Roman" pitchFamily="18" charset="0"/>
              </a:rPr>
              <a:t>Trò chuyện với khách nước ngoài </a:t>
            </a:r>
            <a:endParaRPr lang="en-US" b="1">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9684283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74762"/>
                                        </p:tgtEl>
                                        <p:attrNameLst>
                                          <p:attrName>style.visibility</p:attrName>
                                        </p:attrNameLst>
                                      </p:cBhvr>
                                      <p:to>
                                        <p:strVal val="visible"/>
                                      </p:to>
                                    </p:set>
                                    <p:anim calcmode="lin" valueType="num">
                                      <p:cBhvr>
                                        <p:cTn id="7" dur="1000" fill="hold"/>
                                        <p:tgtEl>
                                          <p:spTgt spid="74762"/>
                                        </p:tgtEl>
                                        <p:attrNameLst>
                                          <p:attrName>ppt_w</p:attrName>
                                        </p:attrNameLst>
                                      </p:cBhvr>
                                      <p:tavLst>
                                        <p:tav tm="0">
                                          <p:val>
                                            <p:strVal val="#ppt_w*0.70"/>
                                          </p:val>
                                        </p:tav>
                                        <p:tav tm="100000">
                                          <p:val>
                                            <p:strVal val="#ppt_w"/>
                                          </p:val>
                                        </p:tav>
                                      </p:tavLst>
                                    </p:anim>
                                    <p:anim calcmode="lin" valueType="num">
                                      <p:cBhvr>
                                        <p:cTn id="8" dur="1000" fill="hold"/>
                                        <p:tgtEl>
                                          <p:spTgt spid="74762"/>
                                        </p:tgtEl>
                                        <p:attrNameLst>
                                          <p:attrName>ppt_h</p:attrName>
                                        </p:attrNameLst>
                                      </p:cBhvr>
                                      <p:tavLst>
                                        <p:tav tm="0">
                                          <p:val>
                                            <p:strVal val="#ppt_h"/>
                                          </p:val>
                                        </p:tav>
                                        <p:tav tm="100000">
                                          <p:val>
                                            <p:strVal val="#ppt_h"/>
                                          </p:val>
                                        </p:tav>
                                      </p:tavLst>
                                    </p:anim>
                                    <p:animEffect transition="in" filter="fade">
                                      <p:cBhvr>
                                        <p:cTn id="9" dur="1000"/>
                                        <p:tgtEl>
                                          <p:spTgt spid="74762"/>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wedge">
                                      <p:cBhvr>
                                        <p:cTn id="14" dur="3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
          <p:cNvGrpSpPr>
            <a:grpSpLocks/>
          </p:cNvGrpSpPr>
          <p:nvPr/>
        </p:nvGrpSpPr>
        <p:grpSpPr bwMode="auto">
          <a:xfrm>
            <a:off x="0" y="-27855"/>
            <a:ext cx="9144000" cy="5833119"/>
            <a:chOff x="0" y="11"/>
            <a:chExt cx="5760" cy="4261"/>
          </a:xfrm>
        </p:grpSpPr>
        <p:pic>
          <p:nvPicPr>
            <p:cNvPr id="5" name="Picture 4" descr="11_re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
              <a:ext cx="5760" cy="4261"/>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6" name="Oval 5"/>
            <p:cNvSpPr>
              <a:spLocks noChangeArrowheads="1"/>
            </p:cNvSpPr>
            <p:nvPr/>
          </p:nvSpPr>
          <p:spPr bwMode="auto">
            <a:xfrm>
              <a:off x="240" y="144"/>
              <a:ext cx="336" cy="336"/>
            </a:xfrm>
            <a:prstGeom prst="ellipse">
              <a:avLst/>
            </a:prstGeom>
            <a:solidFill>
              <a:schemeClr val="bg1"/>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t>3</a:t>
              </a:r>
            </a:p>
          </p:txBody>
        </p:sp>
      </p:grpSp>
      <p:sp>
        <p:nvSpPr>
          <p:cNvPr id="7" name="Rectangle 3"/>
          <p:cNvSpPr>
            <a:spLocks noGrp="1" noChangeArrowheads="1"/>
          </p:cNvSpPr>
          <p:nvPr>
            <p:ph sz="quarter" idx="1"/>
          </p:nvPr>
        </p:nvSpPr>
        <p:spPr>
          <a:xfrm>
            <a:off x="0" y="5877272"/>
            <a:ext cx="9144000" cy="563563"/>
          </a:xfrm>
        </p:spPr>
        <p:txBody>
          <a:bodyPr>
            <a:noAutofit/>
          </a:bodyPr>
          <a:lstStyle/>
          <a:p>
            <a:pPr marL="274320" indent="-274320" algn="ctr" eaLnBrk="1" fontAlgn="auto" hangingPunct="1">
              <a:lnSpc>
                <a:spcPct val="90000"/>
              </a:lnSpc>
              <a:spcAft>
                <a:spcPts val="0"/>
              </a:spcAft>
              <a:buFontTx/>
              <a:buNone/>
              <a:defRPr/>
            </a:pPr>
            <a:r>
              <a:rPr lang="en-US" b="1">
                <a:solidFill>
                  <a:srgbClr val="FF3300"/>
                </a:solidFill>
                <a:latin typeface="Times New Roman" pitchFamily="18" charset="0"/>
                <a:cs typeface="Times New Roman" pitchFamily="18" charset="0"/>
              </a:rPr>
              <a:t>Tranh 3 :</a:t>
            </a:r>
            <a:r>
              <a:rPr lang="en-US" b="1">
                <a:latin typeface="Times New Roman" pitchFamily="18" charset="0"/>
                <a:cs typeface="Times New Roman" pitchFamily="18" charset="0"/>
              </a:rPr>
              <a:t> </a:t>
            </a:r>
            <a:r>
              <a:rPr lang="en-US" b="1" smtClean="0">
                <a:solidFill>
                  <a:srgbClr val="0000FF"/>
                </a:solidFill>
                <a:latin typeface="Times New Roman" pitchFamily="18" charset="0"/>
                <a:cs typeface="Times New Roman" pitchFamily="18" charset="0"/>
              </a:rPr>
              <a:t>Chào </a:t>
            </a:r>
            <a:r>
              <a:rPr lang="en-US" b="1">
                <a:solidFill>
                  <a:srgbClr val="0000FF"/>
                </a:solidFill>
                <a:latin typeface="Times New Roman" pitchFamily="18" charset="0"/>
                <a:cs typeface="Times New Roman" pitchFamily="18" charset="0"/>
              </a:rPr>
              <a:t>mừng đại hội thể thao cùng</a:t>
            </a:r>
          </a:p>
          <a:p>
            <a:pPr marL="274320" indent="-274320" algn="ctr" eaLnBrk="1" fontAlgn="auto" hangingPunct="1">
              <a:lnSpc>
                <a:spcPct val="90000"/>
              </a:lnSpc>
              <a:spcAft>
                <a:spcPts val="0"/>
              </a:spcAft>
              <a:buFontTx/>
              <a:buNone/>
              <a:defRPr/>
            </a:pPr>
            <a:r>
              <a:rPr lang="en-US" b="1">
                <a:solidFill>
                  <a:srgbClr val="0000FF"/>
                </a:solidFill>
                <a:latin typeface="Times New Roman" pitchFamily="18" charset="0"/>
                <a:cs typeface="Times New Roman" pitchFamily="18" charset="0"/>
              </a:rPr>
              <a:t>với khách nước ngoài </a:t>
            </a:r>
          </a:p>
        </p:txBody>
      </p:sp>
    </p:spTree>
    <p:extLst>
      <p:ext uri="{BB962C8B-B14F-4D97-AF65-F5344CB8AC3E}">
        <p14:creationId xmlns:p14="http://schemas.microsoft.com/office/powerpoint/2010/main" val="17467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edge">
                                      <p:cBhvr>
                                        <p:cTn id="14" dur="3000"/>
                                        <p:tgtEl>
                                          <p:spTgt spid="7">
                                            <p:txEl>
                                              <p:pRg st="0" end="0"/>
                                            </p:txEl>
                                          </p:spTgt>
                                        </p:tgtEl>
                                      </p:cBhvr>
                                    </p:animEffect>
                                  </p:childTnLst>
                                </p:cTn>
                              </p:par>
                              <p:par>
                                <p:cTn id="15" presetID="20" presetClass="entr" presetSubtype="0"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edge">
                                      <p:cBhvr>
                                        <p:cTn id="17" dur="3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377</TotalTime>
  <Words>765</Words>
  <Application>Microsoft Office PowerPoint</Application>
  <PresentationFormat>On-screen Show (4:3)</PresentationFormat>
  <Paragraphs>56</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Bài giảng trực tuyến lớp 3 Tuần 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BKV</cp:lastModifiedBy>
  <cp:revision>25</cp:revision>
  <dcterms:created xsi:type="dcterms:W3CDTF">2020-02-24T08:42:10Z</dcterms:created>
  <dcterms:modified xsi:type="dcterms:W3CDTF">2022-02-09T10:04:31Z</dcterms:modified>
</cp:coreProperties>
</file>