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64" r:id="rId3"/>
    <p:sldId id="262" r:id="rId4"/>
    <p:sldId id="258" r:id="rId5"/>
    <p:sldId id="267" r:id="rId6"/>
    <p:sldId id="269" r:id="rId7"/>
    <p:sldId id="271" r:id="rId8"/>
    <p:sldId id="263" r:id="rId9"/>
    <p:sldId id="257" r:id="rId10"/>
    <p:sldId id="261" r:id="rId11"/>
    <p:sldId id="272" r:id="rId12"/>
    <p:sldId id="292" r:id="rId13"/>
    <p:sldId id="274" r:id="rId14"/>
    <p:sldId id="276" r:id="rId15"/>
    <p:sldId id="273" r:id="rId16"/>
    <p:sldId id="265" r:id="rId17"/>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Cambria Math" panose="02040503050406030204" pitchFamily="18"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CB9"/>
    <a:srgbClr val="FF9393"/>
    <a:srgbClr val="78705D"/>
    <a:srgbClr val="FFCC99"/>
    <a:srgbClr val="FFD44B"/>
    <a:srgbClr val="EAA45C"/>
    <a:srgbClr val="89CE9F"/>
    <a:srgbClr val="49BBA1"/>
    <a:srgbClr val="FDE3AA"/>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B7B07-D90B-49B8-AAEE-DF4CBEA189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id="{7BD0FEAE-D551-40A9-BC34-382225E80F3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C0D5C1B1-34F1-4208-92A0-7BC017CD09E8}"/>
              </a:ext>
            </a:extLst>
          </p:cNvPr>
          <p:cNvSpPr>
            <a:spLocks noGrp="1"/>
          </p:cNvSpPr>
          <p:nvPr>
            <p:ph type="dt" sz="half" idx="10"/>
          </p:nvPr>
        </p:nvSpPr>
        <p:spPr>
          <a:xfrm>
            <a:off x="838200" y="6356350"/>
            <a:ext cx="2743200" cy="365125"/>
          </a:xfrm>
          <a:prstGeom prst="rect">
            <a:avLst/>
          </a:prstGeom>
        </p:spPr>
        <p:txBody>
          <a:bodyPr/>
          <a:lstStyle/>
          <a:p>
            <a:fld id="{F4FA0507-637E-4E25-987F-787F2154475A}" type="datetimeFigureOut">
              <a:rPr lang="en-PH" smtClean="0"/>
              <a:t>24/02/2022</a:t>
            </a:fld>
            <a:endParaRPr lang="en-PH"/>
          </a:p>
        </p:txBody>
      </p:sp>
      <p:sp>
        <p:nvSpPr>
          <p:cNvPr id="5" name="Footer Placeholder 4">
            <a:extLst>
              <a:ext uri="{FF2B5EF4-FFF2-40B4-BE49-F238E27FC236}">
                <a16:creationId xmlns:a16="http://schemas.microsoft.com/office/drawing/2014/main" id="{9E377677-D57C-4E4B-B946-07698CCD7DA3}"/>
              </a:ext>
            </a:extLst>
          </p:cNvPr>
          <p:cNvSpPr>
            <a:spLocks noGrp="1"/>
          </p:cNvSpPr>
          <p:nvPr>
            <p:ph type="ftr" sz="quarter" idx="11"/>
          </p:nvPr>
        </p:nvSpPr>
        <p:spPr>
          <a:xfrm>
            <a:off x="4038600" y="6356350"/>
            <a:ext cx="4114800" cy="365125"/>
          </a:xfrm>
          <a:prstGeom prst="rect">
            <a:avLst/>
          </a:prstGeom>
        </p:spPr>
        <p:txBody>
          <a:bodyPr/>
          <a:lstStyle/>
          <a:p>
            <a:endParaRPr lang="en-PH"/>
          </a:p>
        </p:txBody>
      </p:sp>
      <p:sp>
        <p:nvSpPr>
          <p:cNvPr id="6" name="Slide Number Placeholder 5">
            <a:extLst>
              <a:ext uri="{FF2B5EF4-FFF2-40B4-BE49-F238E27FC236}">
                <a16:creationId xmlns:a16="http://schemas.microsoft.com/office/drawing/2014/main" id="{A11EFF93-7731-403E-BD40-CD986B963FD5}"/>
              </a:ext>
            </a:extLst>
          </p:cNvPr>
          <p:cNvSpPr>
            <a:spLocks noGrp="1"/>
          </p:cNvSpPr>
          <p:nvPr>
            <p:ph type="sldNum" sz="quarter" idx="12"/>
          </p:nvPr>
        </p:nvSpPr>
        <p:spPr>
          <a:xfrm>
            <a:off x="8610600" y="6356350"/>
            <a:ext cx="2743200" cy="365125"/>
          </a:xfrm>
          <a:prstGeom prst="rect">
            <a:avLst/>
          </a:prstGeom>
        </p:spPr>
        <p:txBody>
          <a:bodyPr/>
          <a:lstStyle/>
          <a:p>
            <a:fld id="{BCC1DC43-0E45-4CED-A1FA-98D38657966A}" type="slidenum">
              <a:rPr lang="en-PH" smtClean="0"/>
              <a:t>‹#›</a:t>
            </a:fld>
            <a:endParaRPr lang="en-PH"/>
          </a:p>
        </p:txBody>
      </p:sp>
    </p:spTree>
    <p:extLst>
      <p:ext uri="{BB962C8B-B14F-4D97-AF65-F5344CB8AC3E}">
        <p14:creationId xmlns:p14="http://schemas.microsoft.com/office/powerpoint/2010/main" val="4038416552"/>
      </p:ext>
    </p:extLst>
  </p:cSld>
  <p:clrMapOvr>
    <a:masterClrMapping/>
  </p:clrMapOvr>
  <p:transition spd="slow" advTm="3664">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0DE9D-20B2-49C3-83EA-B1D16E4144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F6A34989-3399-41FF-A7C3-0D6C6E67848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4C16F34E-6DEF-4FBD-A77F-47D295E0C499}"/>
              </a:ext>
            </a:extLst>
          </p:cNvPr>
          <p:cNvSpPr>
            <a:spLocks noGrp="1"/>
          </p:cNvSpPr>
          <p:nvPr>
            <p:ph type="dt" sz="half" idx="10"/>
          </p:nvPr>
        </p:nvSpPr>
        <p:spPr>
          <a:xfrm>
            <a:off x="838200" y="6356350"/>
            <a:ext cx="2743200" cy="365125"/>
          </a:xfrm>
          <a:prstGeom prst="rect">
            <a:avLst/>
          </a:prstGeom>
        </p:spPr>
        <p:txBody>
          <a:bodyPr/>
          <a:lstStyle/>
          <a:p>
            <a:fld id="{F4FA0507-637E-4E25-987F-787F2154475A}" type="datetimeFigureOut">
              <a:rPr lang="en-PH" smtClean="0"/>
              <a:t>24/02/2022</a:t>
            </a:fld>
            <a:endParaRPr lang="en-PH"/>
          </a:p>
        </p:txBody>
      </p:sp>
      <p:sp>
        <p:nvSpPr>
          <p:cNvPr id="5" name="Footer Placeholder 4">
            <a:extLst>
              <a:ext uri="{FF2B5EF4-FFF2-40B4-BE49-F238E27FC236}">
                <a16:creationId xmlns:a16="http://schemas.microsoft.com/office/drawing/2014/main" id="{1B46623F-D631-45B8-9D43-BE42E3E15E5E}"/>
              </a:ext>
            </a:extLst>
          </p:cNvPr>
          <p:cNvSpPr>
            <a:spLocks noGrp="1"/>
          </p:cNvSpPr>
          <p:nvPr>
            <p:ph type="ftr" sz="quarter" idx="11"/>
          </p:nvPr>
        </p:nvSpPr>
        <p:spPr>
          <a:xfrm>
            <a:off x="4038600" y="6356350"/>
            <a:ext cx="4114800" cy="365125"/>
          </a:xfrm>
          <a:prstGeom prst="rect">
            <a:avLst/>
          </a:prstGeom>
        </p:spPr>
        <p:txBody>
          <a:bodyPr/>
          <a:lstStyle/>
          <a:p>
            <a:endParaRPr lang="en-PH"/>
          </a:p>
        </p:txBody>
      </p:sp>
      <p:sp>
        <p:nvSpPr>
          <p:cNvPr id="6" name="Slide Number Placeholder 5">
            <a:extLst>
              <a:ext uri="{FF2B5EF4-FFF2-40B4-BE49-F238E27FC236}">
                <a16:creationId xmlns:a16="http://schemas.microsoft.com/office/drawing/2014/main" id="{4AE529FE-E066-4814-BEB0-96CD86788969}"/>
              </a:ext>
            </a:extLst>
          </p:cNvPr>
          <p:cNvSpPr>
            <a:spLocks noGrp="1"/>
          </p:cNvSpPr>
          <p:nvPr>
            <p:ph type="sldNum" sz="quarter" idx="12"/>
          </p:nvPr>
        </p:nvSpPr>
        <p:spPr>
          <a:xfrm>
            <a:off x="8610600" y="6356350"/>
            <a:ext cx="2743200" cy="365125"/>
          </a:xfrm>
          <a:prstGeom prst="rect">
            <a:avLst/>
          </a:prstGeom>
        </p:spPr>
        <p:txBody>
          <a:bodyPr/>
          <a:lstStyle/>
          <a:p>
            <a:fld id="{BCC1DC43-0E45-4CED-A1FA-98D38657966A}" type="slidenum">
              <a:rPr lang="en-PH" smtClean="0"/>
              <a:t>‹#›</a:t>
            </a:fld>
            <a:endParaRPr lang="en-PH"/>
          </a:p>
        </p:txBody>
      </p:sp>
    </p:spTree>
    <p:extLst>
      <p:ext uri="{BB962C8B-B14F-4D97-AF65-F5344CB8AC3E}">
        <p14:creationId xmlns:p14="http://schemas.microsoft.com/office/powerpoint/2010/main" val="3235651514"/>
      </p:ext>
    </p:extLst>
  </p:cSld>
  <p:clrMapOvr>
    <a:masterClrMapping/>
  </p:clrMapOvr>
  <p:transition spd="slow" advTm="3664">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AC0493-191E-4AED-9F1F-0A7559B224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085065D6-8E90-460E-A4E1-C1F6D516FBF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BB49D163-2286-4D84-9BB0-E9F90F416078}"/>
              </a:ext>
            </a:extLst>
          </p:cNvPr>
          <p:cNvSpPr>
            <a:spLocks noGrp="1"/>
          </p:cNvSpPr>
          <p:nvPr>
            <p:ph type="dt" sz="half" idx="10"/>
          </p:nvPr>
        </p:nvSpPr>
        <p:spPr>
          <a:xfrm>
            <a:off x="838200" y="6356350"/>
            <a:ext cx="2743200" cy="365125"/>
          </a:xfrm>
          <a:prstGeom prst="rect">
            <a:avLst/>
          </a:prstGeom>
        </p:spPr>
        <p:txBody>
          <a:bodyPr/>
          <a:lstStyle/>
          <a:p>
            <a:fld id="{F4FA0507-637E-4E25-987F-787F2154475A}" type="datetimeFigureOut">
              <a:rPr lang="en-PH" smtClean="0"/>
              <a:t>24/02/2022</a:t>
            </a:fld>
            <a:endParaRPr lang="en-PH"/>
          </a:p>
        </p:txBody>
      </p:sp>
      <p:sp>
        <p:nvSpPr>
          <p:cNvPr id="5" name="Footer Placeholder 4">
            <a:extLst>
              <a:ext uri="{FF2B5EF4-FFF2-40B4-BE49-F238E27FC236}">
                <a16:creationId xmlns:a16="http://schemas.microsoft.com/office/drawing/2014/main" id="{1784EBA5-BD12-4C17-BEFA-BF1F7B8EBB00}"/>
              </a:ext>
            </a:extLst>
          </p:cNvPr>
          <p:cNvSpPr>
            <a:spLocks noGrp="1"/>
          </p:cNvSpPr>
          <p:nvPr>
            <p:ph type="ftr" sz="quarter" idx="11"/>
          </p:nvPr>
        </p:nvSpPr>
        <p:spPr>
          <a:xfrm>
            <a:off x="4038600" y="6356350"/>
            <a:ext cx="4114800" cy="365125"/>
          </a:xfrm>
          <a:prstGeom prst="rect">
            <a:avLst/>
          </a:prstGeom>
        </p:spPr>
        <p:txBody>
          <a:bodyPr/>
          <a:lstStyle/>
          <a:p>
            <a:endParaRPr lang="en-PH"/>
          </a:p>
        </p:txBody>
      </p:sp>
      <p:sp>
        <p:nvSpPr>
          <p:cNvPr id="6" name="Slide Number Placeholder 5">
            <a:extLst>
              <a:ext uri="{FF2B5EF4-FFF2-40B4-BE49-F238E27FC236}">
                <a16:creationId xmlns:a16="http://schemas.microsoft.com/office/drawing/2014/main" id="{B70E846F-28AD-46E0-B454-217234EF03BA}"/>
              </a:ext>
            </a:extLst>
          </p:cNvPr>
          <p:cNvSpPr>
            <a:spLocks noGrp="1"/>
          </p:cNvSpPr>
          <p:nvPr>
            <p:ph type="sldNum" sz="quarter" idx="12"/>
          </p:nvPr>
        </p:nvSpPr>
        <p:spPr>
          <a:xfrm>
            <a:off x="8610600" y="6356350"/>
            <a:ext cx="2743200" cy="365125"/>
          </a:xfrm>
          <a:prstGeom prst="rect">
            <a:avLst/>
          </a:prstGeom>
        </p:spPr>
        <p:txBody>
          <a:bodyPr/>
          <a:lstStyle/>
          <a:p>
            <a:fld id="{BCC1DC43-0E45-4CED-A1FA-98D38657966A}" type="slidenum">
              <a:rPr lang="en-PH" smtClean="0"/>
              <a:t>‹#›</a:t>
            </a:fld>
            <a:endParaRPr lang="en-PH"/>
          </a:p>
        </p:txBody>
      </p:sp>
    </p:spTree>
    <p:extLst>
      <p:ext uri="{BB962C8B-B14F-4D97-AF65-F5344CB8AC3E}">
        <p14:creationId xmlns:p14="http://schemas.microsoft.com/office/powerpoint/2010/main" val="2320432614"/>
      </p:ext>
    </p:extLst>
  </p:cSld>
  <p:clrMapOvr>
    <a:masterClrMapping/>
  </p:clrMapOvr>
  <p:transition spd="slow" advTm="3664">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Rectangle 4">
            <a:extLst>
              <a:ext uri="{FF2B5EF4-FFF2-40B4-BE49-F238E27FC236}">
                <a16:creationId xmlns:a16="http://schemas.microsoft.com/office/drawing/2014/main" id="{FA93BEF2-14C0-4959-9A71-4B87F8F3C9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52D6E15-A11D-4412-8AC0-30B7DEF3D708}"/>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639105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endParaRPr lang="en-US"/>
          </a:p>
        </p:txBody>
      </p:sp>
      <p:sp>
        <p:nvSpPr>
          <p:cNvPr id="3" name="Chỗ dành sẵn cho Nội dung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a:extLst>
              <a:ext uri="{FF2B5EF4-FFF2-40B4-BE49-F238E27FC236}">
                <a16:creationId xmlns:a16="http://schemas.microsoft.com/office/drawing/2014/main" id="{B41EB823-5887-4656-BABE-5B08BDD3AD3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C46FBFF-5D03-464A-BC44-806601F9F25B}"/>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167014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831851" y="1709739"/>
            <a:ext cx="10515600" cy="2852737"/>
          </a:xfrm>
        </p:spPr>
        <p:txBody>
          <a:bodyPr anchor="b"/>
          <a:lstStyle>
            <a:lvl1pPr>
              <a:defRPr sz="6000"/>
            </a:lvl1pPr>
          </a:lstStyle>
          <a:p>
            <a:r>
              <a:rPr lang="vi-VN"/>
              <a:t>Bấm để sửa kiểu tiêu đề Bản cái</a:t>
            </a:r>
            <a:endParaRPr lang="en-US"/>
          </a:p>
        </p:txBody>
      </p:sp>
      <p:sp>
        <p:nvSpPr>
          <p:cNvPr id="3" name="Chỗ dành sẵn cho Văn bản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a:t>Bấm để chỉnh sửa kiểu văn bản của Bản cái</a:t>
            </a:r>
          </a:p>
        </p:txBody>
      </p:sp>
      <p:sp>
        <p:nvSpPr>
          <p:cNvPr id="4" name="Rectangle 4">
            <a:extLst>
              <a:ext uri="{FF2B5EF4-FFF2-40B4-BE49-F238E27FC236}">
                <a16:creationId xmlns:a16="http://schemas.microsoft.com/office/drawing/2014/main" id="{E009CEAE-E959-4428-902A-B64730F9131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BB87A5A-01BD-44E1-9CF2-8F3DB5021B72}"/>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944545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endParaRPr lang="en-US"/>
          </a:p>
        </p:txBody>
      </p:sp>
      <p:sp>
        <p:nvSpPr>
          <p:cNvPr id="3" name="Chỗ dành sẵn cho Nội dung 2"/>
          <p:cNvSpPr>
            <a:spLocks noGrp="1"/>
          </p:cNvSpPr>
          <p:nvPr>
            <p:ph sz="half" idx="1"/>
          </p:nvPr>
        </p:nvSpPr>
        <p:spPr>
          <a:xfrm>
            <a:off x="609600" y="1600201"/>
            <a:ext cx="5384800" cy="45259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p:cNvSpPr>
            <a:spLocks noGrp="1"/>
          </p:cNvSpPr>
          <p:nvPr>
            <p:ph sz="half" idx="2"/>
          </p:nvPr>
        </p:nvSpPr>
        <p:spPr>
          <a:xfrm>
            <a:off x="6197600" y="1600201"/>
            <a:ext cx="5384800" cy="45259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Rectangle 4">
            <a:extLst>
              <a:ext uri="{FF2B5EF4-FFF2-40B4-BE49-F238E27FC236}">
                <a16:creationId xmlns:a16="http://schemas.microsoft.com/office/drawing/2014/main" id="{8F3AB5E7-D764-4BD7-98FD-8843343D2F7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E7563D2-BD47-4C8B-8351-EAD9485781CB}"/>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008676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p:nvPr>
        </p:nvSpPr>
        <p:spPr>
          <a:xfrm>
            <a:off x="840317" y="365126"/>
            <a:ext cx="10515600" cy="1325563"/>
          </a:xfrm>
        </p:spPr>
        <p:txBody>
          <a:bodyPr/>
          <a:lstStyle/>
          <a:p>
            <a:r>
              <a:rPr lang="vi-VN"/>
              <a:t>Bấm để sửa kiểu tiêu đề Bản cái</a:t>
            </a:r>
            <a:endParaRPr lang="en-US"/>
          </a:p>
        </p:txBody>
      </p:sp>
      <p:sp>
        <p:nvSpPr>
          <p:cNvPr id="3" name="Chỗ dành sẵn cho Văn bản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p:nvPr>
        </p:nvSpPr>
        <p:spPr>
          <a:xfrm>
            <a:off x="840318" y="2505075"/>
            <a:ext cx="5158316"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p:nvPr>
        </p:nvSpPr>
        <p:spPr>
          <a:xfrm>
            <a:off x="6172200" y="2505075"/>
            <a:ext cx="518371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Rectangle 4">
            <a:extLst>
              <a:ext uri="{FF2B5EF4-FFF2-40B4-BE49-F238E27FC236}">
                <a16:creationId xmlns:a16="http://schemas.microsoft.com/office/drawing/2014/main" id="{615024EC-36D7-4D00-810F-DCED68D6B8B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B5C0CC9-4D8F-4982-8711-3A753F89BD77}"/>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095057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endParaRPr lang="en-US"/>
          </a:p>
        </p:txBody>
      </p:sp>
      <p:sp>
        <p:nvSpPr>
          <p:cNvPr id="3" name="Rectangle 4">
            <a:extLst>
              <a:ext uri="{FF2B5EF4-FFF2-40B4-BE49-F238E27FC236}">
                <a16:creationId xmlns:a16="http://schemas.microsoft.com/office/drawing/2014/main" id="{91FA4FC4-CF80-4B29-B273-5E0D0780DC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594F98EC-D769-4675-8346-56F24C6E06C1}"/>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5900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E651F48-0706-415D-8A75-D8528CE3F89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0A9192D1-9BD3-4D65-AB17-0498098D8647}"/>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979447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840318" y="457200"/>
            <a:ext cx="3932767" cy="1600200"/>
          </a:xfrm>
        </p:spPr>
        <p:txBody>
          <a:bodyPr anchor="b"/>
          <a:lstStyle>
            <a:lvl1pPr>
              <a:defRPr sz="3200"/>
            </a:lvl1pPr>
          </a:lstStyle>
          <a:p>
            <a:r>
              <a:rPr lang="vi-VN"/>
              <a:t>Bấm để sửa kiểu tiêu đề Bản cái</a:t>
            </a:r>
            <a:endParaRPr lang="en-US"/>
          </a:p>
        </p:txBody>
      </p:sp>
      <p:sp>
        <p:nvSpPr>
          <p:cNvPr id="3" name="Chỗ dành sẵn cho Nội dung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Rectangle 4">
            <a:extLst>
              <a:ext uri="{FF2B5EF4-FFF2-40B4-BE49-F238E27FC236}">
                <a16:creationId xmlns:a16="http://schemas.microsoft.com/office/drawing/2014/main" id="{3181CFCA-69AB-49D0-951D-2ADE14496C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B1223A1-FDD5-429D-9CEC-625E3E581D2C}"/>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236979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9575C-FCBC-44B6-9C9E-2841F3DC67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7547C021-B72F-4297-975B-781A737A1E7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1D86AD57-D9B4-46FC-9C1F-D1BD465DA11B}"/>
              </a:ext>
            </a:extLst>
          </p:cNvPr>
          <p:cNvSpPr>
            <a:spLocks noGrp="1"/>
          </p:cNvSpPr>
          <p:nvPr>
            <p:ph type="dt" sz="half" idx="10"/>
          </p:nvPr>
        </p:nvSpPr>
        <p:spPr>
          <a:xfrm>
            <a:off x="838200" y="6356350"/>
            <a:ext cx="2743200" cy="365125"/>
          </a:xfrm>
          <a:prstGeom prst="rect">
            <a:avLst/>
          </a:prstGeom>
        </p:spPr>
        <p:txBody>
          <a:bodyPr/>
          <a:lstStyle/>
          <a:p>
            <a:fld id="{F4FA0507-637E-4E25-987F-787F2154475A}" type="datetimeFigureOut">
              <a:rPr lang="en-PH" smtClean="0"/>
              <a:t>24/02/2022</a:t>
            </a:fld>
            <a:endParaRPr lang="en-PH"/>
          </a:p>
        </p:txBody>
      </p:sp>
      <p:sp>
        <p:nvSpPr>
          <p:cNvPr id="5" name="Footer Placeholder 4">
            <a:extLst>
              <a:ext uri="{FF2B5EF4-FFF2-40B4-BE49-F238E27FC236}">
                <a16:creationId xmlns:a16="http://schemas.microsoft.com/office/drawing/2014/main" id="{9A65AD01-6889-4ECB-8A24-9AEB9A9BE13F}"/>
              </a:ext>
            </a:extLst>
          </p:cNvPr>
          <p:cNvSpPr>
            <a:spLocks noGrp="1"/>
          </p:cNvSpPr>
          <p:nvPr>
            <p:ph type="ftr" sz="quarter" idx="11"/>
          </p:nvPr>
        </p:nvSpPr>
        <p:spPr>
          <a:xfrm>
            <a:off x="4038600" y="6356350"/>
            <a:ext cx="4114800" cy="365125"/>
          </a:xfrm>
          <a:prstGeom prst="rect">
            <a:avLst/>
          </a:prstGeom>
        </p:spPr>
        <p:txBody>
          <a:bodyPr/>
          <a:lstStyle/>
          <a:p>
            <a:endParaRPr lang="en-PH"/>
          </a:p>
        </p:txBody>
      </p:sp>
      <p:sp>
        <p:nvSpPr>
          <p:cNvPr id="6" name="Slide Number Placeholder 5">
            <a:extLst>
              <a:ext uri="{FF2B5EF4-FFF2-40B4-BE49-F238E27FC236}">
                <a16:creationId xmlns:a16="http://schemas.microsoft.com/office/drawing/2014/main" id="{0F1A8A45-D20B-4EE9-AC57-55776C6DC74A}"/>
              </a:ext>
            </a:extLst>
          </p:cNvPr>
          <p:cNvSpPr>
            <a:spLocks noGrp="1"/>
          </p:cNvSpPr>
          <p:nvPr>
            <p:ph type="sldNum" sz="quarter" idx="12"/>
          </p:nvPr>
        </p:nvSpPr>
        <p:spPr>
          <a:xfrm>
            <a:off x="8610600" y="6356350"/>
            <a:ext cx="2743200" cy="365125"/>
          </a:xfrm>
          <a:prstGeom prst="rect">
            <a:avLst/>
          </a:prstGeom>
        </p:spPr>
        <p:txBody>
          <a:bodyPr/>
          <a:lstStyle/>
          <a:p>
            <a:fld id="{BCC1DC43-0E45-4CED-A1FA-98D38657966A}" type="slidenum">
              <a:rPr lang="en-PH" smtClean="0"/>
              <a:t>‹#›</a:t>
            </a:fld>
            <a:endParaRPr lang="en-PH"/>
          </a:p>
        </p:txBody>
      </p:sp>
    </p:spTree>
    <p:extLst>
      <p:ext uri="{BB962C8B-B14F-4D97-AF65-F5344CB8AC3E}">
        <p14:creationId xmlns:p14="http://schemas.microsoft.com/office/powerpoint/2010/main" val="3499863855"/>
      </p:ext>
    </p:extLst>
  </p:cSld>
  <p:clrMapOvr>
    <a:masterClrMapping/>
  </p:clrMapOvr>
  <p:transition spd="slow" advTm="3664">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840318" y="457200"/>
            <a:ext cx="3932767" cy="1600200"/>
          </a:xfrm>
        </p:spPr>
        <p:txBody>
          <a:bodyPr anchor="b"/>
          <a:lstStyle>
            <a:lvl1pPr>
              <a:defRPr sz="3200"/>
            </a:lvl1pPr>
          </a:lstStyle>
          <a:p>
            <a:r>
              <a:rPr lang="vi-VN"/>
              <a:t>Bấm để sửa kiểu tiêu đề Bản cái</a:t>
            </a:r>
            <a:endParaRPr lang="en-US"/>
          </a:p>
        </p:txBody>
      </p:sp>
      <p:sp>
        <p:nvSpPr>
          <p:cNvPr id="3" name="Chỗ dành sẵn cho Hình ảnh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Chỗ dành sẵn cho Văn bản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Rectangle 4">
            <a:extLst>
              <a:ext uri="{FF2B5EF4-FFF2-40B4-BE49-F238E27FC236}">
                <a16:creationId xmlns:a16="http://schemas.microsoft.com/office/drawing/2014/main" id="{96735702-7BE3-4DC4-BB0C-F789CB4536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6902C57-F3C1-4C2A-A723-ED0D22AE5989}"/>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727243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a:extLst>
              <a:ext uri="{FF2B5EF4-FFF2-40B4-BE49-F238E27FC236}">
                <a16:creationId xmlns:a16="http://schemas.microsoft.com/office/drawing/2014/main" id="{3A2C7C84-EF67-4313-8FB4-D8BEBAD463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3D612A3-E7DB-468A-B28B-47244C4BBC1B}"/>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405055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839200" y="274639"/>
            <a:ext cx="2743200" cy="5851525"/>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p:nvPr>
        </p:nvSpPr>
        <p:spPr>
          <a:xfrm>
            <a:off x="609600" y="274639"/>
            <a:ext cx="8026400" cy="585152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a:extLst>
              <a:ext uri="{FF2B5EF4-FFF2-40B4-BE49-F238E27FC236}">
                <a16:creationId xmlns:a16="http://schemas.microsoft.com/office/drawing/2014/main" id="{EFE5E020-340D-4712-9465-9762C881F5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6ACBC3B-5752-4F79-A67C-4C94DD0473E2}"/>
              </a:ext>
            </a:extLst>
          </p:cNvPr>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086925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741AA-E207-413E-BD25-ABAA435C50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id="{7B393A7A-369E-41AF-8FF3-742EE255522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5BB8DD-29C2-4D65-93FD-B1496E4E70F9}"/>
              </a:ext>
            </a:extLst>
          </p:cNvPr>
          <p:cNvSpPr>
            <a:spLocks noGrp="1"/>
          </p:cNvSpPr>
          <p:nvPr>
            <p:ph type="dt" sz="half" idx="10"/>
          </p:nvPr>
        </p:nvSpPr>
        <p:spPr>
          <a:xfrm>
            <a:off x="838200" y="6356350"/>
            <a:ext cx="2743200" cy="365125"/>
          </a:xfrm>
          <a:prstGeom prst="rect">
            <a:avLst/>
          </a:prstGeom>
        </p:spPr>
        <p:txBody>
          <a:bodyPr/>
          <a:lstStyle/>
          <a:p>
            <a:fld id="{F4FA0507-637E-4E25-987F-787F2154475A}" type="datetimeFigureOut">
              <a:rPr lang="en-PH" smtClean="0"/>
              <a:t>24/02/2022</a:t>
            </a:fld>
            <a:endParaRPr lang="en-PH"/>
          </a:p>
        </p:txBody>
      </p:sp>
      <p:sp>
        <p:nvSpPr>
          <p:cNvPr id="5" name="Footer Placeholder 4">
            <a:extLst>
              <a:ext uri="{FF2B5EF4-FFF2-40B4-BE49-F238E27FC236}">
                <a16:creationId xmlns:a16="http://schemas.microsoft.com/office/drawing/2014/main" id="{162985ED-6775-4A48-96CB-ACAFCB7572A8}"/>
              </a:ext>
            </a:extLst>
          </p:cNvPr>
          <p:cNvSpPr>
            <a:spLocks noGrp="1"/>
          </p:cNvSpPr>
          <p:nvPr>
            <p:ph type="ftr" sz="quarter" idx="11"/>
          </p:nvPr>
        </p:nvSpPr>
        <p:spPr>
          <a:xfrm>
            <a:off x="4038600" y="6356350"/>
            <a:ext cx="4114800" cy="365125"/>
          </a:xfrm>
          <a:prstGeom prst="rect">
            <a:avLst/>
          </a:prstGeom>
        </p:spPr>
        <p:txBody>
          <a:bodyPr/>
          <a:lstStyle/>
          <a:p>
            <a:endParaRPr lang="en-PH"/>
          </a:p>
        </p:txBody>
      </p:sp>
      <p:sp>
        <p:nvSpPr>
          <p:cNvPr id="6" name="Slide Number Placeholder 5">
            <a:extLst>
              <a:ext uri="{FF2B5EF4-FFF2-40B4-BE49-F238E27FC236}">
                <a16:creationId xmlns:a16="http://schemas.microsoft.com/office/drawing/2014/main" id="{B1DB34C2-7F8F-48CB-8E32-33F2270A84FA}"/>
              </a:ext>
            </a:extLst>
          </p:cNvPr>
          <p:cNvSpPr>
            <a:spLocks noGrp="1"/>
          </p:cNvSpPr>
          <p:nvPr>
            <p:ph type="sldNum" sz="quarter" idx="12"/>
          </p:nvPr>
        </p:nvSpPr>
        <p:spPr>
          <a:xfrm>
            <a:off x="8610600" y="6356350"/>
            <a:ext cx="2743200" cy="365125"/>
          </a:xfrm>
          <a:prstGeom prst="rect">
            <a:avLst/>
          </a:prstGeom>
        </p:spPr>
        <p:txBody>
          <a:bodyPr/>
          <a:lstStyle/>
          <a:p>
            <a:fld id="{BCC1DC43-0E45-4CED-A1FA-98D38657966A}" type="slidenum">
              <a:rPr lang="en-PH" smtClean="0"/>
              <a:t>‹#›</a:t>
            </a:fld>
            <a:endParaRPr lang="en-PH"/>
          </a:p>
        </p:txBody>
      </p:sp>
    </p:spTree>
    <p:extLst>
      <p:ext uri="{BB962C8B-B14F-4D97-AF65-F5344CB8AC3E}">
        <p14:creationId xmlns:p14="http://schemas.microsoft.com/office/powerpoint/2010/main" val="4242129541"/>
      </p:ext>
    </p:extLst>
  </p:cSld>
  <p:clrMapOvr>
    <a:masterClrMapping/>
  </p:clrMapOvr>
  <p:transition spd="slow" advTm="3664">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AE558-BA2D-49FE-A3DC-9B5D056516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43B893F5-61A8-47B0-B08F-1896FD0C6F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id="{84ADF492-A9B4-4874-8CD8-31F6F02E25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id="{86B8D6C5-38DF-47C3-A7FE-010ECE513591}"/>
              </a:ext>
            </a:extLst>
          </p:cNvPr>
          <p:cNvSpPr>
            <a:spLocks noGrp="1"/>
          </p:cNvSpPr>
          <p:nvPr>
            <p:ph type="dt" sz="half" idx="10"/>
          </p:nvPr>
        </p:nvSpPr>
        <p:spPr>
          <a:xfrm>
            <a:off x="838200" y="6356350"/>
            <a:ext cx="2743200" cy="365125"/>
          </a:xfrm>
          <a:prstGeom prst="rect">
            <a:avLst/>
          </a:prstGeom>
        </p:spPr>
        <p:txBody>
          <a:bodyPr/>
          <a:lstStyle/>
          <a:p>
            <a:fld id="{F4FA0507-637E-4E25-987F-787F2154475A}" type="datetimeFigureOut">
              <a:rPr lang="en-PH" smtClean="0"/>
              <a:t>24/02/2022</a:t>
            </a:fld>
            <a:endParaRPr lang="en-PH"/>
          </a:p>
        </p:txBody>
      </p:sp>
      <p:sp>
        <p:nvSpPr>
          <p:cNvPr id="6" name="Footer Placeholder 5">
            <a:extLst>
              <a:ext uri="{FF2B5EF4-FFF2-40B4-BE49-F238E27FC236}">
                <a16:creationId xmlns:a16="http://schemas.microsoft.com/office/drawing/2014/main" id="{95D21283-D12A-456C-8C19-D3C01AD3CEE6}"/>
              </a:ext>
            </a:extLst>
          </p:cNvPr>
          <p:cNvSpPr>
            <a:spLocks noGrp="1"/>
          </p:cNvSpPr>
          <p:nvPr>
            <p:ph type="ftr" sz="quarter" idx="11"/>
          </p:nvPr>
        </p:nvSpPr>
        <p:spPr>
          <a:xfrm>
            <a:off x="4038600" y="6356350"/>
            <a:ext cx="4114800" cy="365125"/>
          </a:xfrm>
          <a:prstGeom prst="rect">
            <a:avLst/>
          </a:prstGeom>
        </p:spPr>
        <p:txBody>
          <a:bodyPr/>
          <a:lstStyle/>
          <a:p>
            <a:endParaRPr lang="en-PH"/>
          </a:p>
        </p:txBody>
      </p:sp>
      <p:sp>
        <p:nvSpPr>
          <p:cNvPr id="7" name="Slide Number Placeholder 6">
            <a:extLst>
              <a:ext uri="{FF2B5EF4-FFF2-40B4-BE49-F238E27FC236}">
                <a16:creationId xmlns:a16="http://schemas.microsoft.com/office/drawing/2014/main" id="{EC71DAC3-76D5-4F80-A1DF-36EE97E578D5}"/>
              </a:ext>
            </a:extLst>
          </p:cNvPr>
          <p:cNvSpPr>
            <a:spLocks noGrp="1"/>
          </p:cNvSpPr>
          <p:nvPr>
            <p:ph type="sldNum" sz="quarter" idx="12"/>
          </p:nvPr>
        </p:nvSpPr>
        <p:spPr>
          <a:xfrm>
            <a:off x="8610600" y="6356350"/>
            <a:ext cx="2743200" cy="365125"/>
          </a:xfrm>
          <a:prstGeom prst="rect">
            <a:avLst/>
          </a:prstGeom>
        </p:spPr>
        <p:txBody>
          <a:bodyPr/>
          <a:lstStyle/>
          <a:p>
            <a:fld id="{BCC1DC43-0E45-4CED-A1FA-98D38657966A}" type="slidenum">
              <a:rPr lang="en-PH" smtClean="0"/>
              <a:t>‹#›</a:t>
            </a:fld>
            <a:endParaRPr lang="en-PH"/>
          </a:p>
        </p:txBody>
      </p:sp>
    </p:spTree>
    <p:extLst>
      <p:ext uri="{BB962C8B-B14F-4D97-AF65-F5344CB8AC3E}">
        <p14:creationId xmlns:p14="http://schemas.microsoft.com/office/powerpoint/2010/main" val="675006912"/>
      </p:ext>
    </p:extLst>
  </p:cSld>
  <p:clrMapOvr>
    <a:masterClrMapping/>
  </p:clrMapOvr>
  <p:transition spd="slow" advTm="3664">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2BFE8-C482-446F-AEFD-4875DEDB65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id="{18DCF2BA-DDE2-4E91-B37D-0B064B0AA2D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0ADEEE-DC78-41C8-9EF4-922DDDC2ACC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id="{41307421-807E-4477-9DDE-502F3CCA7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5C836B-1788-45A5-BE19-8B99989D2F6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id="{816E533F-F0CC-4BC3-ABE4-F55AFDC24420}"/>
              </a:ext>
            </a:extLst>
          </p:cNvPr>
          <p:cNvSpPr>
            <a:spLocks noGrp="1"/>
          </p:cNvSpPr>
          <p:nvPr>
            <p:ph type="dt" sz="half" idx="10"/>
          </p:nvPr>
        </p:nvSpPr>
        <p:spPr>
          <a:xfrm>
            <a:off x="838200" y="6356350"/>
            <a:ext cx="2743200" cy="365125"/>
          </a:xfrm>
          <a:prstGeom prst="rect">
            <a:avLst/>
          </a:prstGeom>
        </p:spPr>
        <p:txBody>
          <a:bodyPr/>
          <a:lstStyle/>
          <a:p>
            <a:fld id="{F4FA0507-637E-4E25-987F-787F2154475A}" type="datetimeFigureOut">
              <a:rPr lang="en-PH" smtClean="0"/>
              <a:t>24/02/2022</a:t>
            </a:fld>
            <a:endParaRPr lang="en-PH"/>
          </a:p>
        </p:txBody>
      </p:sp>
      <p:sp>
        <p:nvSpPr>
          <p:cNvPr id="8" name="Footer Placeholder 7">
            <a:extLst>
              <a:ext uri="{FF2B5EF4-FFF2-40B4-BE49-F238E27FC236}">
                <a16:creationId xmlns:a16="http://schemas.microsoft.com/office/drawing/2014/main" id="{4F7A188F-2820-4A74-84FE-0F49FF1B8951}"/>
              </a:ext>
            </a:extLst>
          </p:cNvPr>
          <p:cNvSpPr>
            <a:spLocks noGrp="1"/>
          </p:cNvSpPr>
          <p:nvPr>
            <p:ph type="ftr" sz="quarter" idx="11"/>
          </p:nvPr>
        </p:nvSpPr>
        <p:spPr>
          <a:xfrm>
            <a:off x="4038600" y="6356350"/>
            <a:ext cx="4114800" cy="365125"/>
          </a:xfrm>
          <a:prstGeom prst="rect">
            <a:avLst/>
          </a:prstGeom>
        </p:spPr>
        <p:txBody>
          <a:bodyPr/>
          <a:lstStyle/>
          <a:p>
            <a:endParaRPr lang="en-PH"/>
          </a:p>
        </p:txBody>
      </p:sp>
      <p:sp>
        <p:nvSpPr>
          <p:cNvPr id="9" name="Slide Number Placeholder 8">
            <a:extLst>
              <a:ext uri="{FF2B5EF4-FFF2-40B4-BE49-F238E27FC236}">
                <a16:creationId xmlns:a16="http://schemas.microsoft.com/office/drawing/2014/main" id="{D78E2C9E-D90E-4BB3-99C3-CF19FB2870C1}"/>
              </a:ext>
            </a:extLst>
          </p:cNvPr>
          <p:cNvSpPr>
            <a:spLocks noGrp="1"/>
          </p:cNvSpPr>
          <p:nvPr>
            <p:ph type="sldNum" sz="quarter" idx="12"/>
          </p:nvPr>
        </p:nvSpPr>
        <p:spPr>
          <a:xfrm>
            <a:off x="8610600" y="6356350"/>
            <a:ext cx="2743200" cy="365125"/>
          </a:xfrm>
          <a:prstGeom prst="rect">
            <a:avLst/>
          </a:prstGeom>
        </p:spPr>
        <p:txBody>
          <a:bodyPr/>
          <a:lstStyle/>
          <a:p>
            <a:fld id="{BCC1DC43-0E45-4CED-A1FA-98D38657966A}" type="slidenum">
              <a:rPr lang="en-PH" smtClean="0"/>
              <a:t>‹#›</a:t>
            </a:fld>
            <a:endParaRPr lang="en-PH"/>
          </a:p>
        </p:txBody>
      </p:sp>
    </p:spTree>
    <p:extLst>
      <p:ext uri="{BB962C8B-B14F-4D97-AF65-F5344CB8AC3E}">
        <p14:creationId xmlns:p14="http://schemas.microsoft.com/office/powerpoint/2010/main" val="2328694825"/>
      </p:ext>
    </p:extLst>
  </p:cSld>
  <p:clrMapOvr>
    <a:masterClrMapping/>
  </p:clrMapOvr>
  <p:transition spd="slow" advTm="3664">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4F76C-BA3D-4CB3-A313-5980720471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id="{BD9D9C39-20A6-4313-AD33-2D29BB4D09DA}"/>
              </a:ext>
            </a:extLst>
          </p:cNvPr>
          <p:cNvSpPr>
            <a:spLocks noGrp="1"/>
          </p:cNvSpPr>
          <p:nvPr>
            <p:ph type="dt" sz="half" idx="10"/>
          </p:nvPr>
        </p:nvSpPr>
        <p:spPr>
          <a:xfrm>
            <a:off x="838200" y="6356350"/>
            <a:ext cx="2743200" cy="365125"/>
          </a:xfrm>
          <a:prstGeom prst="rect">
            <a:avLst/>
          </a:prstGeom>
        </p:spPr>
        <p:txBody>
          <a:bodyPr/>
          <a:lstStyle/>
          <a:p>
            <a:fld id="{F4FA0507-637E-4E25-987F-787F2154475A}" type="datetimeFigureOut">
              <a:rPr lang="en-PH" smtClean="0"/>
              <a:t>24/02/2022</a:t>
            </a:fld>
            <a:endParaRPr lang="en-PH"/>
          </a:p>
        </p:txBody>
      </p:sp>
      <p:sp>
        <p:nvSpPr>
          <p:cNvPr id="4" name="Footer Placeholder 3">
            <a:extLst>
              <a:ext uri="{FF2B5EF4-FFF2-40B4-BE49-F238E27FC236}">
                <a16:creationId xmlns:a16="http://schemas.microsoft.com/office/drawing/2014/main" id="{5A412F7F-C29D-4262-A318-8AA51BB50B43}"/>
              </a:ext>
            </a:extLst>
          </p:cNvPr>
          <p:cNvSpPr>
            <a:spLocks noGrp="1"/>
          </p:cNvSpPr>
          <p:nvPr>
            <p:ph type="ftr" sz="quarter" idx="11"/>
          </p:nvPr>
        </p:nvSpPr>
        <p:spPr>
          <a:xfrm>
            <a:off x="4038600" y="6356350"/>
            <a:ext cx="4114800" cy="365125"/>
          </a:xfrm>
          <a:prstGeom prst="rect">
            <a:avLst/>
          </a:prstGeom>
        </p:spPr>
        <p:txBody>
          <a:bodyPr/>
          <a:lstStyle/>
          <a:p>
            <a:endParaRPr lang="en-PH"/>
          </a:p>
        </p:txBody>
      </p:sp>
      <p:sp>
        <p:nvSpPr>
          <p:cNvPr id="5" name="Slide Number Placeholder 4">
            <a:extLst>
              <a:ext uri="{FF2B5EF4-FFF2-40B4-BE49-F238E27FC236}">
                <a16:creationId xmlns:a16="http://schemas.microsoft.com/office/drawing/2014/main" id="{113102FB-2652-4621-9D63-6D55E530F37A}"/>
              </a:ext>
            </a:extLst>
          </p:cNvPr>
          <p:cNvSpPr>
            <a:spLocks noGrp="1"/>
          </p:cNvSpPr>
          <p:nvPr>
            <p:ph type="sldNum" sz="quarter" idx="12"/>
          </p:nvPr>
        </p:nvSpPr>
        <p:spPr>
          <a:xfrm>
            <a:off x="8610600" y="6356350"/>
            <a:ext cx="2743200" cy="365125"/>
          </a:xfrm>
          <a:prstGeom prst="rect">
            <a:avLst/>
          </a:prstGeom>
        </p:spPr>
        <p:txBody>
          <a:bodyPr/>
          <a:lstStyle/>
          <a:p>
            <a:fld id="{BCC1DC43-0E45-4CED-A1FA-98D38657966A}" type="slidenum">
              <a:rPr lang="en-PH" smtClean="0"/>
              <a:t>‹#›</a:t>
            </a:fld>
            <a:endParaRPr lang="en-PH"/>
          </a:p>
        </p:txBody>
      </p:sp>
    </p:spTree>
    <p:extLst>
      <p:ext uri="{BB962C8B-B14F-4D97-AF65-F5344CB8AC3E}">
        <p14:creationId xmlns:p14="http://schemas.microsoft.com/office/powerpoint/2010/main" val="2717583142"/>
      </p:ext>
    </p:extLst>
  </p:cSld>
  <p:clrMapOvr>
    <a:masterClrMapping/>
  </p:clrMapOvr>
  <p:transition spd="slow" advTm="3664">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0BFB91-93A6-4CE6-9CBA-E46F87C74709}"/>
              </a:ext>
            </a:extLst>
          </p:cNvPr>
          <p:cNvSpPr>
            <a:spLocks noGrp="1"/>
          </p:cNvSpPr>
          <p:nvPr>
            <p:ph type="dt" sz="half" idx="10"/>
          </p:nvPr>
        </p:nvSpPr>
        <p:spPr>
          <a:xfrm>
            <a:off x="838200" y="6356350"/>
            <a:ext cx="2743200" cy="365125"/>
          </a:xfrm>
          <a:prstGeom prst="rect">
            <a:avLst/>
          </a:prstGeom>
        </p:spPr>
        <p:txBody>
          <a:bodyPr/>
          <a:lstStyle/>
          <a:p>
            <a:fld id="{F4FA0507-637E-4E25-987F-787F2154475A}" type="datetimeFigureOut">
              <a:rPr lang="en-PH" smtClean="0"/>
              <a:t>24/02/2022</a:t>
            </a:fld>
            <a:endParaRPr lang="en-PH"/>
          </a:p>
        </p:txBody>
      </p:sp>
      <p:sp>
        <p:nvSpPr>
          <p:cNvPr id="3" name="Footer Placeholder 2">
            <a:extLst>
              <a:ext uri="{FF2B5EF4-FFF2-40B4-BE49-F238E27FC236}">
                <a16:creationId xmlns:a16="http://schemas.microsoft.com/office/drawing/2014/main" id="{9C7EE84F-F996-4FA4-A979-1C57C6C96704}"/>
              </a:ext>
            </a:extLst>
          </p:cNvPr>
          <p:cNvSpPr>
            <a:spLocks noGrp="1"/>
          </p:cNvSpPr>
          <p:nvPr>
            <p:ph type="ftr" sz="quarter" idx="11"/>
          </p:nvPr>
        </p:nvSpPr>
        <p:spPr>
          <a:xfrm>
            <a:off x="4038600" y="6356350"/>
            <a:ext cx="4114800" cy="365125"/>
          </a:xfrm>
          <a:prstGeom prst="rect">
            <a:avLst/>
          </a:prstGeom>
        </p:spPr>
        <p:txBody>
          <a:bodyPr/>
          <a:lstStyle/>
          <a:p>
            <a:endParaRPr lang="en-PH"/>
          </a:p>
        </p:txBody>
      </p:sp>
      <p:sp>
        <p:nvSpPr>
          <p:cNvPr id="4" name="Slide Number Placeholder 3">
            <a:extLst>
              <a:ext uri="{FF2B5EF4-FFF2-40B4-BE49-F238E27FC236}">
                <a16:creationId xmlns:a16="http://schemas.microsoft.com/office/drawing/2014/main" id="{4A6D8C79-BAD1-4946-87BD-B62A7BE77F86}"/>
              </a:ext>
            </a:extLst>
          </p:cNvPr>
          <p:cNvSpPr>
            <a:spLocks noGrp="1"/>
          </p:cNvSpPr>
          <p:nvPr>
            <p:ph type="sldNum" sz="quarter" idx="12"/>
          </p:nvPr>
        </p:nvSpPr>
        <p:spPr>
          <a:xfrm>
            <a:off x="8610600" y="6356350"/>
            <a:ext cx="2743200" cy="365125"/>
          </a:xfrm>
          <a:prstGeom prst="rect">
            <a:avLst/>
          </a:prstGeom>
        </p:spPr>
        <p:txBody>
          <a:bodyPr/>
          <a:lstStyle/>
          <a:p>
            <a:fld id="{BCC1DC43-0E45-4CED-A1FA-98D38657966A}" type="slidenum">
              <a:rPr lang="en-PH" smtClean="0"/>
              <a:t>‹#›</a:t>
            </a:fld>
            <a:endParaRPr lang="en-PH"/>
          </a:p>
        </p:txBody>
      </p:sp>
    </p:spTree>
    <p:extLst>
      <p:ext uri="{BB962C8B-B14F-4D97-AF65-F5344CB8AC3E}">
        <p14:creationId xmlns:p14="http://schemas.microsoft.com/office/powerpoint/2010/main" val="1842865483"/>
      </p:ext>
    </p:extLst>
  </p:cSld>
  <p:clrMapOvr>
    <a:masterClrMapping/>
  </p:clrMapOvr>
  <p:transition spd="slow" advTm="3664">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DDD09-26EF-4D29-9723-6E09D0F482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id="{6873E771-D9A0-4E26-9A11-62224DD1AB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id="{3344862B-5D3A-4E8C-A373-789212BA1BB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451CA3-AF88-47CB-8B73-799771A2A85C}"/>
              </a:ext>
            </a:extLst>
          </p:cNvPr>
          <p:cNvSpPr>
            <a:spLocks noGrp="1"/>
          </p:cNvSpPr>
          <p:nvPr>
            <p:ph type="dt" sz="half" idx="10"/>
          </p:nvPr>
        </p:nvSpPr>
        <p:spPr>
          <a:xfrm>
            <a:off x="838200" y="6356350"/>
            <a:ext cx="2743200" cy="365125"/>
          </a:xfrm>
          <a:prstGeom prst="rect">
            <a:avLst/>
          </a:prstGeom>
        </p:spPr>
        <p:txBody>
          <a:bodyPr/>
          <a:lstStyle/>
          <a:p>
            <a:fld id="{F4FA0507-637E-4E25-987F-787F2154475A}" type="datetimeFigureOut">
              <a:rPr lang="en-PH" smtClean="0"/>
              <a:t>24/02/2022</a:t>
            </a:fld>
            <a:endParaRPr lang="en-PH"/>
          </a:p>
        </p:txBody>
      </p:sp>
      <p:sp>
        <p:nvSpPr>
          <p:cNvPr id="6" name="Footer Placeholder 5">
            <a:extLst>
              <a:ext uri="{FF2B5EF4-FFF2-40B4-BE49-F238E27FC236}">
                <a16:creationId xmlns:a16="http://schemas.microsoft.com/office/drawing/2014/main" id="{14DC4B0A-4DAC-4774-9C81-5827FFB6BC07}"/>
              </a:ext>
            </a:extLst>
          </p:cNvPr>
          <p:cNvSpPr>
            <a:spLocks noGrp="1"/>
          </p:cNvSpPr>
          <p:nvPr>
            <p:ph type="ftr" sz="quarter" idx="11"/>
          </p:nvPr>
        </p:nvSpPr>
        <p:spPr>
          <a:xfrm>
            <a:off x="4038600" y="6356350"/>
            <a:ext cx="4114800" cy="365125"/>
          </a:xfrm>
          <a:prstGeom prst="rect">
            <a:avLst/>
          </a:prstGeom>
        </p:spPr>
        <p:txBody>
          <a:bodyPr/>
          <a:lstStyle/>
          <a:p>
            <a:endParaRPr lang="en-PH"/>
          </a:p>
        </p:txBody>
      </p:sp>
      <p:sp>
        <p:nvSpPr>
          <p:cNvPr id="7" name="Slide Number Placeholder 6">
            <a:extLst>
              <a:ext uri="{FF2B5EF4-FFF2-40B4-BE49-F238E27FC236}">
                <a16:creationId xmlns:a16="http://schemas.microsoft.com/office/drawing/2014/main" id="{4F5FA0D4-59DB-4CDF-9C24-9572F5DE8993}"/>
              </a:ext>
            </a:extLst>
          </p:cNvPr>
          <p:cNvSpPr>
            <a:spLocks noGrp="1"/>
          </p:cNvSpPr>
          <p:nvPr>
            <p:ph type="sldNum" sz="quarter" idx="12"/>
          </p:nvPr>
        </p:nvSpPr>
        <p:spPr>
          <a:xfrm>
            <a:off x="8610600" y="6356350"/>
            <a:ext cx="2743200" cy="365125"/>
          </a:xfrm>
          <a:prstGeom prst="rect">
            <a:avLst/>
          </a:prstGeom>
        </p:spPr>
        <p:txBody>
          <a:bodyPr/>
          <a:lstStyle/>
          <a:p>
            <a:fld id="{BCC1DC43-0E45-4CED-A1FA-98D38657966A}" type="slidenum">
              <a:rPr lang="en-PH" smtClean="0"/>
              <a:t>‹#›</a:t>
            </a:fld>
            <a:endParaRPr lang="en-PH"/>
          </a:p>
        </p:txBody>
      </p:sp>
    </p:spTree>
    <p:extLst>
      <p:ext uri="{BB962C8B-B14F-4D97-AF65-F5344CB8AC3E}">
        <p14:creationId xmlns:p14="http://schemas.microsoft.com/office/powerpoint/2010/main" val="2482340544"/>
      </p:ext>
    </p:extLst>
  </p:cSld>
  <p:clrMapOvr>
    <a:masterClrMapping/>
  </p:clrMapOvr>
  <p:transition spd="slow" advTm="3664">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EB1C0-7F4E-45E3-8C3F-E5973164FA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id="{C6B40F06-CE4F-4FC7-A1D1-E097C11DFA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a16="http://schemas.microsoft.com/office/drawing/2014/main" id="{94271349-EA69-4B0B-AEEB-9C686D44BD9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BBA057-8E5F-40EF-8500-DF9C394AD862}"/>
              </a:ext>
            </a:extLst>
          </p:cNvPr>
          <p:cNvSpPr>
            <a:spLocks noGrp="1"/>
          </p:cNvSpPr>
          <p:nvPr>
            <p:ph type="dt" sz="half" idx="10"/>
          </p:nvPr>
        </p:nvSpPr>
        <p:spPr>
          <a:xfrm>
            <a:off x="838200" y="6356350"/>
            <a:ext cx="2743200" cy="365125"/>
          </a:xfrm>
          <a:prstGeom prst="rect">
            <a:avLst/>
          </a:prstGeom>
        </p:spPr>
        <p:txBody>
          <a:bodyPr/>
          <a:lstStyle/>
          <a:p>
            <a:fld id="{F4FA0507-637E-4E25-987F-787F2154475A}" type="datetimeFigureOut">
              <a:rPr lang="en-PH" smtClean="0"/>
              <a:t>24/02/2022</a:t>
            </a:fld>
            <a:endParaRPr lang="en-PH"/>
          </a:p>
        </p:txBody>
      </p:sp>
      <p:sp>
        <p:nvSpPr>
          <p:cNvPr id="6" name="Footer Placeholder 5">
            <a:extLst>
              <a:ext uri="{FF2B5EF4-FFF2-40B4-BE49-F238E27FC236}">
                <a16:creationId xmlns:a16="http://schemas.microsoft.com/office/drawing/2014/main" id="{E6E1E820-6A5F-4D41-AF9B-A5B70B95FBD0}"/>
              </a:ext>
            </a:extLst>
          </p:cNvPr>
          <p:cNvSpPr>
            <a:spLocks noGrp="1"/>
          </p:cNvSpPr>
          <p:nvPr>
            <p:ph type="ftr" sz="quarter" idx="11"/>
          </p:nvPr>
        </p:nvSpPr>
        <p:spPr>
          <a:xfrm>
            <a:off x="4038600" y="6356350"/>
            <a:ext cx="4114800" cy="365125"/>
          </a:xfrm>
          <a:prstGeom prst="rect">
            <a:avLst/>
          </a:prstGeom>
        </p:spPr>
        <p:txBody>
          <a:bodyPr/>
          <a:lstStyle/>
          <a:p>
            <a:endParaRPr lang="en-PH"/>
          </a:p>
        </p:txBody>
      </p:sp>
      <p:sp>
        <p:nvSpPr>
          <p:cNvPr id="7" name="Slide Number Placeholder 6">
            <a:extLst>
              <a:ext uri="{FF2B5EF4-FFF2-40B4-BE49-F238E27FC236}">
                <a16:creationId xmlns:a16="http://schemas.microsoft.com/office/drawing/2014/main" id="{604EBA54-8EAF-4E4D-8B93-6314920D2D62}"/>
              </a:ext>
            </a:extLst>
          </p:cNvPr>
          <p:cNvSpPr>
            <a:spLocks noGrp="1"/>
          </p:cNvSpPr>
          <p:nvPr>
            <p:ph type="sldNum" sz="quarter" idx="12"/>
          </p:nvPr>
        </p:nvSpPr>
        <p:spPr>
          <a:xfrm>
            <a:off x="8610600" y="6356350"/>
            <a:ext cx="2743200" cy="365125"/>
          </a:xfrm>
          <a:prstGeom prst="rect">
            <a:avLst/>
          </a:prstGeom>
        </p:spPr>
        <p:txBody>
          <a:bodyPr/>
          <a:lstStyle/>
          <a:p>
            <a:fld id="{BCC1DC43-0E45-4CED-A1FA-98D38657966A}" type="slidenum">
              <a:rPr lang="en-PH" smtClean="0"/>
              <a:t>‹#›</a:t>
            </a:fld>
            <a:endParaRPr lang="en-PH"/>
          </a:p>
        </p:txBody>
      </p:sp>
    </p:spTree>
    <p:extLst>
      <p:ext uri="{BB962C8B-B14F-4D97-AF65-F5344CB8AC3E}">
        <p14:creationId xmlns:p14="http://schemas.microsoft.com/office/powerpoint/2010/main" val="3785108352"/>
      </p:ext>
    </p:extLst>
  </p:cSld>
  <p:clrMapOvr>
    <a:masterClrMapping/>
  </p:clrMapOvr>
  <p:transition spd="slow" advTm="3664">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DCB9"/>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B180C6B-D685-4D11-93E4-5DCAA38D4123}"/>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5" name="Picture 14" descr="A picture containing diagram&#10;&#10;Description automatically generated">
            <a:extLst>
              <a:ext uri="{FF2B5EF4-FFF2-40B4-BE49-F238E27FC236}">
                <a16:creationId xmlns:a16="http://schemas.microsoft.com/office/drawing/2014/main" id="{EECDC146-2116-4F32-A47B-D34BDBCB580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373600" y="17145000"/>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A0C5319D-9393-42C8-AC2E-737A5F2AF9A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9601200"/>
            <a:ext cx="1881378" cy="1625303"/>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AB2762B9-7429-42A2-B75C-DC289A5DF91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708600" y="-15316200"/>
            <a:ext cx="1881378" cy="1625303"/>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EB0BA522-09A0-4649-AB94-BC5E4C3C4CE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798671" y="-15267795"/>
            <a:ext cx="1881378" cy="1625303"/>
          </a:xfrm>
          <a:prstGeom prst="rect">
            <a:avLst/>
          </a:prstGeom>
        </p:spPr>
      </p:pic>
      <p:sp>
        <p:nvSpPr>
          <p:cNvPr id="19" name="TextBox 18">
            <a:extLst>
              <a:ext uri="{FF2B5EF4-FFF2-40B4-BE49-F238E27FC236}">
                <a16:creationId xmlns:a16="http://schemas.microsoft.com/office/drawing/2014/main" id="{5A694183-F01F-4EED-AB8E-376C3586A9F1}"/>
              </a:ext>
            </a:extLst>
          </p:cNvPr>
          <p:cNvSpPr txBox="1"/>
          <p:nvPr userDrawn="1"/>
        </p:nvSpPr>
        <p:spPr>
          <a:xfrm>
            <a:off x="1973790" y="100566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20" name="Picture 19" descr="A picture containing diagram&#10;&#10;Description automatically generated">
            <a:extLst>
              <a:ext uri="{FF2B5EF4-FFF2-40B4-BE49-F238E27FC236}">
                <a16:creationId xmlns:a16="http://schemas.microsoft.com/office/drawing/2014/main" id="{1261099F-11F8-4378-9996-09437852D69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861000" y="17449800"/>
            <a:ext cx="1881378" cy="1625303"/>
          </a:xfrm>
          <a:prstGeom prst="rect">
            <a:avLst/>
          </a:prstGeom>
        </p:spPr>
      </p:pic>
    </p:spTree>
    <p:extLst>
      <p:ext uri="{BB962C8B-B14F-4D97-AF65-F5344CB8AC3E}">
        <p14:creationId xmlns:p14="http://schemas.microsoft.com/office/powerpoint/2010/main" val="2202268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3664">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DD4BE73-46C7-4ED2-9C7D-3CAECB1D5696}"/>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01CF8F4-F7F3-4D7F-BAEC-D2E8F2EC7792}"/>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73BB523-3A55-4EC5-A676-ADCD35762A76}"/>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pPr>
              <a:defRPr/>
            </a:pPr>
            <a:endParaRPr lang="en-US" altLang="en-US"/>
          </a:p>
        </p:txBody>
      </p:sp>
      <p:sp>
        <p:nvSpPr>
          <p:cNvPr id="1029" name="Rectangle 5">
            <a:extLst>
              <a:ext uri="{FF2B5EF4-FFF2-40B4-BE49-F238E27FC236}">
                <a16:creationId xmlns:a16="http://schemas.microsoft.com/office/drawing/2014/main" id="{F370113E-B36C-4C40-A4D3-1A202D147B14}"/>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defRPr>
            </a:lvl1pPr>
          </a:lstStyle>
          <a:p>
            <a:pPr>
              <a:defRPr/>
            </a:pPr>
            <a:endParaRPr lang="en-US" altLang="en-US"/>
          </a:p>
        </p:txBody>
      </p:sp>
      <p:pic>
        <p:nvPicPr>
          <p:cNvPr id="1030" name="Picture 9">
            <a:extLst>
              <a:ext uri="{FF2B5EF4-FFF2-40B4-BE49-F238E27FC236}">
                <a16:creationId xmlns:a16="http://schemas.microsoft.com/office/drawing/2014/main" id="{AA71AF81-58A8-454B-9B9A-95068476AF3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00" y="0"/>
            <a:ext cx="122936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3427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910.png"/><Relationship Id="rId2" Type="http://schemas.openxmlformats.org/officeDocument/2006/relationships/slideLayout" Target="../slideLayouts/slideLayout1.xml"/><Relationship Id="rId16" Type="http://schemas.openxmlformats.org/officeDocument/2006/relationships/image" Target="../media/image13.png"/><Relationship Id="rId1" Type="http://schemas.openxmlformats.org/officeDocument/2006/relationships/tags" Target="../tags/tag1.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png"/><Relationship Id="rId15" Type="http://schemas.openxmlformats.org/officeDocument/2006/relationships/image" Target="../media/image12.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52.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slideLayout" Target="../slideLayouts/slideLayout1.xml"/><Relationship Id="rId16" Type="http://schemas.openxmlformats.org/officeDocument/2006/relationships/image" Target="../media/image88.png"/><Relationship Id="rId1" Type="http://schemas.openxmlformats.org/officeDocument/2006/relationships/tags" Target="../tags/tag10.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4" Type="http://schemas.openxmlformats.org/officeDocument/2006/relationships/image" Target="../media/image53.png"/><Relationship Id="rId9" Type="http://schemas.openxmlformats.org/officeDocument/2006/relationships/image" Target="../media/image81.png"/><Relationship Id="rId14" Type="http://schemas.openxmlformats.org/officeDocument/2006/relationships/image" Target="../media/image86.png"/></Relationships>
</file>

<file path=ppt/slides/_rels/slide1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16.png"/><Relationship Id="rId10"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7.png"/><Relationship Id="rId11" Type="http://schemas.openxmlformats.org/officeDocument/2006/relationships/image" Target="../media/image43.png"/><Relationship Id="rId5" Type="http://schemas.openxmlformats.org/officeDocument/2006/relationships/image" Target="../media/image16.png"/><Relationship Id="rId10"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1.png"/><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47.jpeg"/><Relationship Id="rId5" Type="http://schemas.openxmlformats.org/officeDocument/2006/relationships/image" Target="../media/image46.png"/><Relationship Id="rId10" Type="http://schemas.openxmlformats.org/officeDocument/2006/relationships/image" Target="../media/image51.png"/><Relationship Id="rId4" Type="http://schemas.microsoft.com/office/2007/relationships/hdphoto" Target="../media/hdphoto3.wdp"/><Relationship Id="rId9"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52.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slideLayout" Target="../slideLayouts/slideLayout1.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tags" Target="../tags/tag8.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microsoft.com/office/2007/relationships/hdphoto" Target="../media/hdphoto3.wdp"/><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6.png"/><Relationship Id="rId4" Type="http://schemas.microsoft.com/office/2007/relationships/hdphoto" Target="../media/hdphoto4.wdp"/><Relationship Id="rId9"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B57833FD-0816-4B73-9D5E-8EFACC90C084}"/>
              </a:ext>
            </a:extLst>
          </p:cNvPr>
          <p:cNvGrpSpPr/>
          <p:nvPr/>
        </p:nvGrpSpPr>
        <p:grpSpPr>
          <a:xfrm>
            <a:off x="0" y="-56184"/>
            <a:ext cx="12227178" cy="1296830"/>
            <a:chOff x="-17589" y="5084533"/>
            <a:chExt cx="12227178" cy="1867707"/>
          </a:xfrm>
        </p:grpSpPr>
        <p:sp>
          <p:nvSpPr>
            <p:cNvPr id="52" name="Rectangle 51">
              <a:extLst>
                <a:ext uri="{FF2B5EF4-FFF2-40B4-BE49-F238E27FC236}">
                  <a16:creationId xmlns:a16="http://schemas.microsoft.com/office/drawing/2014/main" id="{AE02846A-10E9-4561-8348-D9D4E51D27EC}"/>
                </a:ext>
              </a:extLst>
            </p:cNvPr>
            <p:cNvSpPr/>
            <p:nvPr/>
          </p:nvSpPr>
          <p:spPr>
            <a:xfrm rot="16200000">
              <a:off x="5191083" y="-68771"/>
              <a:ext cx="1792245" cy="12209588"/>
            </a:xfrm>
            <a:prstGeom prst="rect">
              <a:avLst/>
            </a:prstGeom>
            <a:solidFill>
              <a:srgbClr val="787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cxnSp>
          <p:nvCxnSpPr>
            <p:cNvPr id="53" name="Straight Connector 52">
              <a:extLst>
                <a:ext uri="{FF2B5EF4-FFF2-40B4-BE49-F238E27FC236}">
                  <a16:creationId xmlns:a16="http://schemas.microsoft.com/office/drawing/2014/main" id="{C1733844-39C3-4CE5-9F96-1720E2C0D7C4}"/>
                </a:ext>
              </a:extLst>
            </p:cNvPr>
            <p:cNvCxnSpPr>
              <a:cxnSpLocks/>
            </p:cNvCxnSpPr>
            <p:nvPr/>
          </p:nvCxnSpPr>
          <p:spPr>
            <a:xfrm flipH="1">
              <a:off x="-17589" y="536863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66F58A6-4C0F-48C9-9B5E-6A53F7D25B77}"/>
                </a:ext>
              </a:extLst>
            </p:cNvPr>
            <p:cNvCxnSpPr>
              <a:cxnSpLocks/>
            </p:cNvCxnSpPr>
            <p:nvPr/>
          </p:nvCxnSpPr>
          <p:spPr>
            <a:xfrm flipH="1">
              <a:off x="-17589" y="558199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83EC28F-2A64-41B2-B77D-967F4EDC1950}"/>
                </a:ext>
              </a:extLst>
            </p:cNvPr>
            <p:cNvCxnSpPr>
              <a:cxnSpLocks/>
            </p:cNvCxnSpPr>
            <p:nvPr/>
          </p:nvCxnSpPr>
          <p:spPr>
            <a:xfrm flipH="1">
              <a:off x="0" y="583599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E898501-5F0A-4876-9833-F57062691AA5}"/>
                </a:ext>
              </a:extLst>
            </p:cNvPr>
            <p:cNvCxnSpPr>
              <a:cxnSpLocks/>
            </p:cNvCxnSpPr>
            <p:nvPr/>
          </p:nvCxnSpPr>
          <p:spPr>
            <a:xfrm flipH="1">
              <a:off x="-17589" y="608999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97C3653-6674-4F5F-A516-936946133A90}"/>
                </a:ext>
              </a:extLst>
            </p:cNvPr>
            <p:cNvCxnSpPr>
              <a:cxnSpLocks/>
            </p:cNvCxnSpPr>
            <p:nvPr/>
          </p:nvCxnSpPr>
          <p:spPr>
            <a:xfrm flipH="1">
              <a:off x="-17589" y="631351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68A026F-5D8B-41C1-8F85-00C54DD30C68}"/>
                </a:ext>
              </a:extLst>
            </p:cNvPr>
            <p:cNvCxnSpPr>
              <a:cxnSpLocks/>
            </p:cNvCxnSpPr>
            <p:nvPr/>
          </p:nvCxnSpPr>
          <p:spPr>
            <a:xfrm flipH="1">
              <a:off x="-17589" y="652687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EC892BF-8844-44D0-A2F5-6F11765D8601}"/>
                </a:ext>
              </a:extLst>
            </p:cNvPr>
            <p:cNvCxnSpPr>
              <a:cxnSpLocks/>
            </p:cNvCxnSpPr>
            <p:nvPr/>
          </p:nvCxnSpPr>
          <p:spPr>
            <a:xfrm flipH="1">
              <a:off x="0" y="674023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A2CE74D-9490-4E91-B40A-F767D80D7423}"/>
                </a:ext>
              </a:extLst>
            </p:cNvPr>
            <p:cNvCxnSpPr>
              <a:cxnSpLocks/>
            </p:cNvCxnSpPr>
            <p:nvPr/>
          </p:nvCxnSpPr>
          <p:spPr>
            <a:xfrm>
              <a:off x="151437" y="513990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266325B-3159-47D0-A6EB-34D5E1F851E2}"/>
                </a:ext>
              </a:extLst>
            </p:cNvPr>
            <p:cNvCxnSpPr>
              <a:cxnSpLocks/>
            </p:cNvCxnSpPr>
            <p:nvPr/>
          </p:nvCxnSpPr>
          <p:spPr>
            <a:xfrm>
              <a:off x="370512" y="515612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BFCA0A3-5914-4D4E-AA3B-7E9D08647D03}"/>
                </a:ext>
              </a:extLst>
            </p:cNvPr>
            <p:cNvCxnSpPr>
              <a:cxnSpLocks/>
            </p:cNvCxnSpPr>
            <p:nvPr/>
          </p:nvCxnSpPr>
          <p:spPr>
            <a:xfrm>
              <a:off x="580062" y="513990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CBAF94A-ABFF-4733-A50D-5313F082388F}"/>
                </a:ext>
              </a:extLst>
            </p:cNvPr>
            <p:cNvCxnSpPr>
              <a:cxnSpLocks/>
            </p:cNvCxnSpPr>
            <p:nvPr/>
          </p:nvCxnSpPr>
          <p:spPr>
            <a:xfrm>
              <a:off x="799137" y="515612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7845AE4-031B-4264-A61B-B0DAE6E8E5FF}"/>
                </a:ext>
              </a:extLst>
            </p:cNvPr>
            <p:cNvCxnSpPr>
              <a:cxnSpLocks/>
            </p:cNvCxnSpPr>
            <p:nvPr/>
          </p:nvCxnSpPr>
          <p:spPr>
            <a:xfrm>
              <a:off x="1018212" y="514377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5FCC373-FCF9-4F72-8CBB-DB1582A9C791}"/>
                </a:ext>
              </a:extLst>
            </p:cNvPr>
            <p:cNvCxnSpPr>
              <a:cxnSpLocks/>
            </p:cNvCxnSpPr>
            <p:nvPr/>
          </p:nvCxnSpPr>
          <p:spPr>
            <a:xfrm>
              <a:off x="1237287" y="5159994"/>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BE9B011-0A17-434E-8C20-3A36888FD9D5}"/>
                </a:ext>
              </a:extLst>
            </p:cNvPr>
            <p:cNvCxnSpPr>
              <a:cxnSpLocks/>
            </p:cNvCxnSpPr>
            <p:nvPr/>
          </p:nvCxnSpPr>
          <p:spPr>
            <a:xfrm>
              <a:off x="1446837" y="514377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9FA2D87-C467-4B78-B0ED-E11CFD553696}"/>
                </a:ext>
              </a:extLst>
            </p:cNvPr>
            <p:cNvCxnSpPr>
              <a:cxnSpLocks/>
            </p:cNvCxnSpPr>
            <p:nvPr/>
          </p:nvCxnSpPr>
          <p:spPr>
            <a:xfrm>
              <a:off x="1665912" y="5159994"/>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D8936B5-08A4-4483-975A-DE6862D2918F}"/>
                </a:ext>
              </a:extLst>
            </p:cNvPr>
            <p:cNvCxnSpPr>
              <a:cxnSpLocks/>
            </p:cNvCxnSpPr>
            <p:nvPr/>
          </p:nvCxnSpPr>
          <p:spPr>
            <a:xfrm>
              <a:off x="1875462" y="510849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017485E-64C0-4824-AB35-3358E8918B3D}"/>
                </a:ext>
              </a:extLst>
            </p:cNvPr>
            <p:cNvCxnSpPr>
              <a:cxnSpLocks/>
            </p:cNvCxnSpPr>
            <p:nvPr/>
          </p:nvCxnSpPr>
          <p:spPr>
            <a:xfrm>
              <a:off x="2094537" y="512472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C726B0B-8CAA-4B15-9D99-0631D515C46A}"/>
                </a:ext>
              </a:extLst>
            </p:cNvPr>
            <p:cNvCxnSpPr>
              <a:cxnSpLocks/>
            </p:cNvCxnSpPr>
            <p:nvPr/>
          </p:nvCxnSpPr>
          <p:spPr>
            <a:xfrm>
              <a:off x="2304087" y="510849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1E156EC-DD26-42B7-A746-BDCC6EACBB40}"/>
                </a:ext>
              </a:extLst>
            </p:cNvPr>
            <p:cNvCxnSpPr>
              <a:cxnSpLocks/>
            </p:cNvCxnSpPr>
            <p:nvPr/>
          </p:nvCxnSpPr>
          <p:spPr>
            <a:xfrm>
              <a:off x="2523162" y="512472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AE658DF-5906-4903-B230-95C251CE5B44}"/>
                </a:ext>
              </a:extLst>
            </p:cNvPr>
            <p:cNvCxnSpPr>
              <a:cxnSpLocks/>
            </p:cNvCxnSpPr>
            <p:nvPr/>
          </p:nvCxnSpPr>
          <p:spPr>
            <a:xfrm>
              <a:off x="2742237" y="511236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D65B73E-A62B-42D0-8340-F374E7114D06}"/>
                </a:ext>
              </a:extLst>
            </p:cNvPr>
            <p:cNvCxnSpPr>
              <a:cxnSpLocks/>
            </p:cNvCxnSpPr>
            <p:nvPr/>
          </p:nvCxnSpPr>
          <p:spPr>
            <a:xfrm>
              <a:off x="2961312" y="5128592"/>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E430749-BCFE-4FB8-866E-3E38FFBA77B6}"/>
                </a:ext>
              </a:extLst>
            </p:cNvPr>
            <p:cNvCxnSpPr>
              <a:cxnSpLocks/>
            </p:cNvCxnSpPr>
            <p:nvPr/>
          </p:nvCxnSpPr>
          <p:spPr>
            <a:xfrm>
              <a:off x="3170862" y="511236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279E72D-30FE-470A-BCB3-15E4335FD025}"/>
                </a:ext>
              </a:extLst>
            </p:cNvPr>
            <p:cNvCxnSpPr>
              <a:cxnSpLocks/>
            </p:cNvCxnSpPr>
            <p:nvPr/>
          </p:nvCxnSpPr>
          <p:spPr>
            <a:xfrm>
              <a:off x="3389937" y="5128592"/>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75DF4CC-F386-46E3-90B5-3151399A9282}"/>
                </a:ext>
              </a:extLst>
            </p:cNvPr>
            <p:cNvCxnSpPr>
              <a:cxnSpLocks/>
            </p:cNvCxnSpPr>
            <p:nvPr/>
          </p:nvCxnSpPr>
          <p:spPr>
            <a:xfrm>
              <a:off x="3625771" y="513602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9461B2A-736D-47DF-B80F-AE125E9AEBDF}"/>
                </a:ext>
              </a:extLst>
            </p:cNvPr>
            <p:cNvCxnSpPr>
              <a:cxnSpLocks/>
            </p:cNvCxnSpPr>
            <p:nvPr/>
          </p:nvCxnSpPr>
          <p:spPr>
            <a:xfrm>
              <a:off x="3844846" y="5152252"/>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A747131-6862-41FA-BEAA-FDBBAD7A4586}"/>
                </a:ext>
              </a:extLst>
            </p:cNvPr>
            <p:cNvCxnSpPr>
              <a:cxnSpLocks/>
            </p:cNvCxnSpPr>
            <p:nvPr/>
          </p:nvCxnSpPr>
          <p:spPr>
            <a:xfrm>
              <a:off x="4054396" y="513602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0CE5161-1D65-42FE-AE42-840EC70208F9}"/>
                </a:ext>
              </a:extLst>
            </p:cNvPr>
            <p:cNvCxnSpPr>
              <a:cxnSpLocks/>
            </p:cNvCxnSpPr>
            <p:nvPr/>
          </p:nvCxnSpPr>
          <p:spPr>
            <a:xfrm>
              <a:off x="4273471" y="5152252"/>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80F3293-6B01-425C-96D0-0B95C5395363}"/>
                </a:ext>
              </a:extLst>
            </p:cNvPr>
            <p:cNvCxnSpPr>
              <a:cxnSpLocks/>
            </p:cNvCxnSpPr>
            <p:nvPr/>
          </p:nvCxnSpPr>
          <p:spPr>
            <a:xfrm>
              <a:off x="4492546" y="513990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B2A7EFC-786B-47B8-A0FC-4E65469BC548}"/>
                </a:ext>
              </a:extLst>
            </p:cNvPr>
            <p:cNvCxnSpPr>
              <a:cxnSpLocks/>
            </p:cNvCxnSpPr>
            <p:nvPr/>
          </p:nvCxnSpPr>
          <p:spPr>
            <a:xfrm>
              <a:off x="4711621" y="515612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B85B5D-7BA2-4F2E-A53A-2F8DB7D737BF}"/>
                </a:ext>
              </a:extLst>
            </p:cNvPr>
            <p:cNvCxnSpPr>
              <a:cxnSpLocks/>
            </p:cNvCxnSpPr>
            <p:nvPr/>
          </p:nvCxnSpPr>
          <p:spPr>
            <a:xfrm>
              <a:off x="4921171" y="513990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B6E5DD8-FAB8-46FF-8FB9-E640B80659C2}"/>
                </a:ext>
              </a:extLst>
            </p:cNvPr>
            <p:cNvCxnSpPr>
              <a:cxnSpLocks/>
            </p:cNvCxnSpPr>
            <p:nvPr/>
          </p:nvCxnSpPr>
          <p:spPr>
            <a:xfrm>
              <a:off x="5140246" y="515612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80198F2C-C286-4F86-AA38-5A32129CB2D2}"/>
                </a:ext>
              </a:extLst>
            </p:cNvPr>
            <p:cNvCxnSpPr>
              <a:cxnSpLocks/>
            </p:cNvCxnSpPr>
            <p:nvPr/>
          </p:nvCxnSpPr>
          <p:spPr>
            <a:xfrm>
              <a:off x="5349796" y="5104627"/>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05C3676-FCEC-4AF2-9FCE-E7201DD8CE32}"/>
                </a:ext>
              </a:extLst>
            </p:cNvPr>
            <p:cNvCxnSpPr>
              <a:cxnSpLocks/>
            </p:cNvCxnSpPr>
            <p:nvPr/>
          </p:nvCxnSpPr>
          <p:spPr>
            <a:xfrm>
              <a:off x="5568871" y="512085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05D8E11-4321-4D56-A825-CCD8CE70F423}"/>
                </a:ext>
              </a:extLst>
            </p:cNvPr>
            <p:cNvCxnSpPr>
              <a:cxnSpLocks/>
            </p:cNvCxnSpPr>
            <p:nvPr/>
          </p:nvCxnSpPr>
          <p:spPr>
            <a:xfrm>
              <a:off x="5778421" y="5104627"/>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A243919-EE0E-4449-BEA2-6884A6EA0851}"/>
                </a:ext>
              </a:extLst>
            </p:cNvPr>
            <p:cNvCxnSpPr>
              <a:cxnSpLocks/>
            </p:cNvCxnSpPr>
            <p:nvPr/>
          </p:nvCxnSpPr>
          <p:spPr>
            <a:xfrm>
              <a:off x="5997496" y="512085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43AB806-C171-4712-A204-B569667F5B5A}"/>
                </a:ext>
              </a:extLst>
            </p:cNvPr>
            <p:cNvCxnSpPr>
              <a:cxnSpLocks/>
            </p:cNvCxnSpPr>
            <p:nvPr/>
          </p:nvCxnSpPr>
          <p:spPr>
            <a:xfrm>
              <a:off x="6216571" y="510849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ED578B7-CD80-4D96-9B81-7D25B92ACF24}"/>
                </a:ext>
              </a:extLst>
            </p:cNvPr>
            <p:cNvCxnSpPr>
              <a:cxnSpLocks/>
            </p:cNvCxnSpPr>
            <p:nvPr/>
          </p:nvCxnSpPr>
          <p:spPr>
            <a:xfrm>
              <a:off x="6435646" y="512472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6240B82-9A04-48C0-8887-CAFE3164B881}"/>
                </a:ext>
              </a:extLst>
            </p:cNvPr>
            <p:cNvCxnSpPr>
              <a:cxnSpLocks/>
            </p:cNvCxnSpPr>
            <p:nvPr/>
          </p:nvCxnSpPr>
          <p:spPr>
            <a:xfrm>
              <a:off x="6645196" y="510849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93FDF32-BAF1-4DF2-A3B1-891FB4C4EDF7}"/>
                </a:ext>
              </a:extLst>
            </p:cNvPr>
            <p:cNvCxnSpPr>
              <a:cxnSpLocks/>
            </p:cNvCxnSpPr>
            <p:nvPr/>
          </p:nvCxnSpPr>
          <p:spPr>
            <a:xfrm>
              <a:off x="6864271" y="512472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7553438-AC99-42E2-9DFA-BA92858B957C}"/>
                </a:ext>
              </a:extLst>
            </p:cNvPr>
            <p:cNvCxnSpPr>
              <a:cxnSpLocks/>
            </p:cNvCxnSpPr>
            <p:nvPr/>
          </p:nvCxnSpPr>
          <p:spPr>
            <a:xfrm>
              <a:off x="7103222" y="5115935"/>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398BDA9-16BB-4958-9ADD-0DD766F0C781}"/>
                </a:ext>
              </a:extLst>
            </p:cNvPr>
            <p:cNvCxnSpPr>
              <a:cxnSpLocks/>
            </p:cNvCxnSpPr>
            <p:nvPr/>
          </p:nvCxnSpPr>
          <p:spPr>
            <a:xfrm>
              <a:off x="7322297" y="513215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350B809-0325-4210-BFEF-C76E413E44CE}"/>
                </a:ext>
              </a:extLst>
            </p:cNvPr>
            <p:cNvCxnSpPr>
              <a:cxnSpLocks/>
            </p:cNvCxnSpPr>
            <p:nvPr/>
          </p:nvCxnSpPr>
          <p:spPr>
            <a:xfrm>
              <a:off x="7531847" y="5115935"/>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DA0486F-6FAB-4FBE-8C13-CB46A81B99D0}"/>
                </a:ext>
              </a:extLst>
            </p:cNvPr>
            <p:cNvCxnSpPr>
              <a:cxnSpLocks/>
            </p:cNvCxnSpPr>
            <p:nvPr/>
          </p:nvCxnSpPr>
          <p:spPr>
            <a:xfrm>
              <a:off x="7750922" y="513215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F0057ED-C598-4A71-958F-8C50D18DEEE9}"/>
                </a:ext>
              </a:extLst>
            </p:cNvPr>
            <p:cNvCxnSpPr>
              <a:cxnSpLocks/>
            </p:cNvCxnSpPr>
            <p:nvPr/>
          </p:nvCxnSpPr>
          <p:spPr>
            <a:xfrm>
              <a:off x="7969997" y="511980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DCA1A78-37A4-46FD-9BC0-57BA051E2305}"/>
                </a:ext>
              </a:extLst>
            </p:cNvPr>
            <p:cNvCxnSpPr>
              <a:cxnSpLocks/>
            </p:cNvCxnSpPr>
            <p:nvPr/>
          </p:nvCxnSpPr>
          <p:spPr>
            <a:xfrm>
              <a:off x="8189072" y="513602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CA7FFB4E-0493-47FD-887D-A6762DEC99C6}"/>
                </a:ext>
              </a:extLst>
            </p:cNvPr>
            <p:cNvCxnSpPr>
              <a:cxnSpLocks/>
            </p:cNvCxnSpPr>
            <p:nvPr/>
          </p:nvCxnSpPr>
          <p:spPr>
            <a:xfrm>
              <a:off x="8398622" y="511980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8452F87-619F-48D6-8161-8AA7FF40E743}"/>
                </a:ext>
              </a:extLst>
            </p:cNvPr>
            <p:cNvCxnSpPr>
              <a:cxnSpLocks/>
            </p:cNvCxnSpPr>
            <p:nvPr/>
          </p:nvCxnSpPr>
          <p:spPr>
            <a:xfrm>
              <a:off x="8617697" y="513602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1414DB33-22BD-4524-A0A5-BBA4210F5A29}"/>
                </a:ext>
              </a:extLst>
            </p:cNvPr>
            <p:cNvCxnSpPr>
              <a:cxnSpLocks/>
            </p:cNvCxnSpPr>
            <p:nvPr/>
          </p:nvCxnSpPr>
          <p:spPr>
            <a:xfrm>
              <a:off x="8827247" y="508453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79893493-D3EF-43C3-936C-6ECE2FEB9145}"/>
                </a:ext>
              </a:extLst>
            </p:cNvPr>
            <p:cNvCxnSpPr>
              <a:cxnSpLocks/>
            </p:cNvCxnSpPr>
            <p:nvPr/>
          </p:nvCxnSpPr>
          <p:spPr>
            <a:xfrm>
              <a:off x="9046322" y="510075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E5886AB-73E6-4A7B-A968-A8D4996498AF}"/>
                </a:ext>
              </a:extLst>
            </p:cNvPr>
            <p:cNvCxnSpPr>
              <a:cxnSpLocks/>
            </p:cNvCxnSpPr>
            <p:nvPr/>
          </p:nvCxnSpPr>
          <p:spPr>
            <a:xfrm>
              <a:off x="9255872" y="508453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7E02C83A-B338-4AE4-93C6-D07D802A7FF3}"/>
                </a:ext>
              </a:extLst>
            </p:cNvPr>
            <p:cNvCxnSpPr>
              <a:cxnSpLocks/>
            </p:cNvCxnSpPr>
            <p:nvPr/>
          </p:nvCxnSpPr>
          <p:spPr>
            <a:xfrm>
              <a:off x="9474947" y="510075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F3FAA91-C846-4BBD-988D-7B54BC2EAABB}"/>
                </a:ext>
              </a:extLst>
            </p:cNvPr>
            <p:cNvCxnSpPr>
              <a:cxnSpLocks/>
            </p:cNvCxnSpPr>
            <p:nvPr/>
          </p:nvCxnSpPr>
          <p:spPr>
            <a:xfrm>
              <a:off x="9694022" y="5088404"/>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272042D-B75D-4225-959A-115720F73C12}"/>
                </a:ext>
              </a:extLst>
            </p:cNvPr>
            <p:cNvCxnSpPr>
              <a:cxnSpLocks/>
            </p:cNvCxnSpPr>
            <p:nvPr/>
          </p:nvCxnSpPr>
          <p:spPr>
            <a:xfrm>
              <a:off x="9913097" y="5104627"/>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C3C558C-D538-4EA4-93E0-18296D4C04D5}"/>
                </a:ext>
              </a:extLst>
            </p:cNvPr>
            <p:cNvCxnSpPr>
              <a:cxnSpLocks/>
            </p:cNvCxnSpPr>
            <p:nvPr/>
          </p:nvCxnSpPr>
          <p:spPr>
            <a:xfrm>
              <a:off x="10122647" y="5088404"/>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79FA12B3-3CE9-4F99-A0E8-991446EC743F}"/>
                </a:ext>
              </a:extLst>
            </p:cNvPr>
            <p:cNvCxnSpPr>
              <a:cxnSpLocks/>
            </p:cNvCxnSpPr>
            <p:nvPr/>
          </p:nvCxnSpPr>
          <p:spPr>
            <a:xfrm>
              <a:off x="10341722" y="5104627"/>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C11D893-5500-48C6-B5FC-60C1C1103226}"/>
                </a:ext>
              </a:extLst>
            </p:cNvPr>
            <p:cNvCxnSpPr>
              <a:cxnSpLocks/>
            </p:cNvCxnSpPr>
            <p:nvPr/>
          </p:nvCxnSpPr>
          <p:spPr>
            <a:xfrm>
              <a:off x="10560357" y="5093285"/>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48BEB7BE-E126-4AC2-9E21-A25B6BC67A5F}"/>
                </a:ext>
              </a:extLst>
            </p:cNvPr>
            <p:cNvCxnSpPr>
              <a:cxnSpLocks/>
            </p:cNvCxnSpPr>
            <p:nvPr/>
          </p:nvCxnSpPr>
          <p:spPr>
            <a:xfrm>
              <a:off x="10779432" y="510950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263CE59-3521-469A-A76D-5069889460E5}"/>
                </a:ext>
              </a:extLst>
            </p:cNvPr>
            <p:cNvCxnSpPr>
              <a:cxnSpLocks/>
            </p:cNvCxnSpPr>
            <p:nvPr/>
          </p:nvCxnSpPr>
          <p:spPr>
            <a:xfrm>
              <a:off x="10988982" y="5093285"/>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0D93CD15-4063-4D72-9BE5-FC71A4956FBB}"/>
                </a:ext>
              </a:extLst>
            </p:cNvPr>
            <p:cNvCxnSpPr>
              <a:cxnSpLocks/>
            </p:cNvCxnSpPr>
            <p:nvPr/>
          </p:nvCxnSpPr>
          <p:spPr>
            <a:xfrm>
              <a:off x="11208057" y="510950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BB929938-37DE-4A0E-B401-6AB429940A6C}"/>
                </a:ext>
              </a:extLst>
            </p:cNvPr>
            <p:cNvCxnSpPr>
              <a:cxnSpLocks/>
            </p:cNvCxnSpPr>
            <p:nvPr/>
          </p:nvCxnSpPr>
          <p:spPr>
            <a:xfrm>
              <a:off x="11427132" y="509715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9E3D597-2EB7-43C0-ABBF-0204AF58E985}"/>
                </a:ext>
              </a:extLst>
            </p:cNvPr>
            <p:cNvCxnSpPr>
              <a:cxnSpLocks/>
            </p:cNvCxnSpPr>
            <p:nvPr/>
          </p:nvCxnSpPr>
          <p:spPr>
            <a:xfrm>
              <a:off x="11646207" y="511337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719323BE-D03A-4EA2-BA56-DF30723297F5}"/>
                </a:ext>
              </a:extLst>
            </p:cNvPr>
            <p:cNvCxnSpPr>
              <a:cxnSpLocks/>
            </p:cNvCxnSpPr>
            <p:nvPr/>
          </p:nvCxnSpPr>
          <p:spPr>
            <a:xfrm>
              <a:off x="11855757" y="509715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23467C42-7C28-4C1F-969F-CAB1423EE990}"/>
                </a:ext>
              </a:extLst>
            </p:cNvPr>
            <p:cNvCxnSpPr>
              <a:cxnSpLocks/>
            </p:cNvCxnSpPr>
            <p:nvPr/>
          </p:nvCxnSpPr>
          <p:spPr>
            <a:xfrm>
              <a:off x="12074832" y="511337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grpSp>
      <p:sp>
        <p:nvSpPr>
          <p:cNvPr id="216" name="Rectangle 215">
            <a:extLst>
              <a:ext uri="{FF2B5EF4-FFF2-40B4-BE49-F238E27FC236}">
                <a16:creationId xmlns:a16="http://schemas.microsoft.com/office/drawing/2014/main" id="{3AABFE78-B9AE-4C9E-855C-07CB71B60E3D}"/>
              </a:ext>
            </a:extLst>
          </p:cNvPr>
          <p:cNvSpPr/>
          <p:nvPr/>
        </p:nvSpPr>
        <p:spPr>
          <a:xfrm rot="16200000">
            <a:off x="5794719" y="-5201412"/>
            <a:ext cx="602561" cy="12256849"/>
          </a:xfrm>
          <a:prstGeom prst="rect">
            <a:avLst/>
          </a:prstGeom>
          <a:solidFill>
            <a:srgbClr val="EAA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Oval 1">
            <a:extLst>
              <a:ext uri="{FF2B5EF4-FFF2-40B4-BE49-F238E27FC236}">
                <a16:creationId xmlns:a16="http://schemas.microsoft.com/office/drawing/2014/main" id="{97C8ABCC-A737-4ECF-A56C-0B594F3E5F5C}"/>
              </a:ext>
            </a:extLst>
          </p:cNvPr>
          <p:cNvSpPr/>
          <p:nvPr/>
        </p:nvSpPr>
        <p:spPr>
          <a:xfrm>
            <a:off x="1749937" y="2070148"/>
            <a:ext cx="3621054" cy="1472938"/>
          </a:xfrm>
          <a:custGeom>
            <a:avLst/>
            <a:gdLst>
              <a:gd name="connsiteX0" fmla="*/ 0 w 4134676"/>
              <a:gd name="connsiteY0" fmla="*/ 1916413 h 3832825"/>
              <a:gd name="connsiteX1" fmla="*/ 2067338 w 4134676"/>
              <a:gd name="connsiteY1" fmla="*/ 0 h 3832825"/>
              <a:gd name="connsiteX2" fmla="*/ 4134676 w 4134676"/>
              <a:gd name="connsiteY2" fmla="*/ 1916413 h 3832825"/>
              <a:gd name="connsiteX3" fmla="*/ 2067338 w 4134676"/>
              <a:gd name="connsiteY3" fmla="*/ 3832826 h 3832825"/>
              <a:gd name="connsiteX4" fmla="*/ 0 w 4134676"/>
              <a:gd name="connsiteY4" fmla="*/ 1916413 h 3832825"/>
              <a:gd name="connsiteX0" fmla="*/ 0 w 3972630"/>
              <a:gd name="connsiteY0" fmla="*/ 1927991 h 3832832"/>
              <a:gd name="connsiteX1" fmla="*/ 1905292 w 3972630"/>
              <a:gd name="connsiteY1" fmla="*/ 3 h 3832832"/>
              <a:gd name="connsiteX2" fmla="*/ 3972630 w 3972630"/>
              <a:gd name="connsiteY2" fmla="*/ 1916416 h 3832832"/>
              <a:gd name="connsiteX3" fmla="*/ 1905292 w 3972630"/>
              <a:gd name="connsiteY3" fmla="*/ 3832829 h 3832832"/>
              <a:gd name="connsiteX4" fmla="*/ 0 w 3972630"/>
              <a:gd name="connsiteY4" fmla="*/ 1927991 h 3832832"/>
              <a:gd name="connsiteX0" fmla="*/ 0 w 4076802"/>
              <a:gd name="connsiteY0" fmla="*/ 1931637 h 3838944"/>
              <a:gd name="connsiteX1" fmla="*/ 1905292 w 4076802"/>
              <a:gd name="connsiteY1" fmla="*/ 3649 h 3838944"/>
              <a:gd name="connsiteX2" fmla="*/ 4076802 w 4076802"/>
              <a:gd name="connsiteY2" fmla="*/ 1595971 h 3838944"/>
              <a:gd name="connsiteX3" fmla="*/ 1905292 w 4076802"/>
              <a:gd name="connsiteY3" fmla="*/ 3836475 h 3838944"/>
              <a:gd name="connsiteX4" fmla="*/ 0 w 4076802"/>
              <a:gd name="connsiteY4" fmla="*/ 1931637 h 3838944"/>
              <a:gd name="connsiteX0" fmla="*/ 267 w 4077069"/>
              <a:gd name="connsiteY0" fmla="*/ 1931637 h 3433646"/>
              <a:gd name="connsiteX1" fmla="*/ 1905559 w 4077069"/>
              <a:gd name="connsiteY1" fmla="*/ 3649 h 3433646"/>
              <a:gd name="connsiteX2" fmla="*/ 4077069 w 4077069"/>
              <a:gd name="connsiteY2" fmla="*/ 1595971 h 3433646"/>
              <a:gd name="connsiteX3" fmla="*/ 2032881 w 4077069"/>
              <a:gd name="connsiteY3" fmla="*/ 3431361 h 3433646"/>
              <a:gd name="connsiteX4" fmla="*/ 267 w 4077069"/>
              <a:gd name="connsiteY4" fmla="*/ 1931637 h 3433646"/>
              <a:gd name="connsiteX0" fmla="*/ 7726 w 4084528"/>
              <a:gd name="connsiteY0" fmla="*/ 1897116 h 3399112"/>
              <a:gd name="connsiteX1" fmla="*/ 1450030 w 4084528"/>
              <a:gd name="connsiteY1" fmla="*/ 3852 h 3399112"/>
              <a:gd name="connsiteX2" fmla="*/ 4084528 w 4084528"/>
              <a:gd name="connsiteY2" fmla="*/ 1561450 h 3399112"/>
              <a:gd name="connsiteX3" fmla="*/ 2040340 w 4084528"/>
              <a:gd name="connsiteY3" fmla="*/ 3396840 h 3399112"/>
              <a:gd name="connsiteX4" fmla="*/ 7726 w 4084528"/>
              <a:gd name="connsiteY4" fmla="*/ 1897116 h 3399112"/>
              <a:gd name="connsiteX0" fmla="*/ 7963 w 4258385"/>
              <a:gd name="connsiteY0" fmla="*/ 1898133 h 3400597"/>
              <a:gd name="connsiteX1" fmla="*/ 1450267 w 4258385"/>
              <a:gd name="connsiteY1" fmla="*/ 4869 h 3400597"/>
              <a:gd name="connsiteX2" fmla="*/ 4258385 w 4258385"/>
              <a:gd name="connsiteY2" fmla="*/ 1527743 h 3400597"/>
              <a:gd name="connsiteX3" fmla="*/ 2040577 w 4258385"/>
              <a:gd name="connsiteY3" fmla="*/ 3397857 h 3400597"/>
              <a:gd name="connsiteX4" fmla="*/ 7963 w 4258385"/>
              <a:gd name="connsiteY4" fmla="*/ 1898133 h 3400597"/>
              <a:gd name="connsiteX0" fmla="*/ 6641 w 4476982"/>
              <a:gd name="connsiteY0" fmla="*/ 2016899 h 3405995"/>
              <a:gd name="connsiteX1" fmla="*/ 1668864 w 4476982"/>
              <a:gd name="connsiteY1" fmla="*/ 7889 h 3405995"/>
              <a:gd name="connsiteX2" fmla="*/ 4476982 w 4476982"/>
              <a:gd name="connsiteY2" fmla="*/ 1530763 h 3405995"/>
              <a:gd name="connsiteX3" fmla="*/ 2259174 w 4476982"/>
              <a:gd name="connsiteY3" fmla="*/ 3400877 h 3405995"/>
              <a:gd name="connsiteX4" fmla="*/ 6641 w 4476982"/>
              <a:gd name="connsiteY4" fmla="*/ 2016899 h 3405995"/>
              <a:gd name="connsiteX0" fmla="*/ 2948 w 4473289"/>
              <a:gd name="connsiteY0" fmla="*/ 2016899 h 3406055"/>
              <a:gd name="connsiteX1" fmla="*/ 1665171 w 4473289"/>
              <a:gd name="connsiteY1" fmla="*/ 7889 h 3406055"/>
              <a:gd name="connsiteX2" fmla="*/ 4473289 w 4473289"/>
              <a:gd name="connsiteY2" fmla="*/ 1530763 h 3406055"/>
              <a:gd name="connsiteX3" fmla="*/ 2255481 w 4473289"/>
              <a:gd name="connsiteY3" fmla="*/ 3400877 h 3406055"/>
              <a:gd name="connsiteX4" fmla="*/ 2948 w 4473289"/>
              <a:gd name="connsiteY4" fmla="*/ 2016899 h 3406055"/>
              <a:gd name="connsiteX0" fmla="*/ 5479 w 4475820"/>
              <a:gd name="connsiteY0" fmla="*/ 1689006 h 3077826"/>
              <a:gd name="connsiteX1" fmla="*/ 1714000 w 4475820"/>
              <a:gd name="connsiteY1" fmla="*/ 15662 h 3077826"/>
              <a:gd name="connsiteX2" fmla="*/ 4475820 w 4475820"/>
              <a:gd name="connsiteY2" fmla="*/ 1202870 h 3077826"/>
              <a:gd name="connsiteX3" fmla="*/ 2258012 w 4475820"/>
              <a:gd name="connsiteY3" fmla="*/ 3072984 h 3077826"/>
              <a:gd name="connsiteX4" fmla="*/ 5479 w 4475820"/>
              <a:gd name="connsiteY4" fmla="*/ 1689006 h 3077826"/>
              <a:gd name="connsiteX0" fmla="*/ 3780 w 4474121"/>
              <a:gd name="connsiteY0" fmla="*/ 1914219 h 3303226"/>
              <a:gd name="connsiteX1" fmla="*/ 1793324 w 4474121"/>
              <a:gd name="connsiteY1" fmla="*/ 9382 h 3303226"/>
              <a:gd name="connsiteX2" fmla="*/ 4474121 w 4474121"/>
              <a:gd name="connsiteY2" fmla="*/ 1428083 h 3303226"/>
              <a:gd name="connsiteX3" fmla="*/ 2256313 w 4474121"/>
              <a:gd name="connsiteY3" fmla="*/ 3298197 h 3303226"/>
              <a:gd name="connsiteX4" fmla="*/ 3780 w 4474121"/>
              <a:gd name="connsiteY4" fmla="*/ 1914219 h 3303226"/>
              <a:gd name="connsiteX0" fmla="*/ 3606 w 4126707"/>
              <a:gd name="connsiteY0" fmla="*/ 1922327 h 3314020"/>
              <a:gd name="connsiteX1" fmla="*/ 1793150 w 4126707"/>
              <a:gd name="connsiteY1" fmla="*/ 17490 h 3314020"/>
              <a:gd name="connsiteX2" fmla="*/ 4126707 w 4126707"/>
              <a:gd name="connsiteY2" fmla="*/ 1308869 h 3314020"/>
              <a:gd name="connsiteX3" fmla="*/ 2256139 w 4126707"/>
              <a:gd name="connsiteY3" fmla="*/ 3306305 h 3314020"/>
              <a:gd name="connsiteX4" fmla="*/ 3606 w 4126707"/>
              <a:gd name="connsiteY4" fmla="*/ 1922327 h 3314020"/>
              <a:gd name="connsiteX0" fmla="*/ 5405 w 3630795"/>
              <a:gd name="connsiteY0" fmla="*/ 2019158 h 3321449"/>
              <a:gd name="connsiteX1" fmla="*/ 1297238 w 3630795"/>
              <a:gd name="connsiteY1" fmla="*/ 21723 h 3321449"/>
              <a:gd name="connsiteX2" fmla="*/ 3630795 w 3630795"/>
              <a:gd name="connsiteY2" fmla="*/ 1313102 h 3321449"/>
              <a:gd name="connsiteX3" fmla="*/ 1760227 w 3630795"/>
              <a:gd name="connsiteY3" fmla="*/ 3310538 h 3321449"/>
              <a:gd name="connsiteX4" fmla="*/ 5405 w 3630795"/>
              <a:gd name="connsiteY4" fmla="*/ 2019158 h 3321449"/>
              <a:gd name="connsiteX0" fmla="*/ 9309 w 3634699"/>
              <a:gd name="connsiteY0" fmla="*/ 2019158 h 2956188"/>
              <a:gd name="connsiteX1" fmla="*/ 1301142 w 3634699"/>
              <a:gd name="connsiteY1" fmla="*/ 21723 h 2956188"/>
              <a:gd name="connsiteX2" fmla="*/ 3634699 w 3634699"/>
              <a:gd name="connsiteY2" fmla="*/ 1313102 h 2956188"/>
              <a:gd name="connsiteX3" fmla="*/ 1926177 w 3634699"/>
              <a:gd name="connsiteY3" fmla="*/ 2940148 h 2956188"/>
              <a:gd name="connsiteX4" fmla="*/ 9309 w 3634699"/>
              <a:gd name="connsiteY4" fmla="*/ 2019158 h 2956188"/>
              <a:gd name="connsiteX0" fmla="*/ 3781 w 3629171"/>
              <a:gd name="connsiteY0" fmla="*/ 1866096 h 2802519"/>
              <a:gd name="connsiteX1" fmla="*/ 1492383 w 3629171"/>
              <a:gd name="connsiteY1" fmla="*/ 30706 h 2802519"/>
              <a:gd name="connsiteX2" fmla="*/ 3629171 w 3629171"/>
              <a:gd name="connsiteY2" fmla="*/ 1160040 h 2802519"/>
              <a:gd name="connsiteX3" fmla="*/ 1920649 w 3629171"/>
              <a:gd name="connsiteY3" fmla="*/ 2787086 h 2802519"/>
              <a:gd name="connsiteX4" fmla="*/ 3781 w 3629171"/>
              <a:gd name="connsiteY4" fmla="*/ 1866096 h 2802519"/>
              <a:gd name="connsiteX0" fmla="*/ 5281 w 3283430"/>
              <a:gd name="connsiteY0" fmla="*/ 1670542 h 2783787"/>
              <a:gd name="connsiteX1" fmla="*/ 1146642 w 3283430"/>
              <a:gd name="connsiteY1" fmla="*/ 20347 h 2783787"/>
              <a:gd name="connsiteX2" fmla="*/ 3283430 w 3283430"/>
              <a:gd name="connsiteY2" fmla="*/ 1149681 h 2783787"/>
              <a:gd name="connsiteX3" fmla="*/ 1574908 w 3283430"/>
              <a:gd name="connsiteY3" fmla="*/ 2776727 h 2783787"/>
              <a:gd name="connsiteX4" fmla="*/ 5281 w 3283430"/>
              <a:gd name="connsiteY4" fmla="*/ 1670542 h 2783787"/>
              <a:gd name="connsiteX0" fmla="*/ 5464 w 3434084"/>
              <a:gd name="connsiteY0" fmla="*/ 1661954 h 2773079"/>
              <a:gd name="connsiteX1" fmla="*/ 1146825 w 3434084"/>
              <a:gd name="connsiteY1" fmla="*/ 11759 h 2773079"/>
              <a:gd name="connsiteX2" fmla="*/ 3434084 w 3434084"/>
              <a:gd name="connsiteY2" fmla="*/ 1233690 h 2773079"/>
              <a:gd name="connsiteX3" fmla="*/ 1575091 w 3434084"/>
              <a:gd name="connsiteY3" fmla="*/ 2768139 h 2773079"/>
              <a:gd name="connsiteX4" fmla="*/ 5464 w 3434084"/>
              <a:gd name="connsiteY4" fmla="*/ 1661954 h 2773079"/>
              <a:gd name="connsiteX0" fmla="*/ 5464 w 3434084"/>
              <a:gd name="connsiteY0" fmla="*/ 1797554 h 2908828"/>
              <a:gd name="connsiteX1" fmla="*/ 1146825 w 3434084"/>
              <a:gd name="connsiteY1" fmla="*/ 8463 h 2908828"/>
              <a:gd name="connsiteX2" fmla="*/ 3434084 w 3434084"/>
              <a:gd name="connsiteY2" fmla="*/ 1369290 h 2908828"/>
              <a:gd name="connsiteX3" fmla="*/ 1575091 w 3434084"/>
              <a:gd name="connsiteY3" fmla="*/ 2903739 h 2908828"/>
              <a:gd name="connsiteX4" fmla="*/ 5464 w 3434084"/>
              <a:gd name="connsiteY4" fmla="*/ 1797554 h 2908828"/>
              <a:gd name="connsiteX0" fmla="*/ 14429 w 3443049"/>
              <a:gd name="connsiteY0" fmla="*/ 1797554 h 2966397"/>
              <a:gd name="connsiteX1" fmla="*/ 1155790 w 3443049"/>
              <a:gd name="connsiteY1" fmla="*/ 8463 h 2966397"/>
              <a:gd name="connsiteX2" fmla="*/ 3443049 w 3443049"/>
              <a:gd name="connsiteY2" fmla="*/ 1369290 h 2966397"/>
              <a:gd name="connsiteX3" fmla="*/ 1896572 w 3443049"/>
              <a:gd name="connsiteY3" fmla="*/ 2961613 h 2966397"/>
              <a:gd name="connsiteX4" fmla="*/ 14429 w 3443049"/>
              <a:gd name="connsiteY4" fmla="*/ 1797554 h 2966397"/>
              <a:gd name="connsiteX0" fmla="*/ 9377 w 3437997"/>
              <a:gd name="connsiteY0" fmla="*/ 1797554 h 2701994"/>
              <a:gd name="connsiteX1" fmla="*/ 1150738 w 3437997"/>
              <a:gd name="connsiteY1" fmla="*/ 8463 h 2701994"/>
              <a:gd name="connsiteX2" fmla="*/ 3437997 w 3437997"/>
              <a:gd name="connsiteY2" fmla="*/ 1369290 h 2701994"/>
              <a:gd name="connsiteX3" fmla="*/ 1729474 w 3437997"/>
              <a:gd name="connsiteY3" fmla="*/ 2695395 h 2701994"/>
              <a:gd name="connsiteX4" fmla="*/ 9377 w 3437997"/>
              <a:gd name="connsiteY4" fmla="*/ 1797554 h 2701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997" h="2701994">
                <a:moveTo>
                  <a:pt x="9377" y="1797554"/>
                </a:moveTo>
                <a:cubicBezTo>
                  <a:pt x="-87079" y="1349732"/>
                  <a:pt x="579301" y="79840"/>
                  <a:pt x="1150738" y="8463"/>
                </a:cubicBezTo>
                <a:cubicBezTo>
                  <a:pt x="1722175" y="-62914"/>
                  <a:pt x="3437997" y="310884"/>
                  <a:pt x="3437997" y="1369290"/>
                </a:cubicBezTo>
                <a:cubicBezTo>
                  <a:pt x="3437997" y="2427696"/>
                  <a:pt x="2300911" y="2624018"/>
                  <a:pt x="1729474" y="2695395"/>
                </a:cubicBezTo>
                <a:cubicBezTo>
                  <a:pt x="1158037" y="2766772"/>
                  <a:pt x="105833" y="2245376"/>
                  <a:pt x="9377" y="1797554"/>
                </a:cubicBezTo>
                <a:close/>
              </a:path>
            </a:pathLst>
          </a:custGeom>
          <a:solidFill>
            <a:srgbClr val="EAA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3" name="Oval 1">
            <a:extLst>
              <a:ext uri="{FF2B5EF4-FFF2-40B4-BE49-F238E27FC236}">
                <a16:creationId xmlns:a16="http://schemas.microsoft.com/office/drawing/2014/main" id="{1AF1F498-ABAA-4BC8-A7A1-E090251DFA10}"/>
              </a:ext>
            </a:extLst>
          </p:cNvPr>
          <p:cNvSpPr/>
          <p:nvPr/>
        </p:nvSpPr>
        <p:spPr>
          <a:xfrm>
            <a:off x="2375507" y="2194959"/>
            <a:ext cx="2870631" cy="1308074"/>
          </a:xfrm>
          <a:custGeom>
            <a:avLst/>
            <a:gdLst>
              <a:gd name="connsiteX0" fmla="*/ 0 w 4134676"/>
              <a:gd name="connsiteY0" fmla="*/ 1916413 h 3832825"/>
              <a:gd name="connsiteX1" fmla="*/ 2067338 w 4134676"/>
              <a:gd name="connsiteY1" fmla="*/ 0 h 3832825"/>
              <a:gd name="connsiteX2" fmla="*/ 4134676 w 4134676"/>
              <a:gd name="connsiteY2" fmla="*/ 1916413 h 3832825"/>
              <a:gd name="connsiteX3" fmla="*/ 2067338 w 4134676"/>
              <a:gd name="connsiteY3" fmla="*/ 3832826 h 3832825"/>
              <a:gd name="connsiteX4" fmla="*/ 0 w 4134676"/>
              <a:gd name="connsiteY4" fmla="*/ 1916413 h 3832825"/>
              <a:gd name="connsiteX0" fmla="*/ 0 w 3972630"/>
              <a:gd name="connsiteY0" fmla="*/ 1927991 h 3832832"/>
              <a:gd name="connsiteX1" fmla="*/ 1905292 w 3972630"/>
              <a:gd name="connsiteY1" fmla="*/ 3 h 3832832"/>
              <a:gd name="connsiteX2" fmla="*/ 3972630 w 3972630"/>
              <a:gd name="connsiteY2" fmla="*/ 1916416 h 3832832"/>
              <a:gd name="connsiteX3" fmla="*/ 1905292 w 3972630"/>
              <a:gd name="connsiteY3" fmla="*/ 3832829 h 3832832"/>
              <a:gd name="connsiteX4" fmla="*/ 0 w 3972630"/>
              <a:gd name="connsiteY4" fmla="*/ 1927991 h 3832832"/>
              <a:gd name="connsiteX0" fmla="*/ 0 w 4076802"/>
              <a:gd name="connsiteY0" fmla="*/ 1931637 h 3838944"/>
              <a:gd name="connsiteX1" fmla="*/ 1905292 w 4076802"/>
              <a:gd name="connsiteY1" fmla="*/ 3649 h 3838944"/>
              <a:gd name="connsiteX2" fmla="*/ 4076802 w 4076802"/>
              <a:gd name="connsiteY2" fmla="*/ 1595971 h 3838944"/>
              <a:gd name="connsiteX3" fmla="*/ 1905292 w 4076802"/>
              <a:gd name="connsiteY3" fmla="*/ 3836475 h 3838944"/>
              <a:gd name="connsiteX4" fmla="*/ 0 w 4076802"/>
              <a:gd name="connsiteY4" fmla="*/ 1931637 h 3838944"/>
              <a:gd name="connsiteX0" fmla="*/ 267 w 4077069"/>
              <a:gd name="connsiteY0" fmla="*/ 1931637 h 3433646"/>
              <a:gd name="connsiteX1" fmla="*/ 1905559 w 4077069"/>
              <a:gd name="connsiteY1" fmla="*/ 3649 h 3433646"/>
              <a:gd name="connsiteX2" fmla="*/ 4077069 w 4077069"/>
              <a:gd name="connsiteY2" fmla="*/ 1595971 h 3433646"/>
              <a:gd name="connsiteX3" fmla="*/ 2032881 w 4077069"/>
              <a:gd name="connsiteY3" fmla="*/ 3431361 h 3433646"/>
              <a:gd name="connsiteX4" fmla="*/ 267 w 4077069"/>
              <a:gd name="connsiteY4" fmla="*/ 1931637 h 3433646"/>
              <a:gd name="connsiteX0" fmla="*/ 7726 w 4084528"/>
              <a:gd name="connsiteY0" fmla="*/ 1897116 h 3399112"/>
              <a:gd name="connsiteX1" fmla="*/ 1450030 w 4084528"/>
              <a:gd name="connsiteY1" fmla="*/ 3852 h 3399112"/>
              <a:gd name="connsiteX2" fmla="*/ 4084528 w 4084528"/>
              <a:gd name="connsiteY2" fmla="*/ 1561450 h 3399112"/>
              <a:gd name="connsiteX3" fmla="*/ 2040340 w 4084528"/>
              <a:gd name="connsiteY3" fmla="*/ 3396840 h 3399112"/>
              <a:gd name="connsiteX4" fmla="*/ 7726 w 4084528"/>
              <a:gd name="connsiteY4" fmla="*/ 1897116 h 3399112"/>
              <a:gd name="connsiteX0" fmla="*/ 7963 w 4258385"/>
              <a:gd name="connsiteY0" fmla="*/ 1898133 h 3400597"/>
              <a:gd name="connsiteX1" fmla="*/ 1450267 w 4258385"/>
              <a:gd name="connsiteY1" fmla="*/ 4869 h 3400597"/>
              <a:gd name="connsiteX2" fmla="*/ 4258385 w 4258385"/>
              <a:gd name="connsiteY2" fmla="*/ 1527743 h 3400597"/>
              <a:gd name="connsiteX3" fmla="*/ 2040577 w 4258385"/>
              <a:gd name="connsiteY3" fmla="*/ 3397857 h 3400597"/>
              <a:gd name="connsiteX4" fmla="*/ 7963 w 4258385"/>
              <a:gd name="connsiteY4" fmla="*/ 1898133 h 3400597"/>
              <a:gd name="connsiteX0" fmla="*/ 6641 w 4476982"/>
              <a:gd name="connsiteY0" fmla="*/ 2016899 h 3405995"/>
              <a:gd name="connsiteX1" fmla="*/ 1668864 w 4476982"/>
              <a:gd name="connsiteY1" fmla="*/ 7889 h 3405995"/>
              <a:gd name="connsiteX2" fmla="*/ 4476982 w 4476982"/>
              <a:gd name="connsiteY2" fmla="*/ 1530763 h 3405995"/>
              <a:gd name="connsiteX3" fmla="*/ 2259174 w 4476982"/>
              <a:gd name="connsiteY3" fmla="*/ 3400877 h 3405995"/>
              <a:gd name="connsiteX4" fmla="*/ 6641 w 4476982"/>
              <a:gd name="connsiteY4" fmla="*/ 2016899 h 3405995"/>
              <a:gd name="connsiteX0" fmla="*/ 2948 w 4473289"/>
              <a:gd name="connsiteY0" fmla="*/ 2016899 h 3406055"/>
              <a:gd name="connsiteX1" fmla="*/ 1665171 w 4473289"/>
              <a:gd name="connsiteY1" fmla="*/ 7889 h 3406055"/>
              <a:gd name="connsiteX2" fmla="*/ 4473289 w 4473289"/>
              <a:gd name="connsiteY2" fmla="*/ 1530763 h 3406055"/>
              <a:gd name="connsiteX3" fmla="*/ 2255481 w 4473289"/>
              <a:gd name="connsiteY3" fmla="*/ 3400877 h 3406055"/>
              <a:gd name="connsiteX4" fmla="*/ 2948 w 4473289"/>
              <a:gd name="connsiteY4" fmla="*/ 2016899 h 3406055"/>
              <a:gd name="connsiteX0" fmla="*/ 5479 w 4475820"/>
              <a:gd name="connsiteY0" fmla="*/ 1689006 h 3077826"/>
              <a:gd name="connsiteX1" fmla="*/ 1714000 w 4475820"/>
              <a:gd name="connsiteY1" fmla="*/ 15662 h 3077826"/>
              <a:gd name="connsiteX2" fmla="*/ 4475820 w 4475820"/>
              <a:gd name="connsiteY2" fmla="*/ 1202870 h 3077826"/>
              <a:gd name="connsiteX3" fmla="*/ 2258012 w 4475820"/>
              <a:gd name="connsiteY3" fmla="*/ 3072984 h 3077826"/>
              <a:gd name="connsiteX4" fmla="*/ 5479 w 4475820"/>
              <a:gd name="connsiteY4" fmla="*/ 1689006 h 3077826"/>
              <a:gd name="connsiteX0" fmla="*/ 3780 w 4474121"/>
              <a:gd name="connsiteY0" fmla="*/ 1914219 h 3303226"/>
              <a:gd name="connsiteX1" fmla="*/ 1793324 w 4474121"/>
              <a:gd name="connsiteY1" fmla="*/ 9382 h 3303226"/>
              <a:gd name="connsiteX2" fmla="*/ 4474121 w 4474121"/>
              <a:gd name="connsiteY2" fmla="*/ 1428083 h 3303226"/>
              <a:gd name="connsiteX3" fmla="*/ 2256313 w 4474121"/>
              <a:gd name="connsiteY3" fmla="*/ 3298197 h 3303226"/>
              <a:gd name="connsiteX4" fmla="*/ 3780 w 4474121"/>
              <a:gd name="connsiteY4" fmla="*/ 1914219 h 3303226"/>
              <a:gd name="connsiteX0" fmla="*/ 3606 w 4126707"/>
              <a:gd name="connsiteY0" fmla="*/ 1922327 h 3314020"/>
              <a:gd name="connsiteX1" fmla="*/ 1793150 w 4126707"/>
              <a:gd name="connsiteY1" fmla="*/ 17490 h 3314020"/>
              <a:gd name="connsiteX2" fmla="*/ 4126707 w 4126707"/>
              <a:gd name="connsiteY2" fmla="*/ 1308869 h 3314020"/>
              <a:gd name="connsiteX3" fmla="*/ 2256139 w 4126707"/>
              <a:gd name="connsiteY3" fmla="*/ 3306305 h 3314020"/>
              <a:gd name="connsiteX4" fmla="*/ 3606 w 4126707"/>
              <a:gd name="connsiteY4" fmla="*/ 1922327 h 3314020"/>
              <a:gd name="connsiteX0" fmla="*/ 5405 w 3630795"/>
              <a:gd name="connsiteY0" fmla="*/ 2019158 h 3321449"/>
              <a:gd name="connsiteX1" fmla="*/ 1297238 w 3630795"/>
              <a:gd name="connsiteY1" fmla="*/ 21723 h 3321449"/>
              <a:gd name="connsiteX2" fmla="*/ 3630795 w 3630795"/>
              <a:gd name="connsiteY2" fmla="*/ 1313102 h 3321449"/>
              <a:gd name="connsiteX3" fmla="*/ 1760227 w 3630795"/>
              <a:gd name="connsiteY3" fmla="*/ 3310538 h 3321449"/>
              <a:gd name="connsiteX4" fmla="*/ 5405 w 3630795"/>
              <a:gd name="connsiteY4" fmla="*/ 2019158 h 3321449"/>
              <a:gd name="connsiteX0" fmla="*/ 9309 w 3634699"/>
              <a:gd name="connsiteY0" fmla="*/ 2019158 h 2956188"/>
              <a:gd name="connsiteX1" fmla="*/ 1301142 w 3634699"/>
              <a:gd name="connsiteY1" fmla="*/ 21723 h 2956188"/>
              <a:gd name="connsiteX2" fmla="*/ 3634699 w 3634699"/>
              <a:gd name="connsiteY2" fmla="*/ 1313102 h 2956188"/>
              <a:gd name="connsiteX3" fmla="*/ 1926177 w 3634699"/>
              <a:gd name="connsiteY3" fmla="*/ 2940148 h 2956188"/>
              <a:gd name="connsiteX4" fmla="*/ 9309 w 3634699"/>
              <a:gd name="connsiteY4" fmla="*/ 2019158 h 2956188"/>
              <a:gd name="connsiteX0" fmla="*/ 3781 w 3629171"/>
              <a:gd name="connsiteY0" fmla="*/ 1866096 h 2802519"/>
              <a:gd name="connsiteX1" fmla="*/ 1492383 w 3629171"/>
              <a:gd name="connsiteY1" fmla="*/ 30706 h 2802519"/>
              <a:gd name="connsiteX2" fmla="*/ 3629171 w 3629171"/>
              <a:gd name="connsiteY2" fmla="*/ 1160040 h 2802519"/>
              <a:gd name="connsiteX3" fmla="*/ 1920649 w 3629171"/>
              <a:gd name="connsiteY3" fmla="*/ 2787086 h 2802519"/>
              <a:gd name="connsiteX4" fmla="*/ 3781 w 3629171"/>
              <a:gd name="connsiteY4" fmla="*/ 1866096 h 2802519"/>
              <a:gd name="connsiteX0" fmla="*/ 5281 w 3283430"/>
              <a:gd name="connsiteY0" fmla="*/ 1670542 h 2783787"/>
              <a:gd name="connsiteX1" fmla="*/ 1146642 w 3283430"/>
              <a:gd name="connsiteY1" fmla="*/ 20347 h 2783787"/>
              <a:gd name="connsiteX2" fmla="*/ 3283430 w 3283430"/>
              <a:gd name="connsiteY2" fmla="*/ 1149681 h 2783787"/>
              <a:gd name="connsiteX3" fmla="*/ 1574908 w 3283430"/>
              <a:gd name="connsiteY3" fmla="*/ 2776727 h 2783787"/>
              <a:gd name="connsiteX4" fmla="*/ 5281 w 3283430"/>
              <a:gd name="connsiteY4" fmla="*/ 1670542 h 2783787"/>
              <a:gd name="connsiteX0" fmla="*/ 5464 w 3434084"/>
              <a:gd name="connsiteY0" fmla="*/ 1661954 h 2773079"/>
              <a:gd name="connsiteX1" fmla="*/ 1146825 w 3434084"/>
              <a:gd name="connsiteY1" fmla="*/ 11759 h 2773079"/>
              <a:gd name="connsiteX2" fmla="*/ 3434084 w 3434084"/>
              <a:gd name="connsiteY2" fmla="*/ 1233690 h 2773079"/>
              <a:gd name="connsiteX3" fmla="*/ 1575091 w 3434084"/>
              <a:gd name="connsiteY3" fmla="*/ 2768139 h 2773079"/>
              <a:gd name="connsiteX4" fmla="*/ 5464 w 3434084"/>
              <a:gd name="connsiteY4" fmla="*/ 1661954 h 2773079"/>
              <a:gd name="connsiteX0" fmla="*/ 5464 w 3434084"/>
              <a:gd name="connsiteY0" fmla="*/ 1797554 h 2908828"/>
              <a:gd name="connsiteX1" fmla="*/ 1146825 w 3434084"/>
              <a:gd name="connsiteY1" fmla="*/ 8463 h 2908828"/>
              <a:gd name="connsiteX2" fmla="*/ 3434084 w 3434084"/>
              <a:gd name="connsiteY2" fmla="*/ 1369290 h 2908828"/>
              <a:gd name="connsiteX3" fmla="*/ 1575091 w 3434084"/>
              <a:gd name="connsiteY3" fmla="*/ 2903739 h 2908828"/>
              <a:gd name="connsiteX4" fmla="*/ 5464 w 3434084"/>
              <a:gd name="connsiteY4" fmla="*/ 1797554 h 2908828"/>
              <a:gd name="connsiteX0" fmla="*/ 14429 w 3443049"/>
              <a:gd name="connsiteY0" fmla="*/ 1797554 h 2966397"/>
              <a:gd name="connsiteX1" fmla="*/ 1155790 w 3443049"/>
              <a:gd name="connsiteY1" fmla="*/ 8463 h 2966397"/>
              <a:gd name="connsiteX2" fmla="*/ 3443049 w 3443049"/>
              <a:gd name="connsiteY2" fmla="*/ 1369290 h 2966397"/>
              <a:gd name="connsiteX3" fmla="*/ 1896572 w 3443049"/>
              <a:gd name="connsiteY3" fmla="*/ 2961613 h 2966397"/>
              <a:gd name="connsiteX4" fmla="*/ 14429 w 3443049"/>
              <a:gd name="connsiteY4" fmla="*/ 1797554 h 2966397"/>
              <a:gd name="connsiteX0" fmla="*/ 9377 w 3437997"/>
              <a:gd name="connsiteY0" fmla="*/ 1797554 h 2701994"/>
              <a:gd name="connsiteX1" fmla="*/ 1150738 w 3437997"/>
              <a:gd name="connsiteY1" fmla="*/ 8463 h 2701994"/>
              <a:gd name="connsiteX2" fmla="*/ 3437997 w 3437997"/>
              <a:gd name="connsiteY2" fmla="*/ 1369290 h 2701994"/>
              <a:gd name="connsiteX3" fmla="*/ 1729474 w 3437997"/>
              <a:gd name="connsiteY3" fmla="*/ 2695395 h 2701994"/>
              <a:gd name="connsiteX4" fmla="*/ 9377 w 3437997"/>
              <a:gd name="connsiteY4" fmla="*/ 1797554 h 2701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997" h="2701994">
                <a:moveTo>
                  <a:pt x="9377" y="1797554"/>
                </a:moveTo>
                <a:cubicBezTo>
                  <a:pt x="-87079" y="1349732"/>
                  <a:pt x="579301" y="79840"/>
                  <a:pt x="1150738" y="8463"/>
                </a:cubicBezTo>
                <a:cubicBezTo>
                  <a:pt x="1722175" y="-62914"/>
                  <a:pt x="3437997" y="310884"/>
                  <a:pt x="3437997" y="1369290"/>
                </a:cubicBezTo>
                <a:cubicBezTo>
                  <a:pt x="3437997" y="2427696"/>
                  <a:pt x="2300911" y="2624018"/>
                  <a:pt x="1729474" y="2695395"/>
                </a:cubicBezTo>
                <a:cubicBezTo>
                  <a:pt x="1158037" y="2766772"/>
                  <a:pt x="105833" y="2245376"/>
                  <a:pt x="9377" y="1797554"/>
                </a:cubicBez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0" name="TextBox 79">
            <a:extLst>
              <a:ext uri="{FF2B5EF4-FFF2-40B4-BE49-F238E27FC236}">
                <a16:creationId xmlns:a16="http://schemas.microsoft.com/office/drawing/2014/main" id="{916F1B76-972A-4339-BCFB-8586A2263527}"/>
              </a:ext>
            </a:extLst>
          </p:cNvPr>
          <p:cNvSpPr txBox="1"/>
          <p:nvPr/>
        </p:nvSpPr>
        <p:spPr>
          <a:xfrm>
            <a:off x="2628185" y="2348810"/>
            <a:ext cx="2391297" cy="923330"/>
          </a:xfrm>
          <a:prstGeom prst="rect">
            <a:avLst/>
          </a:prstGeom>
          <a:noFill/>
        </p:spPr>
        <p:txBody>
          <a:bodyPr wrap="square" rtlCol="0">
            <a:spAutoFit/>
          </a:bodyPr>
          <a:lstStyle/>
          <a:p>
            <a:pPr algn="ctr"/>
            <a:r>
              <a:rPr lang="en-US" sz="5400" b="1" dirty="0" err="1">
                <a:latin typeface="UTM Avo" panose="02040603050506020204" pitchFamily="18" charset="0"/>
              </a:rPr>
              <a:t>Tính</a:t>
            </a:r>
            <a:r>
              <a:rPr lang="en-US" sz="5400" b="1" dirty="0">
                <a:latin typeface="UTM Avo" panose="02040603050506020204" pitchFamily="18" charset="0"/>
              </a:rPr>
              <a:t>: </a:t>
            </a:r>
            <a:endParaRPr lang="en-PH" sz="5400" b="1" dirty="0">
              <a:latin typeface="UTM Avo" panose="02040603050506020204" pitchFamily="18" charset="0"/>
            </a:endParaRPr>
          </a:p>
        </p:txBody>
      </p:sp>
      <p:pic>
        <p:nvPicPr>
          <p:cNvPr id="9" name="Picture 8" descr="A group of vegetables&#10;&#10;Description automatically generated with low confidence">
            <a:extLst>
              <a:ext uri="{FF2B5EF4-FFF2-40B4-BE49-F238E27FC236}">
                <a16:creationId xmlns:a16="http://schemas.microsoft.com/office/drawing/2014/main" id="{CB8AEFCF-2F7E-468A-9927-6DD1960A379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56" b="90133" l="10000" r="90000">
                        <a14:foregroundMark x1="58639" y1="90133" x2="64497" y2="88978"/>
                      </a14:backgroundRemoval>
                    </a14:imgEffect>
                  </a14:imgLayer>
                </a14:imgProps>
              </a:ext>
              <a:ext uri="{28A0092B-C50C-407E-A947-70E740481C1C}">
                <a14:useLocalDpi xmlns:a14="http://schemas.microsoft.com/office/drawing/2010/main" val="0"/>
              </a:ext>
            </a:extLst>
          </a:blip>
          <a:srcRect l="44600" t="34853" r="16245"/>
          <a:stretch/>
        </p:blipFill>
        <p:spPr>
          <a:xfrm>
            <a:off x="10198891" y="1451371"/>
            <a:ext cx="2092143" cy="2317260"/>
          </a:xfrm>
          <a:prstGeom prst="rect">
            <a:avLst/>
          </a:prstGeom>
        </p:spPr>
      </p:pic>
      <p:pic>
        <p:nvPicPr>
          <p:cNvPr id="11" name="Picture 10" descr="A group of vegetables&#10;&#10;Description automatically generated with low confidence">
            <a:extLst>
              <a:ext uri="{FF2B5EF4-FFF2-40B4-BE49-F238E27FC236}">
                <a16:creationId xmlns:a16="http://schemas.microsoft.com/office/drawing/2014/main" id="{F53AF646-E7FD-4882-B843-2A25867501E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56" b="89956" l="6213" r="90000">
                        <a14:foregroundMark x1="14556" y1="51644" x2="16213" y2="76444"/>
                        <a14:foregroundMark x1="6686" y1="69156" x2="6982" y2="75467"/>
                        <a14:foregroundMark x1="7574" y1="64267" x2="6213" y2="71556"/>
                      </a14:backgroundRemoval>
                    </a14:imgEffect>
                  </a14:imgLayer>
                </a14:imgProps>
              </a:ext>
              <a:ext uri="{28A0092B-C50C-407E-A947-70E740481C1C}">
                <a14:useLocalDpi xmlns:a14="http://schemas.microsoft.com/office/drawing/2010/main" val="0"/>
              </a:ext>
            </a:extLst>
          </a:blip>
          <a:srcRect t="44513" r="73807" b="9568"/>
          <a:stretch/>
        </p:blipFill>
        <p:spPr>
          <a:xfrm rot="21063366">
            <a:off x="2046920" y="30638"/>
            <a:ext cx="1734380" cy="2024009"/>
          </a:xfrm>
          <a:prstGeom prst="rect">
            <a:avLst/>
          </a:prstGeom>
        </p:spPr>
      </p:pic>
      <p:pic>
        <p:nvPicPr>
          <p:cNvPr id="13" name="Picture 12" descr="A group of vegetables&#10;&#10;Description automatically generated with low confidence">
            <a:extLst>
              <a:ext uri="{FF2B5EF4-FFF2-40B4-BE49-F238E27FC236}">
                <a16:creationId xmlns:a16="http://schemas.microsoft.com/office/drawing/2014/main" id="{C2EA9934-E6B8-4403-B3AD-07AD2DCF305C}"/>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10000" b="90000" l="10000" r="90000">
                        <a14:foregroundMark x1="39112" y1="64267" x2="33964" y2="78133"/>
                        <a14:foregroundMark x1="28580" y1="87467" x2="33018" y2="84800"/>
                        <a14:foregroundMark x1="33018" y1="84800" x2="39290" y2="76533"/>
                        <a14:foregroundMark x1="39290" y1="76533" x2="41716" y2="64267"/>
                        <a14:foregroundMark x1="41183" y1="57067" x2="40592" y2="61600"/>
                        <a14:foregroundMark x1="41361" y1="60800" x2="41598" y2="56178"/>
                      </a14:backgroundRemoval>
                    </a14:imgEffect>
                  </a14:imgLayer>
                </a14:imgProps>
              </a:ext>
              <a:ext uri="{28A0092B-C50C-407E-A947-70E740481C1C}">
                <a14:useLocalDpi xmlns:a14="http://schemas.microsoft.com/office/drawing/2010/main" val="0"/>
              </a:ext>
            </a:extLst>
          </a:blip>
          <a:srcRect l="23904" t="52647" r="54946" b="8069"/>
          <a:stretch/>
        </p:blipFill>
        <p:spPr>
          <a:xfrm rot="21426867">
            <a:off x="1203410" y="80647"/>
            <a:ext cx="1182370" cy="1461905"/>
          </a:xfrm>
          <a:prstGeom prst="rect">
            <a:avLst/>
          </a:prstGeom>
        </p:spPr>
      </p:pic>
      <p:pic>
        <p:nvPicPr>
          <p:cNvPr id="15" name="Picture 14" descr="A group of vegetables&#10;&#10;Description automatically generated with low confidence">
            <a:extLst>
              <a:ext uri="{FF2B5EF4-FFF2-40B4-BE49-F238E27FC236}">
                <a16:creationId xmlns:a16="http://schemas.microsoft.com/office/drawing/2014/main" id="{F30BD65C-9F90-413E-96BC-774D29B76279}"/>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0000" b="90000" l="10000" r="90000">
                        <a14:foregroundMark x1="41953" y1="14667" x2="43846" y2="22578"/>
                        <a14:foregroundMark x1="43846" y1="22578" x2="43846" y2="22756"/>
                      </a14:backgroundRemoval>
                    </a14:imgEffect>
                  </a14:imgLayer>
                </a14:imgProps>
              </a:ext>
              <a:ext uri="{28A0092B-C50C-407E-A947-70E740481C1C}">
                <a14:useLocalDpi xmlns:a14="http://schemas.microsoft.com/office/drawing/2010/main" val="0"/>
              </a:ext>
            </a:extLst>
          </a:blip>
          <a:srcRect l="33765" t="8016" r="47207" b="66258"/>
          <a:stretch/>
        </p:blipFill>
        <p:spPr>
          <a:xfrm>
            <a:off x="71346" y="465588"/>
            <a:ext cx="1594359" cy="1434999"/>
          </a:xfrm>
          <a:prstGeom prst="rect">
            <a:avLst/>
          </a:prstGeom>
        </p:spPr>
      </p:pic>
      <p:pic>
        <p:nvPicPr>
          <p:cNvPr id="17" name="Picture 16" descr="A group of vegetables&#10;&#10;Description automatically generated with low confidence">
            <a:extLst>
              <a:ext uri="{FF2B5EF4-FFF2-40B4-BE49-F238E27FC236}">
                <a16:creationId xmlns:a16="http://schemas.microsoft.com/office/drawing/2014/main" id="{8E98C4E4-337D-4B06-818C-8EF7BEBFD3FE}"/>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10000" b="90000" l="10000" r="90000">
                        <a14:foregroundMark x1="27456" y1="32267" x2="27988" y2="60889"/>
                        <a14:foregroundMark x1="27988" y1="60889" x2="28107" y2="61244"/>
                        <a14:foregroundMark x1="27456" y1="26133" x2="27988" y2="31733"/>
                        <a14:foregroundMark x1="29349" y1="70578" x2="31065" y2="62578"/>
                      </a14:backgroundRemoval>
                    </a14:imgEffect>
                  </a14:imgLayer>
                </a14:imgProps>
              </a:ext>
              <a:ext uri="{28A0092B-C50C-407E-A947-70E740481C1C}">
                <a14:useLocalDpi xmlns:a14="http://schemas.microsoft.com/office/drawing/2010/main" val="0"/>
              </a:ext>
            </a:extLst>
          </a:blip>
          <a:srcRect l="19027" t="20584" r="62362" b="22222"/>
          <a:stretch/>
        </p:blipFill>
        <p:spPr>
          <a:xfrm rot="1763402">
            <a:off x="9472592" y="-51297"/>
            <a:ext cx="843621" cy="1725791"/>
          </a:xfrm>
          <a:prstGeom prst="rect">
            <a:avLst/>
          </a:prstGeom>
        </p:spPr>
      </p:pic>
      <p:pic>
        <p:nvPicPr>
          <p:cNvPr id="19" name="Picture 18" descr="A group of vegetables&#10;&#10;Description automatically generated with low confidence">
            <a:extLst>
              <a:ext uri="{FF2B5EF4-FFF2-40B4-BE49-F238E27FC236}">
                <a16:creationId xmlns:a16="http://schemas.microsoft.com/office/drawing/2014/main" id="{526405B2-DBA2-4889-BC73-840DD7EB0BE9}"/>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10000" b="90000" l="10000" r="90000">
                        <a14:foregroundMark x1="55976" y1="22489" x2="72959" y2="19378"/>
                        <a14:foregroundMark x1="67929" y1="32533" x2="78580" y2="22133"/>
                        <a14:foregroundMark x1="78580" y1="22133" x2="78698" y2="21778"/>
                      </a14:backgroundRemoval>
                    </a14:imgEffect>
                  </a14:imgLayer>
                </a14:imgProps>
              </a:ext>
              <a:ext uri="{28A0092B-C50C-407E-A947-70E740481C1C}">
                <a14:useLocalDpi xmlns:a14="http://schemas.microsoft.com/office/drawing/2010/main" val="0"/>
              </a:ext>
            </a:extLst>
          </a:blip>
          <a:srcRect l="46300" t="6378" r="17912" b="60837"/>
          <a:stretch/>
        </p:blipFill>
        <p:spPr>
          <a:xfrm>
            <a:off x="10013150" y="477326"/>
            <a:ext cx="1826822" cy="1114048"/>
          </a:xfrm>
          <a:prstGeom prst="rect">
            <a:avLst/>
          </a:prstGeom>
        </p:spPr>
      </p:pic>
      <p:sp>
        <p:nvSpPr>
          <p:cNvPr id="206" name="Rectangle 205">
            <a:extLst>
              <a:ext uri="{FF2B5EF4-FFF2-40B4-BE49-F238E27FC236}">
                <a16:creationId xmlns:a16="http://schemas.microsoft.com/office/drawing/2014/main" id="{3465F65F-00BA-4FA3-8F60-3380304BA3A5}"/>
              </a:ext>
            </a:extLst>
          </p:cNvPr>
          <p:cNvSpPr/>
          <p:nvPr/>
        </p:nvSpPr>
        <p:spPr>
          <a:xfrm rot="16200000">
            <a:off x="6011079" y="668195"/>
            <a:ext cx="159402" cy="12256849"/>
          </a:xfrm>
          <a:prstGeom prst="rect">
            <a:avLst/>
          </a:prstGeom>
          <a:solidFill>
            <a:srgbClr val="787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600"/>
          </a:p>
        </p:txBody>
      </p:sp>
      <p:pic>
        <p:nvPicPr>
          <p:cNvPr id="2052" name="Picture 4" descr="Tea Kettle Euclidean Vector - Tea Pot Cartoon Png, Transparent Png ,  Transparent Png Image - PNGitem">
            <a:extLst>
              <a:ext uri="{FF2B5EF4-FFF2-40B4-BE49-F238E27FC236}">
                <a16:creationId xmlns:a16="http://schemas.microsoft.com/office/drawing/2014/main" id="{92925C27-79D0-414E-855E-C95260368CE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352" b="90783" l="5000" r="93256">
                        <a14:foregroundMark x1="27674" y1="28345" x2="38605" y2="14470"/>
                        <a14:foregroundMark x1="34186" y1="7730" x2="43140" y2="5352"/>
                        <a14:foregroundMark x1="37209" y1="22597" x2="41512" y2="17740"/>
                        <a14:foregroundMark x1="35581" y1="37166" x2="47326" y2="36769"/>
                        <a14:foregroundMark x1="8256" y1="47572" x2="8140" y2="51635"/>
                        <a14:foregroundMark x1="5116" y1="71853" x2="7326" y2="72052"/>
                        <a14:foregroundMark x1="40000" y1="90783" x2="50698" y2="90783"/>
                        <a14:foregroundMark x1="93256" y1="39148" x2="92209" y2="41526"/>
                        <a14:foregroundMark x1="30233" y1="34787" x2="33488" y2="34787"/>
                        <a14:foregroundMark x1="38372" y1="34985" x2="46744" y2="34291"/>
                        <a14:foregroundMark x1="51279" y1="34985" x2="57209" y2="35282"/>
                        <a14:foregroundMark x1="58372" y1="34589" x2="60581" y2="35084"/>
                        <a14:foregroundMark x1="64535" y1="35580" x2="66512" y2="36670"/>
                        <a14:foregroundMark x1="16628" y1="26858" x2="16163" y2="28543"/>
                        <a14:foregroundMark x1="13605" y1="73241" x2="14651" y2="77007"/>
                      </a14:backgroundRemoval>
                    </a14:imgEffect>
                  </a14:imgLayer>
                </a14:imgProps>
              </a:ext>
              <a:ext uri="{28A0092B-C50C-407E-A947-70E740481C1C}">
                <a14:useLocalDpi xmlns:a14="http://schemas.microsoft.com/office/drawing/2010/main" val="0"/>
              </a:ext>
            </a:extLst>
          </a:blip>
          <a:srcRect/>
          <a:stretch>
            <a:fillRect/>
          </a:stretch>
        </p:blipFill>
        <p:spPr bwMode="auto">
          <a:xfrm rot="1058301">
            <a:off x="389381" y="1857953"/>
            <a:ext cx="2498697" cy="2931659"/>
          </a:xfrm>
          <a:prstGeom prst="rect">
            <a:avLst/>
          </a:prstGeom>
          <a:noFill/>
          <a:extLst>
            <a:ext uri="{909E8E84-426E-40DD-AFC4-6F175D3DCCD1}">
              <a14:hiddenFill xmlns:a14="http://schemas.microsoft.com/office/drawing/2010/main">
                <a:solidFill>
                  <a:srgbClr val="FFFFFF"/>
                </a:solidFill>
              </a14:hiddenFill>
            </a:ext>
          </a:extLst>
        </p:spPr>
      </p:pic>
      <p:sp>
        <p:nvSpPr>
          <p:cNvPr id="123" name="TextBox 122">
            <a:extLst>
              <a:ext uri="{FF2B5EF4-FFF2-40B4-BE49-F238E27FC236}">
                <a16:creationId xmlns:a16="http://schemas.microsoft.com/office/drawing/2014/main" id="{A7AF85E9-6D48-42F4-A159-9419AE843B75}"/>
              </a:ext>
            </a:extLst>
          </p:cNvPr>
          <p:cNvSpPr txBox="1"/>
          <p:nvPr/>
        </p:nvSpPr>
        <p:spPr>
          <a:xfrm>
            <a:off x="4007882" y="704071"/>
            <a:ext cx="5383049" cy="1200329"/>
          </a:xfrm>
          <a:prstGeom prst="rect">
            <a:avLst/>
          </a:prstGeom>
          <a:noFill/>
        </p:spPr>
        <p:txBody>
          <a:bodyPr wrap="square" rtlCol="0">
            <a:spAutoFit/>
          </a:bodyPr>
          <a:lstStyle>
            <a:defPPr>
              <a:defRPr lang="en-US"/>
            </a:defPPr>
            <a:lvl1pPr>
              <a:defRPr sz="7200">
                <a:effectLst>
                  <a:glow rad="215900">
                    <a:schemeClr val="bg1"/>
                  </a:glow>
                </a:effectLst>
                <a:latin typeface="UVN Bai Sau Nang" panose="04030905020802020C03" pitchFamily="82" charset="0"/>
              </a:defRPr>
            </a:lvl1pPr>
          </a:lstStyle>
          <a:p>
            <a:r>
              <a:rPr lang="en-US" dirty="0"/>
              <a:t>KHỞI ĐỘNG</a:t>
            </a:r>
            <a:endParaRPr lang="en-PH" dirty="0"/>
          </a:p>
        </p:txBody>
      </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98D67253-4517-4CCE-94FB-308EED0EDB6A}"/>
                  </a:ext>
                </a:extLst>
              </p:cNvPr>
              <p:cNvSpPr txBox="1"/>
              <p:nvPr/>
            </p:nvSpPr>
            <p:spPr>
              <a:xfrm>
                <a:off x="3151574" y="3546535"/>
                <a:ext cx="927725" cy="140628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400" b="1" i="1" smtClean="0">
                              <a:solidFill>
                                <a:schemeClr val="tx1"/>
                              </a:solidFill>
                              <a:latin typeface="Cambria Math" panose="02040503050406030204" pitchFamily="18" charset="0"/>
                            </a:rPr>
                          </m:ctrlPr>
                        </m:fPr>
                        <m:num>
                          <m:r>
                            <m:rPr>
                              <m:nor/>
                            </m:rPr>
                            <a:rPr lang="en-US" sz="4400" b="1" i="0" smtClean="0">
                              <a:solidFill>
                                <a:schemeClr val="tx1"/>
                              </a:solidFill>
                              <a:latin typeface="UTM Avo" panose="02040603050506020204" pitchFamily="18" charset="0"/>
                              <a:ea typeface="Tahoma" panose="020B0604030504040204" pitchFamily="34" charset="0"/>
                              <a:cs typeface="Tahoma" panose="020B0604030504040204" pitchFamily="34" charset="0"/>
                            </a:rPr>
                            <m:t>4</m:t>
                          </m:r>
                        </m:num>
                        <m:den>
                          <m:r>
                            <m:rPr>
                              <m:nor/>
                            </m:rPr>
                            <a:rPr lang="en-US" sz="4400" b="1" i="0" smtClean="0">
                              <a:solidFill>
                                <a:schemeClr val="tx1"/>
                              </a:solidFill>
                              <a:latin typeface="UTM Avo" panose="02040603050506020204" pitchFamily="18" charset="0"/>
                              <a:ea typeface="Tahoma" panose="020B0604030504040204" pitchFamily="34" charset="0"/>
                              <a:cs typeface="Tahoma" panose="020B0604030504040204" pitchFamily="34" charset="0"/>
                            </a:rPr>
                            <m:t>21</m:t>
                          </m:r>
                        </m:den>
                      </m:f>
                    </m:oMath>
                  </m:oMathPara>
                </a14:m>
                <a:endParaRPr lang="en-US" sz="4400" b="1" dirty="0">
                  <a:solidFill>
                    <a:schemeClr val="tx1"/>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86" name="TextBox 85">
                <a:extLst>
                  <a:ext uri="{FF2B5EF4-FFF2-40B4-BE49-F238E27FC236}">
                    <a16:creationId xmlns:a16="http://schemas.microsoft.com/office/drawing/2014/main" id="{98D67253-4517-4CCE-94FB-308EED0EDB6A}"/>
                  </a:ext>
                </a:extLst>
              </p:cNvPr>
              <p:cNvSpPr txBox="1">
                <a:spLocks noRot="1" noChangeAspect="1" noMove="1" noResize="1" noEditPoints="1" noAdjustHandles="1" noChangeArrowheads="1" noChangeShapeType="1" noTextEdit="1"/>
              </p:cNvSpPr>
              <p:nvPr/>
            </p:nvSpPr>
            <p:spPr>
              <a:xfrm>
                <a:off x="3151574" y="3546535"/>
                <a:ext cx="927725" cy="140628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DA9E5F6A-DE16-44D0-9447-3CD38504D1C2}"/>
                  </a:ext>
                </a:extLst>
              </p:cNvPr>
              <p:cNvSpPr txBox="1"/>
              <p:nvPr/>
            </p:nvSpPr>
            <p:spPr>
              <a:xfrm>
                <a:off x="5998856" y="3546535"/>
                <a:ext cx="1766008" cy="140634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400" b="1" i="1" smtClean="0">
                              <a:latin typeface="Cambria Math" panose="02040503050406030204" pitchFamily="18" charset="0"/>
                            </a:rPr>
                          </m:ctrlPr>
                        </m:fPr>
                        <m:num>
                          <m:r>
                            <m:rPr>
                              <m:nor/>
                            </m:rPr>
                            <a:rPr lang="en-US" sz="4400" b="1" i="0" smtClean="0">
                              <a:latin typeface="UTM Avo" panose="02040603050506020204" pitchFamily="18" charset="0"/>
                              <a:ea typeface="Tahoma" panose="020B0604030504040204" pitchFamily="34" charset="0"/>
                              <a:cs typeface="Tahoma" panose="020B0604030504040204" pitchFamily="34" charset="0"/>
                            </a:rPr>
                            <m:t>4 + 10</m:t>
                          </m:r>
                        </m:num>
                        <m:den>
                          <m:r>
                            <m:rPr>
                              <m:nor/>
                            </m:rPr>
                            <a:rPr lang="en-US" sz="4400" b="1" i="0" smtClean="0">
                              <a:latin typeface="UTM Avo" panose="02040603050506020204" pitchFamily="18" charset="0"/>
                              <a:ea typeface="Tahoma" panose="020B0604030504040204" pitchFamily="34" charset="0"/>
                              <a:cs typeface="Tahoma" panose="020B0604030504040204" pitchFamily="34" charset="0"/>
                            </a:rPr>
                            <m:t>21</m:t>
                          </m:r>
                        </m:den>
                      </m:f>
                    </m:oMath>
                  </m:oMathPara>
                </a14:m>
                <a:endParaRPr lang="en-US" sz="4400" b="1" dirty="0">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87" name="TextBox 86">
                <a:extLst>
                  <a:ext uri="{FF2B5EF4-FFF2-40B4-BE49-F238E27FC236}">
                    <a16:creationId xmlns:a16="http://schemas.microsoft.com/office/drawing/2014/main" id="{DA9E5F6A-DE16-44D0-9447-3CD38504D1C2}"/>
                  </a:ext>
                </a:extLst>
              </p:cNvPr>
              <p:cNvSpPr txBox="1">
                <a:spLocks noRot="1" noChangeAspect="1" noMove="1" noResize="1" noEditPoints="1" noAdjustHandles="1" noChangeArrowheads="1" noChangeShapeType="1" noTextEdit="1"/>
              </p:cNvSpPr>
              <p:nvPr/>
            </p:nvSpPr>
            <p:spPr>
              <a:xfrm>
                <a:off x="5998856" y="3546535"/>
                <a:ext cx="1766008" cy="1406347"/>
              </a:xfrm>
              <a:prstGeom prst="rect">
                <a:avLst/>
              </a:prstGeom>
              <a:blipFill>
                <a:blip r:embed="rId13"/>
                <a:stretch>
                  <a:fillRect r="-24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F66D1696-C6A7-46EE-AA6B-462476A32248}"/>
                  </a:ext>
                </a:extLst>
              </p:cNvPr>
              <p:cNvSpPr txBox="1"/>
              <p:nvPr/>
            </p:nvSpPr>
            <p:spPr>
              <a:xfrm>
                <a:off x="8476851" y="3546535"/>
                <a:ext cx="711201" cy="140628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400" b="1" i="1" smtClean="0">
                              <a:latin typeface="Cambria Math" panose="02040503050406030204" pitchFamily="18" charset="0"/>
                            </a:rPr>
                          </m:ctrlPr>
                        </m:fPr>
                        <m:num>
                          <m:r>
                            <m:rPr>
                              <m:nor/>
                            </m:rPr>
                            <a:rPr lang="en-US" sz="4400" b="1" i="0" smtClean="0">
                              <a:latin typeface="UTM Avo" panose="02040603050506020204" pitchFamily="18" charset="0"/>
                              <a:ea typeface="Tahoma" panose="020B0604030504040204" pitchFamily="34" charset="0"/>
                              <a:cs typeface="Tahoma" panose="020B0604030504040204" pitchFamily="34" charset="0"/>
                            </a:rPr>
                            <m:t>14</m:t>
                          </m:r>
                        </m:num>
                        <m:den>
                          <m:r>
                            <m:rPr>
                              <m:nor/>
                            </m:rPr>
                            <a:rPr lang="en-US" sz="4400" b="1" i="0" smtClean="0">
                              <a:latin typeface="UTM Avo" panose="02040603050506020204" pitchFamily="18" charset="0"/>
                              <a:ea typeface="Tahoma" panose="020B0604030504040204" pitchFamily="34" charset="0"/>
                              <a:cs typeface="Tahoma" panose="020B0604030504040204" pitchFamily="34" charset="0"/>
                            </a:rPr>
                            <m:t>21</m:t>
                          </m:r>
                        </m:den>
                      </m:f>
                    </m:oMath>
                  </m:oMathPara>
                </a14:m>
                <a:endParaRPr lang="en-US" sz="4400" b="1" dirty="0">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88" name="TextBox 87">
                <a:extLst>
                  <a:ext uri="{FF2B5EF4-FFF2-40B4-BE49-F238E27FC236}">
                    <a16:creationId xmlns:a16="http://schemas.microsoft.com/office/drawing/2014/main" id="{F66D1696-C6A7-46EE-AA6B-462476A32248}"/>
                  </a:ext>
                </a:extLst>
              </p:cNvPr>
              <p:cNvSpPr txBox="1">
                <a:spLocks noRot="1" noChangeAspect="1" noMove="1" noResize="1" noEditPoints="1" noAdjustHandles="1" noChangeArrowheads="1" noChangeShapeType="1" noTextEdit="1"/>
              </p:cNvSpPr>
              <p:nvPr/>
            </p:nvSpPr>
            <p:spPr>
              <a:xfrm>
                <a:off x="8476851" y="3546535"/>
                <a:ext cx="711201" cy="1406282"/>
              </a:xfrm>
              <a:prstGeom prst="rect">
                <a:avLst/>
              </a:prstGeom>
              <a:blipFill>
                <a:blip r:embed="rId14"/>
                <a:stretch>
                  <a:fillRect r="-10345"/>
                </a:stretch>
              </a:blipFill>
            </p:spPr>
            <p:txBody>
              <a:bodyPr/>
              <a:lstStyle/>
              <a:p>
                <a:r>
                  <a:rPr lang="en-US">
                    <a:noFill/>
                  </a:rPr>
                  <a:t> </a:t>
                </a:r>
              </a:p>
            </p:txBody>
          </p:sp>
        </mc:Fallback>
      </mc:AlternateContent>
      <p:sp>
        <p:nvSpPr>
          <p:cNvPr id="89" name="TextBox 88">
            <a:extLst>
              <a:ext uri="{FF2B5EF4-FFF2-40B4-BE49-F238E27FC236}">
                <a16:creationId xmlns:a16="http://schemas.microsoft.com/office/drawing/2014/main" id="{1FA980D0-7A47-42A8-B80E-83E08A1AE71C}"/>
              </a:ext>
            </a:extLst>
          </p:cNvPr>
          <p:cNvSpPr txBox="1"/>
          <p:nvPr/>
        </p:nvSpPr>
        <p:spPr>
          <a:xfrm>
            <a:off x="5315699" y="3887893"/>
            <a:ext cx="617808" cy="769441"/>
          </a:xfrm>
          <a:prstGeom prst="rect">
            <a:avLst/>
          </a:prstGeom>
          <a:noFill/>
        </p:spPr>
        <p:txBody>
          <a:bodyPr wrap="square" rtlCol="0">
            <a:spAutoFit/>
          </a:bodyPr>
          <a:lstStyle/>
          <a:p>
            <a:r>
              <a:rPr lang="en-US" sz="4400" b="1" dirty="0">
                <a:latin typeface="UTM Avo" panose="02040603050506020204" pitchFamily="18" charset="0"/>
                <a:ea typeface="Tahoma" panose="020B0604030504040204" pitchFamily="34" charset="0"/>
                <a:cs typeface="Tahoma" panose="020B0604030504040204" pitchFamily="34" charset="0"/>
              </a:rPr>
              <a:t>=</a:t>
            </a:r>
          </a:p>
        </p:txBody>
      </p:sp>
      <p:sp>
        <p:nvSpPr>
          <p:cNvPr id="90" name="TextBox 89">
            <a:extLst>
              <a:ext uri="{FF2B5EF4-FFF2-40B4-BE49-F238E27FC236}">
                <a16:creationId xmlns:a16="http://schemas.microsoft.com/office/drawing/2014/main" id="{011A0FCC-80AD-42FB-B535-11C7DDEEC12F}"/>
              </a:ext>
            </a:extLst>
          </p:cNvPr>
          <p:cNvSpPr txBox="1"/>
          <p:nvPr/>
        </p:nvSpPr>
        <p:spPr>
          <a:xfrm>
            <a:off x="7859043" y="3887893"/>
            <a:ext cx="617808" cy="769441"/>
          </a:xfrm>
          <a:prstGeom prst="rect">
            <a:avLst/>
          </a:prstGeom>
          <a:noFill/>
        </p:spPr>
        <p:txBody>
          <a:bodyPr wrap="square" rtlCol="0">
            <a:spAutoFit/>
          </a:bodyPr>
          <a:lstStyle/>
          <a:p>
            <a:r>
              <a:rPr lang="en-US" sz="4400" b="1" dirty="0">
                <a:latin typeface="UTM Avo" panose="02040603050506020204" pitchFamily="18" charset="0"/>
                <a:ea typeface="Tahoma" panose="020B0604030504040204" pitchFamily="34" charset="0"/>
                <a:cs typeface="Tahoma" panose="020B0604030504040204" pitchFamily="34" charset="0"/>
              </a:rPr>
              <a:t>=</a:t>
            </a:r>
          </a:p>
        </p:txBody>
      </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2D4D580C-F7C7-4684-A67E-E18A0C6A54E2}"/>
                  </a:ext>
                </a:extLst>
              </p:cNvPr>
              <p:cNvSpPr txBox="1"/>
              <p:nvPr/>
            </p:nvSpPr>
            <p:spPr>
              <a:xfrm>
                <a:off x="4547684" y="3546535"/>
                <a:ext cx="927725" cy="140628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400" b="1" i="1" smtClean="0">
                              <a:solidFill>
                                <a:schemeClr val="tx1"/>
                              </a:solidFill>
                              <a:latin typeface="Cambria Math" panose="02040503050406030204" pitchFamily="18" charset="0"/>
                            </a:rPr>
                          </m:ctrlPr>
                        </m:fPr>
                        <m:num>
                          <m:r>
                            <m:rPr>
                              <m:nor/>
                            </m:rPr>
                            <a:rPr lang="en-US" sz="4400" b="1" i="0" smtClean="0">
                              <a:solidFill>
                                <a:schemeClr val="tx1"/>
                              </a:solidFill>
                              <a:latin typeface="UTM Avo" panose="02040603050506020204" pitchFamily="18" charset="0"/>
                              <a:ea typeface="Tahoma" panose="020B0604030504040204" pitchFamily="34" charset="0"/>
                              <a:cs typeface="Tahoma" panose="020B0604030504040204" pitchFamily="34" charset="0"/>
                            </a:rPr>
                            <m:t>10</m:t>
                          </m:r>
                        </m:num>
                        <m:den>
                          <m:r>
                            <m:rPr>
                              <m:nor/>
                            </m:rPr>
                            <a:rPr lang="en-US" sz="4400" b="1" i="0" smtClean="0">
                              <a:solidFill>
                                <a:schemeClr val="tx1"/>
                              </a:solidFill>
                              <a:latin typeface="UTM Avo" panose="02040603050506020204" pitchFamily="18" charset="0"/>
                              <a:ea typeface="Tahoma" panose="020B0604030504040204" pitchFamily="34" charset="0"/>
                              <a:cs typeface="Tahoma" panose="020B0604030504040204" pitchFamily="34" charset="0"/>
                            </a:rPr>
                            <m:t>21</m:t>
                          </m:r>
                        </m:den>
                      </m:f>
                    </m:oMath>
                  </m:oMathPara>
                </a14:m>
                <a:endParaRPr lang="en-US" sz="4400" b="1" dirty="0">
                  <a:solidFill>
                    <a:schemeClr val="tx1"/>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91" name="TextBox 90">
                <a:extLst>
                  <a:ext uri="{FF2B5EF4-FFF2-40B4-BE49-F238E27FC236}">
                    <a16:creationId xmlns:a16="http://schemas.microsoft.com/office/drawing/2014/main" id="{2D4D580C-F7C7-4684-A67E-E18A0C6A54E2}"/>
                  </a:ext>
                </a:extLst>
              </p:cNvPr>
              <p:cNvSpPr txBox="1">
                <a:spLocks noRot="1" noChangeAspect="1" noMove="1" noResize="1" noEditPoints="1" noAdjustHandles="1" noChangeArrowheads="1" noChangeShapeType="1" noTextEdit="1"/>
              </p:cNvSpPr>
              <p:nvPr/>
            </p:nvSpPr>
            <p:spPr>
              <a:xfrm>
                <a:off x="4547684" y="3546535"/>
                <a:ext cx="927725" cy="1406282"/>
              </a:xfrm>
              <a:prstGeom prst="rect">
                <a:avLst/>
              </a:prstGeom>
              <a:blipFill>
                <a:blip r:embed="rId15"/>
                <a:stretch>
                  <a:fillRect/>
                </a:stretch>
              </a:blipFill>
            </p:spPr>
            <p:txBody>
              <a:bodyPr/>
              <a:lstStyle/>
              <a:p>
                <a:r>
                  <a:rPr lang="en-US">
                    <a:noFill/>
                  </a:rPr>
                  <a:t> </a:t>
                </a:r>
              </a:p>
            </p:txBody>
          </p:sp>
        </mc:Fallback>
      </mc:AlternateContent>
      <p:sp>
        <p:nvSpPr>
          <p:cNvPr id="92" name="TextBox 91">
            <a:extLst>
              <a:ext uri="{FF2B5EF4-FFF2-40B4-BE49-F238E27FC236}">
                <a16:creationId xmlns:a16="http://schemas.microsoft.com/office/drawing/2014/main" id="{5C811286-52B2-4A30-BF27-74B35694B3DD}"/>
              </a:ext>
            </a:extLst>
          </p:cNvPr>
          <p:cNvSpPr txBox="1"/>
          <p:nvPr/>
        </p:nvSpPr>
        <p:spPr>
          <a:xfrm>
            <a:off x="3974343" y="3887893"/>
            <a:ext cx="621241" cy="769441"/>
          </a:xfrm>
          <a:prstGeom prst="rect">
            <a:avLst/>
          </a:prstGeom>
          <a:noFill/>
        </p:spPr>
        <p:txBody>
          <a:bodyPr wrap="square" rtlCol="0">
            <a:spAutoFit/>
          </a:bodyPr>
          <a:lstStyle/>
          <a:p>
            <a:r>
              <a:rPr lang="en-US" sz="4400" b="1" dirty="0">
                <a:latin typeface="UTM Avo" panose="02040603050506020204" pitchFamily="18" charset="0"/>
                <a:ea typeface="Tahoma" panose="020B0604030504040204" pitchFamily="34" charset="0"/>
                <a:cs typeface="Tahoma" panose="020B0604030504040204" pitchFamily="34" charset="0"/>
              </a:rPr>
              <a:t>+</a:t>
            </a: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52586919-6A33-4BA4-B904-4331672FD4F6}"/>
                  </a:ext>
                </a:extLst>
              </p:cNvPr>
              <p:cNvSpPr txBox="1"/>
              <p:nvPr/>
            </p:nvSpPr>
            <p:spPr>
              <a:xfrm>
                <a:off x="9915954" y="3546535"/>
                <a:ext cx="711201" cy="140628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400" b="1" i="1" smtClean="0">
                              <a:latin typeface="Cambria Math" panose="02040503050406030204" pitchFamily="18" charset="0"/>
                            </a:rPr>
                          </m:ctrlPr>
                        </m:fPr>
                        <m:num>
                          <m:r>
                            <m:rPr>
                              <m:nor/>
                            </m:rPr>
                            <a:rPr lang="en-US" sz="4400" b="1" i="0" smtClean="0">
                              <a:latin typeface="UTM Avo" panose="02040603050506020204" pitchFamily="18" charset="0"/>
                              <a:ea typeface="Tahoma" panose="020B0604030504040204" pitchFamily="34" charset="0"/>
                              <a:cs typeface="Tahoma" panose="020B0604030504040204" pitchFamily="34" charset="0"/>
                            </a:rPr>
                            <m:t>2</m:t>
                          </m:r>
                        </m:num>
                        <m:den>
                          <m:r>
                            <m:rPr>
                              <m:nor/>
                            </m:rPr>
                            <a:rPr lang="en-US" sz="4400" b="1" i="0" smtClean="0">
                              <a:latin typeface="UTM Avo" panose="02040603050506020204" pitchFamily="18" charset="0"/>
                              <a:ea typeface="Tahoma" panose="020B0604030504040204" pitchFamily="34" charset="0"/>
                              <a:cs typeface="Tahoma" panose="020B0604030504040204" pitchFamily="34" charset="0"/>
                            </a:rPr>
                            <m:t>3</m:t>
                          </m:r>
                        </m:den>
                      </m:f>
                    </m:oMath>
                  </m:oMathPara>
                </a14:m>
                <a:endParaRPr lang="en-US" sz="4400" b="1" dirty="0">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93" name="TextBox 92">
                <a:extLst>
                  <a:ext uri="{FF2B5EF4-FFF2-40B4-BE49-F238E27FC236}">
                    <a16:creationId xmlns:a16="http://schemas.microsoft.com/office/drawing/2014/main" id="{52586919-6A33-4BA4-B904-4331672FD4F6}"/>
                  </a:ext>
                </a:extLst>
              </p:cNvPr>
              <p:cNvSpPr txBox="1">
                <a:spLocks noRot="1" noChangeAspect="1" noMove="1" noResize="1" noEditPoints="1" noAdjustHandles="1" noChangeArrowheads="1" noChangeShapeType="1" noTextEdit="1"/>
              </p:cNvSpPr>
              <p:nvPr/>
            </p:nvSpPr>
            <p:spPr>
              <a:xfrm>
                <a:off x="9915954" y="3546535"/>
                <a:ext cx="711201" cy="1406282"/>
              </a:xfrm>
              <a:prstGeom prst="rect">
                <a:avLst/>
              </a:prstGeom>
              <a:blipFill>
                <a:blip r:embed="rId16"/>
                <a:stretch>
                  <a:fillRect/>
                </a:stretch>
              </a:blipFill>
            </p:spPr>
            <p:txBody>
              <a:bodyPr/>
              <a:lstStyle/>
              <a:p>
                <a:r>
                  <a:rPr lang="en-US">
                    <a:noFill/>
                  </a:rPr>
                  <a:t> </a:t>
                </a:r>
              </a:p>
            </p:txBody>
          </p:sp>
        </mc:Fallback>
      </mc:AlternateContent>
      <p:sp>
        <p:nvSpPr>
          <p:cNvPr id="94" name="TextBox 93">
            <a:extLst>
              <a:ext uri="{FF2B5EF4-FFF2-40B4-BE49-F238E27FC236}">
                <a16:creationId xmlns:a16="http://schemas.microsoft.com/office/drawing/2014/main" id="{B43EAC9E-B817-4499-9C7C-BB9A8F26CB16}"/>
              </a:ext>
            </a:extLst>
          </p:cNvPr>
          <p:cNvSpPr txBox="1"/>
          <p:nvPr/>
        </p:nvSpPr>
        <p:spPr>
          <a:xfrm>
            <a:off x="9298146" y="3887893"/>
            <a:ext cx="617808" cy="769441"/>
          </a:xfrm>
          <a:prstGeom prst="rect">
            <a:avLst/>
          </a:prstGeom>
          <a:noFill/>
        </p:spPr>
        <p:txBody>
          <a:bodyPr wrap="square" rtlCol="0">
            <a:spAutoFit/>
          </a:bodyPr>
          <a:lstStyle/>
          <a:p>
            <a:r>
              <a:rPr lang="en-US" sz="4400" b="1" dirty="0">
                <a:latin typeface="UTM Avo" panose="02040603050506020204" pitchFamily="18" charset="0"/>
                <a:ea typeface="Tahoma" panose="020B0604030504040204" pitchFamily="34" charset="0"/>
                <a:cs typeface="Tahoma" panose="020B0604030504040204" pitchFamily="34" charset="0"/>
              </a:rPr>
              <a:t>=</a:t>
            </a:r>
          </a:p>
        </p:txBody>
      </p:sp>
      <p:sp>
        <p:nvSpPr>
          <p:cNvPr id="95" name="TextBox 94">
            <a:extLst>
              <a:ext uri="{FF2B5EF4-FFF2-40B4-BE49-F238E27FC236}">
                <a16:creationId xmlns:a16="http://schemas.microsoft.com/office/drawing/2014/main" id="{4E19BEB2-756F-443E-8449-4450CF24D0B7}"/>
              </a:ext>
            </a:extLst>
          </p:cNvPr>
          <p:cNvSpPr txBox="1"/>
          <p:nvPr/>
        </p:nvSpPr>
        <p:spPr>
          <a:xfrm>
            <a:off x="388101" y="5333517"/>
            <a:ext cx="11494770" cy="769441"/>
          </a:xfrm>
          <a:prstGeom prst="rect">
            <a:avLst/>
          </a:prstGeom>
          <a:noFill/>
        </p:spPr>
        <p:txBody>
          <a:bodyPr wrap="square" rtlCol="0">
            <a:spAutoFit/>
          </a:bodyPr>
          <a:lstStyle/>
          <a:p>
            <a:pPr algn="ctr"/>
            <a:r>
              <a:rPr lang="en-US" sz="4400" dirty="0" err="1">
                <a:latin typeface="UTM Avo" panose="02040603050506020204" pitchFamily="18" charset="0"/>
              </a:rPr>
              <a:t>Em</a:t>
            </a:r>
            <a:r>
              <a:rPr lang="en-US" sz="4400" dirty="0">
                <a:latin typeface="UTM Avo" panose="02040603050506020204" pitchFamily="18" charset="0"/>
              </a:rPr>
              <a:t> </a:t>
            </a:r>
            <a:r>
              <a:rPr lang="en-US" sz="4400" dirty="0" err="1">
                <a:latin typeface="UTM Avo" panose="02040603050506020204" pitchFamily="18" charset="0"/>
              </a:rPr>
              <a:t>đã</a:t>
            </a:r>
            <a:r>
              <a:rPr lang="en-US" sz="4400" dirty="0">
                <a:latin typeface="UTM Avo" panose="02040603050506020204" pitchFamily="18" charset="0"/>
              </a:rPr>
              <a:t> </a:t>
            </a:r>
            <a:r>
              <a:rPr lang="en-US" sz="4400" dirty="0" err="1">
                <a:latin typeface="UTM Avo" panose="02040603050506020204" pitchFamily="18" charset="0"/>
              </a:rPr>
              <a:t>thực</a:t>
            </a:r>
            <a:r>
              <a:rPr lang="en-US" sz="4400" dirty="0">
                <a:latin typeface="UTM Avo" panose="02040603050506020204" pitchFamily="18" charset="0"/>
              </a:rPr>
              <a:t> </a:t>
            </a:r>
            <a:r>
              <a:rPr lang="en-US" sz="4400" dirty="0" err="1">
                <a:latin typeface="UTM Avo" panose="02040603050506020204" pitchFamily="18" charset="0"/>
              </a:rPr>
              <a:t>hiện</a:t>
            </a:r>
            <a:r>
              <a:rPr lang="en-US" sz="4400" dirty="0">
                <a:latin typeface="UTM Avo" panose="02040603050506020204" pitchFamily="18" charset="0"/>
              </a:rPr>
              <a:t> </a:t>
            </a:r>
            <a:r>
              <a:rPr lang="en-US" sz="4400" dirty="0" err="1">
                <a:latin typeface="UTM Avo" panose="02040603050506020204" pitchFamily="18" charset="0"/>
              </a:rPr>
              <a:t>phép</a:t>
            </a:r>
            <a:r>
              <a:rPr lang="en-US" sz="4400" dirty="0">
                <a:latin typeface="UTM Avo" panose="02040603050506020204" pitchFamily="18" charset="0"/>
              </a:rPr>
              <a:t> </a:t>
            </a:r>
            <a:r>
              <a:rPr lang="en-US" sz="4400" dirty="0" err="1">
                <a:latin typeface="UTM Avo" panose="02040603050506020204" pitchFamily="18" charset="0"/>
              </a:rPr>
              <a:t>tính</a:t>
            </a:r>
            <a:r>
              <a:rPr lang="en-US" sz="4400" dirty="0">
                <a:latin typeface="UTM Avo" panose="02040603050506020204" pitchFamily="18" charset="0"/>
              </a:rPr>
              <a:t> </a:t>
            </a:r>
            <a:r>
              <a:rPr lang="en-US" sz="4400" dirty="0" err="1">
                <a:latin typeface="UTM Avo" panose="02040603050506020204" pitchFamily="18" charset="0"/>
              </a:rPr>
              <a:t>như</a:t>
            </a:r>
            <a:r>
              <a:rPr lang="en-US" sz="4400" dirty="0">
                <a:latin typeface="UTM Avo" panose="02040603050506020204" pitchFamily="18" charset="0"/>
              </a:rPr>
              <a:t> </a:t>
            </a:r>
            <a:r>
              <a:rPr lang="en-US" sz="4400" dirty="0" err="1">
                <a:latin typeface="UTM Avo" panose="02040603050506020204" pitchFamily="18" charset="0"/>
              </a:rPr>
              <a:t>thế</a:t>
            </a:r>
            <a:r>
              <a:rPr lang="en-US" sz="4400" dirty="0">
                <a:latin typeface="UTM Avo" panose="02040603050506020204" pitchFamily="18" charset="0"/>
              </a:rPr>
              <a:t> </a:t>
            </a:r>
            <a:r>
              <a:rPr lang="en-US" sz="4400" dirty="0" err="1">
                <a:latin typeface="UTM Avo" panose="02040603050506020204" pitchFamily="18" charset="0"/>
              </a:rPr>
              <a:t>nào</a:t>
            </a:r>
            <a:r>
              <a:rPr lang="en-US" sz="4400" dirty="0">
                <a:latin typeface="UTM Avo" panose="02040603050506020204" pitchFamily="18" charset="0"/>
              </a:rPr>
              <a:t>? </a:t>
            </a:r>
            <a:endParaRPr lang="en-PH" sz="4400" dirty="0">
              <a:latin typeface="UTM Avo" panose="02040603050506020204" pitchFamily="18" charset="0"/>
            </a:endParaRPr>
          </a:p>
        </p:txBody>
      </p:sp>
      <p:sp>
        <p:nvSpPr>
          <p:cNvPr id="96" name="TextBox 95">
            <a:extLst>
              <a:ext uri="{FF2B5EF4-FFF2-40B4-BE49-F238E27FC236}">
                <a16:creationId xmlns:a16="http://schemas.microsoft.com/office/drawing/2014/main" id="{8C050263-652E-46CE-AE94-D4442D821D81}"/>
              </a:ext>
            </a:extLst>
          </p:cNvPr>
          <p:cNvSpPr txBox="1"/>
          <p:nvPr/>
        </p:nvSpPr>
        <p:spPr>
          <a:xfrm>
            <a:off x="309129" y="5073485"/>
            <a:ext cx="11783292" cy="1323439"/>
          </a:xfrm>
          <a:prstGeom prst="rect">
            <a:avLst/>
          </a:prstGeom>
          <a:noFill/>
        </p:spPr>
        <p:txBody>
          <a:bodyPr wrap="square" rtlCol="0">
            <a:spAutoFit/>
          </a:bodyPr>
          <a:lstStyle/>
          <a:p>
            <a:pPr algn="ctr"/>
            <a:r>
              <a:rPr lang="en-US" sz="4000" dirty="0" err="1">
                <a:solidFill>
                  <a:srgbClr val="C00000"/>
                </a:solidFill>
                <a:latin typeface="UTM Avo" panose="02040603050506020204" pitchFamily="18" charset="0"/>
              </a:rPr>
              <a:t>Muốn</a:t>
            </a:r>
            <a:r>
              <a:rPr lang="en-US" sz="4000" dirty="0">
                <a:solidFill>
                  <a:srgbClr val="C00000"/>
                </a:solidFill>
                <a:latin typeface="UTM Avo" panose="02040603050506020204" pitchFamily="18" charset="0"/>
              </a:rPr>
              <a:t> </a:t>
            </a:r>
            <a:r>
              <a:rPr lang="en-US" sz="4000" dirty="0" err="1">
                <a:solidFill>
                  <a:srgbClr val="C00000"/>
                </a:solidFill>
                <a:latin typeface="UTM Avo" panose="02040603050506020204" pitchFamily="18" charset="0"/>
              </a:rPr>
              <a:t>cộng</a:t>
            </a:r>
            <a:r>
              <a:rPr lang="en-US" sz="4000" dirty="0">
                <a:solidFill>
                  <a:srgbClr val="C00000"/>
                </a:solidFill>
                <a:latin typeface="UTM Avo" panose="02040603050506020204" pitchFamily="18" charset="0"/>
              </a:rPr>
              <a:t> </a:t>
            </a:r>
            <a:r>
              <a:rPr lang="en-US" sz="4000" dirty="0" err="1">
                <a:solidFill>
                  <a:srgbClr val="C00000"/>
                </a:solidFill>
                <a:latin typeface="UTM Avo" panose="02040603050506020204" pitchFamily="18" charset="0"/>
              </a:rPr>
              <a:t>hai</a:t>
            </a:r>
            <a:r>
              <a:rPr lang="en-US" sz="4000" dirty="0">
                <a:solidFill>
                  <a:srgbClr val="C00000"/>
                </a:solidFill>
                <a:latin typeface="UTM Avo" panose="02040603050506020204" pitchFamily="18" charset="0"/>
              </a:rPr>
              <a:t> </a:t>
            </a:r>
            <a:r>
              <a:rPr lang="en-US" sz="4000" dirty="0" err="1">
                <a:solidFill>
                  <a:srgbClr val="C00000"/>
                </a:solidFill>
                <a:latin typeface="UTM Avo" panose="02040603050506020204" pitchFamily="18" charset="0"/>
              </a:rPr>
              <a:t>phân</a:t>
            </a:r>
            <a:r>
              <a:rPr lang="en-US" sz="4000" dirty="0">
                <a:solidFill>
                  <a:srgbClr val="C00000"/>
                </a:solidFill>
                <a:latin typeface="UTM Avo" panose="02040603050506020204" pitchFamily="18" charset="0"/>
              </a:rPr>
              <a:t> </a:t>
            </a:r>
            <a:r>
              <a:rPr lang="en-US" sz="4000" dirty="0" err="1">
                <a:solidFill>
                  <a:srgbClr val="C00000"/>
                </a:solidFill>
                <a:latin typeface="UTM Avo" panose="02040603050506020204" pitchFamily="18" charset="0"/>
              </a:rPr>
              <a:t>số</a:t>
            </a:r>
            <a:r>
              <a:rPr lang="en-US" sz="4000" dirty="0">
                <a:solidFill>
                  <a:srgbClr val="C00000"/>
                </a:solidFill>
                <a:latin typeface="UTM Avo" panose="02040603050506020204" pitchFamily="18" charset="0"/>
              </a:rPr>
              <a:t> </a:t>
            </a:r>
            <a:r>
              <a:rPr lang="en-US" sz="4000" dirty="0" err="1">
                <a:solidFill>
                  <a:srgbClr val="C00000"/>
                </a:solidFill>
                <a:latin typeface="UTM Avo" panose="02040603050506020204" pitchFamily="18" charset="0"/>
              </a:rPr>
              <a:t>cùng</a:t>
            </a:r>
            <a:r>
              <a:rPr lang="en-US" sz="4000" dirty="0">
                <a:solidFill>
                  <a:srgbClr val="C00000"/>
                </a:solidFill>
                <a:latin typeface="UTM Avo" panose="02040603050506020204" pitchFamily="18" charset="0"/>
              </a:rPr>
              <a:t> </a:t>
            </a:r>
            <a:r>
              <a:rPr lang="en-US" sz="4000" dirty="0" err="1">
                <a:solidFill>
                  <a:srgbClr val="C00000"/>
                </a:solidFill>
                <a:latin typeface="UTM Avo" panose="02040603050506020204" pitchFamily="18" charset="0"/>
              </a:rPr>
              <a:t>mẫu</a:t>
            </a:r>
            <a:r>
              <a:rPr lang="en-US" sz="4000" dirty="0">
                <a:solidFill>
                  <a:srgbClr val="C00000"/>
                </a:solidFill>
                <a:latin typeface="UTM Avo" panose="02040603050506020204" pitchFamily="18" charset="0"/>
              </a:rPr>
              <a:t> </a:t>
            </a:r>
            <a:r>
              <a:rPr lang="en-US" sz="4000" dirty="0" err="1">
                <a:solidFill>
                  <a:srgbClr val="C00000"/>
                </a:solidFill>
                <a:latin typeface="UTM Avo" panose="02040603050506020204" pitchFamily="18" charset="0"/>
              </a:rPr>
              <a:t>số</a:t>
            </a:r>
            <a:r>
              <a:rPr lang="en-US" sz="4000" dirty="0">
                <a:solidFill>
                  <a:srgbClr val="C00000"/>
                </a:solidFill>
                <a:latin typeface="UTM Avo" panose="02040603050506020204" pitchFamily="18" charset="0"/>
              </a:rPr>
              <a:t> ta </a:t>
            </a:r>
            <a:r>
              <a:rPr lang="en-US" sz="4000" dirty="0" err="1">
                <a:solidFill>
                  <a:srgbClr val="C00000"/>
                </a:solidFill>
                <a:latin typeface="UTM Avo" panose="02040603050506020204" pitchFamily="18" charset="0"/>
              </a:rPr>
              <a:t>cộng</a:t>
            </a:r>
            <a:r>
              <a:rPr lang="en-US" sz="4000" dirty="0">
                <a:solidFill>
                  <a:srgbClr val="C00000"/>
                </a:solidFill>
                <a:latin typeface="UTM Avo" panose="02040603050506020204" pitchFamily="18" charset="0"/>
              </a:rPr>
              <a:t> </a:t>
            </a:r>
            <a:r>
              <a:rPr lang="en-US" sz="4000" dirty="0" err="1">
                <a:solidFill>
                  <a:srgbClr val="C00000"/>
                </a:solidFill>
                <a:latin typeface="UTM Avo" panose="02040603050506020204" pitchFamily="18" charset="0"/>
              </a:rPr>
              <a:t>hai</a:t>
            </a:r>
            <a:r>
              <a:rPr lang="en-US" sz="4000" dirty="0">
                <a:solidFill>
                  <a:srgbClr val="C00000"/>
                </a:solidFill>
                <a:latin typeface="UTM Avo" panose="02040603050506020204" pitchFamily="18" charset="0"/>
              </a:rPr>
              <a:t> </a:t>
            </a:r>
            <a:r>
              <a:rPr lang="en-US" sz="4000" dirty="0" err="1">
                <a:solidFill>
                  <a:srgbClr val="C00000"/>
                </a:solidFill>
                <a:latin typeface="UTM Avo" panose="02040603050506020204" pitchFamily="18" charset="0"/>
              </a:rPr>
              <a:t>tử</a:t>
            </a:r>
            <a:r>
              <a:rPr lang="en-US" sz="4000" dirty="0">
                <a:solidFill>
                  <a:srgbClr val="C00000"/>
                </a:solidFill>
                <a:latin typeface="UTM Avo" panose="02040603050506020204" pitchFamily="18" charset="0"/>
              </a:rPr>
              <a:t> </a:t>
            </a:r>
            <a:r>
              <a:rPr lang="en-US" sz="4000" dirty="0" err="1">
                <a:solidFill>
                  <a:srgbClr val="C00000"/>
                </a:solidFill>
                <a:latin typeface="UTM Avo" panose="02040603050506020204" pitchFamily="18" charset="0"/>
              </a:rPr>
              <a:t>số</a:t>
            </a:r>
            <a:r>
              <a:rPr lang="en-US" sz="4000" dirty="0">
                <a:solidFill>
                  <a:srgbClr val="C00000"/>
                </a:solidFill>
                <a:latin typeface="UTM Avo" panose="02040603050506020204" pitchFamily="18" charset="0"/>
              </a:rPr>
              <a:t> </a:t>
            </a:r>
            <a:r>
              <a:rPr lang="en-US" sz="4000" dirty="0" err="1">
                <a:solidFill>
                  <a:srgbClr val="C00000"/>
                </a:solidFill>
                <a:latin typeface="UTM Avo" panose="02040603050506020204" pitchFamily="18" charset="0"/>
              </a:rPr>
              <a:t>với</a:t>
            </a:r>
            <a:r>
              <a:rPr lang="en-US" sz="4000" dirty="0">
                <a:solidFill>
                  <a:srgbClr val="C00000"/>
                </a:solidFill>
                <a:latin typeface="UTM Avo" panose="02040603050506020204" pitchFamily="18" charset="0"/>
              </a:rPr>
              <a:t> </a:t>
            </a:r>
            <a:r>
              <a:rPr lang="en-US" sz="4000" dirty="0" err="1">
                <a:solidFill>
                  <a:srgbClr val="C00000"/>
                </a:solidFill>
                <a:latin typeface="UTM Avo" panose="02040603050506020204" pitchFamily="18" charset="0"/>
              </a:rPr>
              <a:t>nhau</a:t>
            </a:r>
            <a:r>
              <a:rPr lang="en-US" sz="4000" dirty="0">
                <a:solidFill>
                  <a:srgbClr val="C00000"/>
                </a:solidFill>
                <a:latin typeface="UTM Avo" panose="02040603050506020204" pitchFamily="18" charset="0"/>
              </a:rPr>
              <a:t> </a:t>
            </a:r>
            <a:r>
              <a:rPr lang="en-US" sz="4000" dirty="0" err="1">
                <a:solidFill>
                  <a:srgbClr val="C00000"/>
                </a:solidFill>
                <a:latin typeface="UTM Avo" panose="02040603050506020204" pitchFamily="18" charset="0"/>
              </a:rPr>
              <a:t>và</a:t>
            </a:r>
            <a:r>
              <a:rPr lang="en-US" sz="4000" dirty="0">
                <a:solidFill>
                  <a:srgbClr val="C00000"/>
                </a:solidFill>
                <a:latin typeface="UTM Avo" panose="02040603050506020204" pitchFamily="18" charset="0"/>
              </a:rPr>
              <a:t> </a:t>
            </a:r>
            <a:r>
              <a:rPr lang="en-US" sz="4000" dirty="0" err="1">
                <a:solidFill>
                  <a:srgbClr val="C00000"/>
                </a:solidFill>
                <a:latin typeface="UTM Avo" panose="02040603050506020204" pitchFamily="18" charset="0"/>
              </a:rPr>
              <a:t>giữ</a:t>
            </a:r>
            <a:r>
              <a:rPr lang="en-US" sz="4000" dirty="0">
                <a:solidFill>
                  <a:srgbClr val="C00000"/>
                </a:solidFill>
                <a:latin typeface="UTM Avo" panose="02040603050506020204" pitchFamily="18" charset="0"/>
              </a:rPr>
              <a:t> </a:t>
            </a:r>
            <a:r>
              <a:rPr lang="en-US" sz="4000" dirty="0" err="1">
                <a:solidFill>
                  <a:srgbClr val="C00000"/>
                </a:solidFill>
                <a:latin typeface="UTM Avo" panose="02040603050506020204" pitchFamily="18" charset="0"/>
              </a:rPr>
              <a:t>nguyên</a:t>
            </a:r>
            <a:r>
              <a:rPr lang="en-US" sz="4000" dirty="0">
                <a:solidFill>
                  <a:srgbClr val="C00000"/>
                </a:solidFill>
                <a:latin typeface="UTM Avo" panose="02040603050506020204" pitchFamily="18" charset="0"/>
              </a:rPr>
              <a:t> </a:t>
            </a:r>
            <a:r>
              <a:rPr lang="en-US" sz="4000" dirty="0" err="1">
                <a:solidFill>
                  <a:srgbClr val="C00000"/>
                </a:solidFill>
                <a:latin typeface="UTM Avo" panose="02040603050506020204" pitchFamily="18" charset="0"/>
              </a:rPr>
              <a:t>mẫu</a:t>
            </a:r>
            <a:r>
              <a:rPr lang="en-US" sz="4000" dirty="0">
                <a:solidFill>
                  <a:srgbClr val="C00000"/>
                </a:solidFill>
                <a:latin typeface="UTM Avo" panose="02040603050506020204" pitchFamily="18" charset="0"/>
              </a:rPr>
              <a:t> </a:t>
            </a:r>
            <a:r>
              <a:rPr lang="en-US" sz="4000" dirty="0" err="1">
                <a:solidFill>
                  <a:srgbClr val="C00000"/>
                </a:solidFill>
                <a:latin typeface="UTM Avo" panose="02040603050506020204" pitchFamily="18" charset="0"/>
              </a:rPr>
              <a:t>số</a:t>
            </a:r>
            <a:r>
              <a:rPr lang="en-US" sz="4000" dirty="0">
                <a:solidFill>
                  <a:srgbClr val="C00000"/>
                </a:solidFill>
                <a:latin typeface="UTM Avo" panose="02040603050506020204" pitchFamily="18" charset="0"/>
              </a:rPr>
              <a:t>.</a:t>
            </a:r>
          </a:p>
        </p:txBody>
      </p:sp>
    </p:spTree>
    <p:custDataLst>
      <p:tags r:id="rId1"/>
    </p:custDataLst>
    <p:extLst>
      <p:ext uri="{BB962C8B-B14F-4D97-AF65-F5344CB8AC3E}">
        <p14:creationId xmlns:p14="http://schemas.microsoft.com/office/powerpoint/2010/main" val="9199333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wipe(left)">
                                      <p:cBhvr>
                                        <p:cTn id="7" dur="500"/>
                                        <p:tgtEl>
                                          <p:spTgt spid="216"/>
                                        </p:tgtEl>
                                      </p:cBhvr>
                                    </p:animEffect>
                                  </p:childTnLst>
                                </p:cTn>
                              </p:par>
                              <p:par>
                                <p:cTn id="8" presetID="22" presetClass="entr" presetSubtype="8"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left)">
                                      <p:cBhvr>
                                        <p:cTn id="10" dur="500"/>
                                        <p:tgtEl>
                                          <p:spTgt spid="5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06"/>
                                        </p:tgtEl>
                                        <p:attrNameLst>
                                          <p:attrName>style.visibility</p:attrName>
                                        </p:attrNameLst>
                                      </p:cBhvr>
                                      <p:to>
                                        <p:strVal val="visible"/>
                                      </p:to>
                                    </p:set>
                                    <p:animEffect transition="in" filter="wipe(left)">
                                      <p:cBhvr>
                                        <p:cTn id="13" dur="500"/>
                                        <p:tgtEl>
                                          <p:spTgt spid="206"/>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par>
                          <p:cTn id="45" fill="hold">
                            <p:stCondLst>
                              <p:cond delay="1500"/>
                            </p:stCondLst>
                            <p:childTnLst>
                              <p:par>
                                <p:cTn id="46" presetID="42" presetClass="entr" presetSubtype="0" fill="hold" grpId="0" nodeType="afterEffect">
                                  <p:stCondLst>
                                    <p:cond delay="0"/>
                                  </p:stCondLst>
                                  <p:childTnLst>
                                    <p:set>
                                      <p:cBhvr>
                                        <p:cTn id="47" dur="1" fill="hold">
                                          <p:stCondLst>
                                            <p:cond delay="0"/>
                                          </p:stCondLst>
                                        </p:cTn>
                                        <p:tgtEl>
                                          <p:spTgt spid="123"/>
                                        </p:tgtEl>
                                        <p:attrNameLst>
                                          <p:attrName>style.visibility</p:attrName>
                                        </p:attrNameLst>
                                      </p:cBhvr>
                                      <p:to>
                                        <p:strVal val="visible"/>
                                      </p:to>
                                    </p:set>
                                    <p:animEffect transition="in" filter="fade">
                                      <p:cBhvr>
                                        <p:cTn id="48" dur="1000"/>
                                        <p:tgtEl>
                                          <p:spTgt spid="123"/>
                                        </p:tgtEl>
                                      </p:cBhvr>
                                    </p:animEffect>
                                    <p:anim calcmode="lin" valueType="num">
                                      <p:cBhvr>
                                        <p:cTn id="49" dur="1000" fill="hold"/>
                                        <p:tgtEl>
                                          <p:spTgt spid="123"/>
                                        </p:tgtEl>
                                        <p:attrNameLst>
                                          <p:attrName>ppt_x</p:attrName>
                                        </p:attrNameLst>
                                      </p:cBhvr>
                                      <p:tavLst>
                                        <p:tav tm="0">
                                          <p:val>
                                            <p:strVal val="#ppt_x"/>
                                          </p:val>
                                        </p:tav>
                                        <p:tav tm="100000">
                                          <p:val>
                                            <p:strVal val="#ppt_x"/>
                                          </p:val>
                                        </p:tav>
                                      </p:tavLst>
                                    </p:anim>
                                    <p:anim calcmode="lin" valueType="num">
                                      <p:cBhvr>
                                        <p:cTn id="50"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1000"/>
                                        <p:tgtEl>
                                          <p:spTgt spid="2"/>
                                        </p:tgtEl>
                                      </p:cBhvr>
                                    </p:animEffect>
                                    <p:anim calcmode="lin" valueType="num">
                                      <p:cBhvr>
                                        <p:cTn id="56" dur="1000" fill="hold"/>
                                        <p:tgtEl>
                                          <p:spTgt spid="2"/>
                                        </p:tgtEl>
                                        <p:attrNameLst>
                                          <p:attrName>ppt_x</p:attrName>
                                        </p:attrNameLst>
                                      </p:cBhvr>
                                      <p:tavLst>
                                        <p:tav tm="0">
                                          <p:val>
                                            <p:strVal val="#ppt_x"/>
                                          </p:val>
                                        </p:tav>
                                        <p:tav tm="100000">
                                          <p:val>
                                            <p:strVal val="#ppt_x"/>
                                          </p:val>
                                        </p:tav>
                                      </p:tavLst>
                                    </p:anim>
                                    <p:anim calcmode="lin" valueType="num">
                                      <p:cBhvr>
                                        <p:cTn id="57" dur="1000" fill="hold"/>
                                        <p:tgtEl>
                                          <p:spTgt spid="2"/>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42" presetClass="entr" presetSubtype="0" fill="hold" grpId="0" nodeType="after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fade">
                                      <p:cBhvr>
                                        <p:cTn id="61" dur="1000"/>
                                        <p:tgtEl>
                                          <p:spTgt spid="83"/>
                                        </p:tgtEl>
                                      </p:cBhvr>
                                    </p:animEffect>
                                    <p:anim calcmode="lin" valueType="num">
                                      <p:cBhvr>
                                        <p:cTn id="62" dur="1000" fill="hold"/>
                                        <p:tgtEl>
                                          <p:spTgt spid="83"/>
                                        </p:tgtEl>
                                        <p:attrNameLst>
                                          <p:attrName>ppt_x</p:attrName>
                                        </p:attrNameLst>
                                      </p:cBhvr>
                                      <p:tavLst>
                                        <p:tav tm="0">
                                          <p:val>
                                            <p:strVal val="#ppt_x"/>
                                          </p:val>
                                        </p:tav>
                                        <p:tav tm="100000">
                                          <p:val>
                                            <p:strVal val="#ppt_x"/>
                                          </p:val>
                                        </p:tav>
                                      </p:tavLst>
                                    </p:anim>
                                    <p:anim calcmode="lin" valueType="num">
                                      <p:cBhvr>
                                        <p:cTn id="63" dur="1000" fill="hold"/>
                                        <p:tgtEl>
                                          <p:spTgt spid="83"/>
                                        </p:tgtEl>
                                        <p:attrNameLst>
                                          <p:attrName>ppt_y</p:attrName>
                                        </p:attrNameLst>
                                      </p:cBhvr>
                                      <p:tavLst>
                                        <p:tav tm="0">
                                          <p:val>
                                            <p:strVal val="#ppt_y+.1"/>
                                          </p:val>
                                        </p:tav>
                                        <p:tav tm="100000">
                                          <p:val>
                                            <p:strVal val="#ppt_y"/>
                                          </p:val>
                                        </p:tav>
                                      </p:tavLst>
                                    </p:anim>
                                  </p:childTnLst>
                                </p:cTn>
                              </p:par>
                            </p:childTnLst>
                          </p:cTn>
                        </p:par>
                        <p:par>
                          <p:cTn id="64" fill="hold">
                            <p:stCondLst>
                              <p:cond delay="2000"/>
                            </p:stCondLst>
                            <p:childTnLst>
                              <p:par>
                                <p:cTn id="65" presetID="42" presetClass="entr" presetSubtype="0" fill="hold" nodeType="afterEffect">
                                  <p:stCondLst>
                                    <p:cond delay="0"/>
                                  </p:stCondLst>
                                  <p:childTnLst>
                                    <p:set>
                                      <p:cBhvr>
                                        <p:cTn id="66" dur="1" fill="hold">
                                          <p:stCondLst>
                                            <p:cond delay="0"/>
                                          </p:stCondLst>
                                        </p:cTn>
                                        <p:tgtEl>
                                          <p:spTgt spid="2052"/>
                                        </p:tgtEl>
                                        <p:attrNameLst>
                                          <p:attrName>style.visibility</p:attrName>
                                        </p:attrNameLst>
                                      </p:cBhvr>
                                      <p:to>
                                        <p:strVal val="visible"/>
                                      </p:to>
                                    </p:set>
                                    <p:animEffect transition="in" filter="fade">
                                      <p:cBhvr>
                                        <p:cTn id="67" dur="1000"/>
                                        <p:tgtEl>
                                          <p:spTgt spid="2052"/>
                                        </p:tgtEl>
                                      </p:cBhvr>
                                    </p:animEffect>
                                    <p:anim calcmode="lin" valueType="num">
                                      <p:cBhvr>
                                        <p:cTn id="68" dur="1000" fill="hold"/>
                                        <p:tgtEl>
                                          <p:spTgt spid="2052"/>
                                        </p:tgtEl>
                                        <p:attrNameLst>
                                          <p:attrName>ppt_x</p:attrName>
                                        </p:attrNameLst>
                                      </p:cBhvr>
                                      <p:tavLst>
                                        <p:tav tm="0">
                                          <p:val>
                                            <p:strVal val="#ppt_x"/>
                                          </p:val>
                                        </p:tav>
                                        <p:tav tm="100000">
                                          <p:val>
                                            <p:strVal val="#ppt_x"/>
                                          </p:val>
                                        </p:tav>
                                      </p:tavLst>
                                    </p:anim>
                                    <p:anim calcmode="lin" valueType="num">
                                      <p:cBhvr>
                                        <p:cTn id="69" dur="1000" fill="hold"/>
                                        <p:tgtEl>
                                          <p:spTgt spid="2052"/>
                                        </p:tgtEl>
                                        <p:attrNameLst>
                                          <p:attrName>ppt_y</p:attrName>
                                        </p:attrNameLst>
                                      </p:cBhvr>
                                      <p:tavLst>
                                        <p:tav tm="0">
                                          <p:val>
                                            <p:strVal val="#ppt_y+.1"/>
                                          </p:val>
                                        </p:tav>
                                        <p:tav tm="100000">
                                          <p:val>
                                            <p:strVal val="#ppt_y"/>
                                          </p:val>
                                        </p:tav>
                                      </p:tavLst>
                                    </p:anim>
                                  </p:childTnLst>
                                </p:cTn>
                              </p:par>
                            </p:childTnLst>
                          </p:cTn>
                        </p:par>
                        <p:par>
                          <p:cTn id="70" fill="hold">
                            <p:stCondLst>
                              <p:cond delay="3000"/>
                            </p:stCondLst>
                            <p:childTnLst>
                              <p:par>
                                <p:cTn id="71" presetID="47" presetClass="entr" presetSubtype="0" fill="hold" grpId="0" nodeType="afterEffect">
                                  <p:stCondLst>
                                    <p:cond delay="0"/>
                                  </p:stCondLst>
                                  <p:childTnLst>
                                    <p:set>
                                      <p:cBhvr>
                                        <p:cTn id="72" dur="1" fill="hold">
                                          <p:stCondLst>
                                            <p:cond delay="0"/>
                                          </p:stCondLst>
                                        </p:cTn>
                                        <p:tgtEl>
                                          <p:spTgt spid="80"/>
                                        </p:tgtEl>
                                        <p:attrNameLst>
                                          <p:attrName>style.visibility</p:attrName>
                                        </p:attrNameLst>
                                      </p:cBhvr>
                                      <p:to>
                                        <p:strVal val="visible"/>
                                      </p:to>
                                    </p:set>
                                    <p:animEffect transition="in" filter="fade">
                                      <p:cBhvr>
                                        <p:cTn id="73" dur="1000"/>
                                        <p:tgtEl>
                                          <p:spTgt spid="80"/>
                                        </p:tgtEl>
                                      </p:cBhvr>
                                    </p:animEffect>
                                    <p:anim calcmode="lin" valueType="num">
                                      <p:cBhvr>
                                        <p:cTn id="74" dur="1000" fill="hold"/>
                                        <p:tgtEl>
                                          <p:spTgt spid="80"/>
                                        </p:tgtEl>
                                        <p:attrNameLst>
                                          <p:attrName>ppt_x</p:attrName>
                                        </p:attrNameLst>
                                      </p:cBhvr>
                                      <p:tavLst>
                                        <p:tav tm="0">
                                          <p:val>
                                            <p:strVal val="#ppt_x"/>
                                          </p:val>
                                        </p:tav>
                                        <p:tav tm="100000">
                                          <p:val>
                                            <p:strVal val="#ppt_x"/>
                                          </p:val>
                                        </p:tav>
                                      </p:tavLst>
                                    </p:anim>
                                    <p:anim calcmode="lin" valueType="num">
                                      <p:cBhvr>
                                        <p:cTn id="75" dur="1000" fill="hold"/>
                                        <p:tgtEl>
                                          <p:spTgt spid="80"/>
                                        </p:tgtEl>
                                        <p:attrNameLst>
                                          <p:attrName>ppt_y</p:attrName>
                                        </p:attrNameLst>
                                      </p:cBhvr>
                                      <p:tavLst>
                                        <p:tav tm="0">
                                          <p:val>
                                            <p:strVal val="#ppt_y-.1"/>
                                          </p:val>
                                        </p:tav>
                                        <p:tav tm="100000">
                                          <p:val>
                                            <p:strVal val="#ppt_y"/>
                                          </p:val>
                                        </p:tav>
                                      </p:tavLst>
                                    </p:anim>
                                  </p:childTnLst>
                                </p:cTn>
                              </p:par>
                            </p:childTnLst>
                          </p:cTn>
                        </p:par>
                        <p:par>
                          <p:cTn id="76" fill="hold">
                            <p:stCondLst>
                              <p:cond delay="4000"/>
                            </p:stCondLst>
                            <p:childTnLst>
                              <p:par>
                                <p:cTn id="77" presetID="10" presetClass="entr" presetSubtype="0" fill="hold" grpId="0" nodeType="afterEffect">
                                  <p:stCondLst>
                                    <p:cond delay="0"/>
                                  </p:stCondLst>
                                  <p:childTnLst>
                                    <p:set>
                                      <p:cBhvr>
                                        <p:cTn id="78" dur="1" fill="hold">
                                          <p:stCondLst>
                                            <p:cond delay="0"/>
                                          </p:stCondLst>
                                        </p:cTn>
                                        <p:tgtEl>
                                          <p:spTgt spid="86"/>
                                        </p:tgtEl>
                                        <p:attrNameLst>
                                          <p:attrName>style.visibility</p:attrName>
                                        </p:attrNameLst>
                                      </p:cBhvr>
                                      <p:to>
                                        <p:strVal val="visible"/>
                                      </p:to>
                                    </p:set>
                                    <p:animEffect transition="in" filter="fade">
                                      <p:cBhvr>
                                        <p:cTn id="79" dur="500"/>
                                        <p:tgtEl>
                                          <p:spTgt spid="86"/>
                                        </p:tgtEl>
                                      </p:cBhvr>
                                    </p:animEffect>
                                  </p:childTnLst>
                                </p:cTn>
                              </p:par>
                            </p:childTnLst>
                          </p:cTn>
                        </p:par>
                        <p:par>
                          <p:cTn id="80" fill="hold">
                            <p:stCondLst>
                              <p:cond delay="4500"/>
                            </p:stCondLst>
                            <p:childTnLst>
                              <p:par>
                                <p:cTn id="81" presetID="10" presetClass="entr" presetSubtype="0" fill="hold" grpId="0" nodeType="afterEffect">
                                  <p:stCondLst>
                                    <p:cond delay="0"/>
                                  </p:stCondLst>
                                  <p:childTnLst>
                                    <p:set>
                                      <p:cBhvr>
                                        <p:cTn id="82" dur="1" fill="hold">
                                          <p:stCondLst>
                                            <p:cond delay="0"/>
                                          </p:stCondLst>
                                        </p:cTn>
                                        <p:tgtEl>
                                          <p:spTgt spid="92"/>
                                        </p:tgtEl>
                                        <p:attrNameLst>
                                          <p:attrName>style.visibility</p:attrName>
                                        </p:attrNameLst>
                                      </p:cBhvr>
                                      <p:to>
                                        <p:strVal val="visible"/>
                                      </p:to>
                                    </p:set>
                                    <p:animEffect transition="in" filter="fade">
                                      <p:cBhvr>
                                        <p:cTn id="83" dur="500"/>
                                        <p:tgtEl>
                                          <p:spTgt spid="92"/>
                                        </p:tgtEl>
                                      </p:cBhvr>
                                    </p:animEffect>
                                  </p:childTnLst>
                                </p:cTn>
                              </p:par>
                            </p:childTnLst>
                          </p:cTn>
                        </p:par>
                        <p:par>
                          <p:cTn id="84" fill="hold">
                            <p:stCondLst>
                              <p:cond delay="5000"/>
                            </p:stCondLst>
                            <p:childTnLst>
                              <p:par>
                                <p:cTn id="85" presetID="10" presetClass="entr" presetSubtype="0" fill="hold" grpId="0" nodeType="afterEffect">
                                  <p:stCondLst>
                                    <p:cond delay="0"/>
                                  </p:stCondLst>
                                  <p:childTnLst>
                                    <p:set>
                                      <p:cBhvr>
                                        <p:cTn id="86" dur="1" fill="hold">
                                          <p:stCondLst>
                                            <p:cond delay="0"/>
                                          </p:stCondLst>
                                        </p:cTn>
                                        <p:tgtEl>
                                          <p:spTgt spid="91"/>
                                        </p:tgtEl>
                                        <p:attrNameLst>
                                          <p:attrName>style.visibility</p:attrName>
                                        </p:attrNameLst>
                                      </p:cBhvr>
                                      <p:to>
                                        <p:strVal val="visible"/>
                                      </p:to>
                                    </p:set>
                                    <p:animEffect transition="in" filter="fade">
                                      <p:cBhvr>
                                        <p:cTn id="87" dur="500"/>
                                        <p:tgtEl>
                                          <p:spTgt spid="9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89"/>
                                        </p:tgtEl>
                                        <p:attrNameLst>
                                          <p:attrName>style.visibility</p:attrName>
                                        </p:attrNameLst>
                                      </p:cBhvr>
                                      <p:to>
                                        <p:strVal val="visible"/>
                                      </p:to>
                                    </p:set>
                                    <p:animEffect transition="in" filter="fade">
                                      <p:cBhvr>
                                        <p:cTn id="92" dur="500"/>
                                        <p:tgtEl>
                                          <p:spTgt spid="89"/>
                                        </p:tgtEl>
                                      </p:cBhvr>
                                    </p:animEffect>
                                  </p:childTnLst>
                                </p:cTn>
                              </p:par>
                            </p:childTnLst>
                          </p:cTn>
                        </p:par>
                        <p:par>
                          <p:cTn id="93" fill="hold">
                            <p:stCondLst>
                              <p:cond delay="500"/>
                            </p:stCondLst>
                            <p:childTnLst>
                              <p:par>
                                <p:cTn id="94" presetID="10" presetClass="entr" presetSubtype="0" fill="hold" grpId="0" nodeType="afterEffect">
                                  <p:stCondLst>
                                    <p:cond delay="0"/>
                                  </p:stCondLst>
                                  <p:childTnLst>
                                    <p:set>
                                      <p:cBhvr>
                                        <p:cTn id="95" dur="1" fill="hold">
                                          <p:stCondLst>
                                            <p:cond delay="0"/>
                                          </p:stCondLst>
                                        </p:cTn>
                                        <p:tgtEl>
                                          <p:spTgt spid="87"/>
                                        </p:tgtEl>
                                        <p:attrNameLst>
                                          <p:attrName>style.visibility</p:attrName>
                                        </p:attrNameLst>
                                      </p:cBhvr>
                                      <p:to>
                                        <p:strVal val="visible"/>
                                      </p:to>
                                    </p:set>
                                    <p:animEffect transition="in" filter="fade">
                                      <p:cBhvr>
                                        <p:cTn id="96" dur="500"/>
                                        <p:tgtEl>
                                          <p:spTgt spid="87"/>
                                        </p:tgtEl>
                                      </p:cBhvr>
                                    </p:animEffect>
                                  </p:childTnLst>
                                </p:cTn>
                              </p:par>
                            </p:childTnLst>
                          </p:cTn>
                        </p:par>
                        <p:par>
                          <p:cTn id="97" fill="hold">
                            <p:stCondLst>
                              <p:cond delay="1000"/>
                            </p:stCondLst>
                            <p:childTnLst>
                              <p:par>
                                <p:cTn id="98" presetID="10" presetClass="entr" presetSubtype="0" fill="hold" grpId="0" nodeType="afterEffect">
                                  <p:stCondLst>
                                    <p:cond delay="0"/>
                                  </p:stCondLst>
                                  <p:childTnLst>
                                    <p:set>
                                      <p:cBhvr>
                                        <p:cTn id="99" dur="1" fill="hold">
                                          <p:stCondLst>
                                            <p:cond delay="0"/>
                                          </p:stCondLst>
                                        </p:cTn>
                                        <p:tgtEl>
                                          <p:spTgt spid="90"/>
                                        </p:tgtEl>
                                        <p:attrNameLst>
                                          <p:attrName>style.visibility</p:attrName>
                                        </p:attrNameLst>
                                      </p:cBhvr>
                                      <p:to>
                                        <p:strVal val="visible"/>
                                      </p:to>
                                    </p:set>
                                    <p:animEffect transition="in" filter="fade">
                                      <p:cBhvr>
                                        <p:cTn id="100" dur="500"/>
                                        <p:tgtEl>
                                          <p:spTgt spid="90"/>
                                        </p:tgtEl>
                                      </p:cBhvr>
                                    </p:animEffect>
                                  </p:childTnLst>
                                </p:cTn>
                              </p:par>
                            </p:childTnLst>
                          </p:cTn>
                        </p:par>
                        <p:par>
                          <p:cTn id="101" fill="hold">
                            <p:stCondLst>
                              <p:cond delay="1500"/>
                            </p:stCondLst>
                            <p:childTnLst>
                              <p:par>
                                <p:cTn id="102" presetID="10" presetClass="entr" presetSubtype="0" fill="hold" grpId="0" nodeType="afterEffect">
                                  <p:stCondLst>
                                    <p:cond delay="0"/>
                                  </p:stCondLst>
                                  <p:childTnLst>
                                    <p:set>
                                      <p:cBhvr>
                                        <p:cTn id="103" dur="1" fill="hold">
                                          <p:stCondLst>
                                            <p:cond delay="0"/>
                                          </p:stCondLst>
                                        </p:cTn>
                                        <p:tgtEl>
                                          <p:spTgt spid="88"/>
                                        </p:tgtEl>
                                        <p:attrNameLst>
                                          <p:attrName>style.visibility</p:attrName>
                                        </p:attrNameLst>
                                      </p:cBhvr>
                                      <p:to>
                                        <p:strVal val="visible"/>
                                      </p:to>
                                    </p:set>
                                    <p:animEffect transition="in" filter="fade">
                                      <p:cBhvr>
                                        <p:cTn id="104" dur="500"/>
                                        <p:tgtEl>
                                          <p:spTgt spid="88"/>
                                        </p:tgtEl>
                                      </p:cBhvr>
                                    </p:animEffect>
                                  </p:childTnLst>
                                </p:cTn>
                              </p:par>
                            </p:childTnLst>
                          </p:cTn>
                        </p:par>
                        <p:par>
                          <p:cTn id="105" fill="hold">
                            <p:stCondLst>
                              <p:cond delay="2000"/>
                            </p:stCondLst>
                            <p:childTnLst>
                              <p:par>
                                <p:cTn id="106" presetID="10" presetClass="entr" presetSubtype="0" fill="hold" grpId="0" nodeType="afterEffect">
                                  <p:stCondLst>
                                    <p:cond delay="0"/>
                                  </p:stCondLst>
                                  <p:childTnLst>
                                    <p:set>
                                      <p:cBhvr>
                                        <p:cTn id="107" dur="1" fill="hold">
                                          <p:stCondLst>
                                            <p:cond delay="0"/>
                                          </p:stCondLst>
                                        </p:cTn>
                                        <p:tgtEl>
                                          <p:spTgt spid="94"/>
                                        </p:tgtEl>
                                        <p:attrNameLst>
                                          <p:attrName>style.visibility</p:attrName>
                                        </p:attrNameLst>
                                      </p:cBhvr>
                                      <p:to>
                                        <p:strVal val="visible"/>
                                      </p:to>
                                    </p:set>
                                    <p:animEffect transition="in" filter="fade">
                                      <p:cBhvr>
                                        <p:cTn id="108" dur="500"/>
                                        <p:tgtEl>
                                          <p:spTgt spid="94"/>
                                        </p:tgtEl>
                                      </p:cBhvr>
                                    </p:animEffect>
                                  </p:childTnLst>
                                </p:cTn>
                              </p:par>
                            </p:childTnLst>
                          </p:cTn>
                        </p:par>
                        <p:par>
                          <p:cTn id="109" fill="hold">
                            <p:stCondLst>
                              <p:cond delay="2500"/>
                            </p:stCondLst>
                            <p:childTnLst>
                              <p:par>
                                <p:cTn id="110" presetID="10" presetClass="entr" presetSubtype="0" fill="hold" grpId="0" nodeType="afterEffect">
                                  <p:stCondLst>
                                    <p:cond delay="0"/>
                                  </p:stCondLst>
                                  <p:childTnLst>
                                    <p:set>
                                      <p:cBhvr>
                                        <p:cTn id="111" dur="1" fill="hold">
                                          <p:stCondLst>
                                            <p:cond delay="0"/>
                                          </p:stCondLst>
                                        </p:cTn>
                                        <p:tgtEl>
                                          <p:spTgt spid="93"/>
                                        </p:tgtEl>
                                        <p:attrNameLst>
                                          <p:attrName>style.visibility</p:attrName>
                                        </p:attrNameLst>
                                      </p:cBhvr>
                                      <p:to>
                                        <p:strVal val="visible"/>
                                      </p:to>
                                    </p:set>
                                    <p:animEffect transition="in" filter="fade">
                                      <p:cBhvr>
                                        <p:cTn id="112" dur="500"/>
                                        <p:tgtEl>
                                          <p:spTgt spid="93"/>
                                        </p:tgtEl>
                                      </p:cBhvr>
                                    </p:animEffect>
                                  </p:childTnLst>
                                </p:cTn>
                              </p:par>
                            </p:childTnLst>
                          </p:cTn>
                        </p:par>
                      </p:childTnLst>
                    </p:cTn>
                  </p:par>
                  <p:par>
                    <p:cTn id="113" fill="hold">
                      <p:stCondLst>
                        <p:cond delay="indefinite"/>
                      </p:stCondLst>
                      <p:childTnLst>
                        <p:par>
                          <p:cTn id="114" fill="hold">
                            <p:stCondLst>
                              <p:cond delay="0"/>
                            </p:stCondLst>
                            <p:childTnLst>
                              <p:par>
                                <p:cTn id="115" presetID="47" presetClass="entr" presetSubtype="0" fill="hold" grpId="0" nodeType="clickEffect">
                                  <p:stCondLst>
                                    <p:cond delay="0"/>
                                  </p:stCondLst>
                                  <p:childTnLst>
                                    <p:set>
                                      <p:cBhvr>
                                        <p:cTn id="116" dur="1" fill="hold">
                                          <p:stCondLst>
                                            <p:cond delay="0"/>
                                          </p:stCondLst>
                                        </p:cTn>
                                        <p:tgtEl>
                                          <p:spTgt spid="95"/>
                                        </p:tgtEl>
                                        <p:attrNameLst>
                                          <p:attrName>style.visibility</p:attrName>
                                        </p:attrNameLst>
                                      </p:cBhvr>
                                      <p:to>
                                        <p:strVal val="visible"/>
                                      </p:to>
                                    </p:set>
                                    <p:animEffect transition="in" filter="fade">
                                      <p:cBhvr>
                                        <p:cTn id="117" dur="1000"/>
                                        <p:tgtEl>
                                          <p:spTgt spid="95"/>
                                        </p:tgtEl>
                                      </p:cBhvr>
                                    </p:animEffect>
                                    <p:anim calcmode="lin" valueType="num">
                                      <p:cBhvr>
                                        <p:cTn id="118" dur="1000" fill="hold"/>
                                        <p:tgtEl>
                                          <p:spTgt spid="95"/>
                                        </p:tgtEl>
                                        <p:attrNameLst>
                                          <p:attrName>ppt_x</p:attrName>
                                        </p:attrNameLst>
                                      </p:cBhvr>
                                      <p:tavLst>
                                        <p:tav tm="0">
                                          <p:val>
                                            <p:strVal val="#ppt_x"/>
                                          </p:val>
                                        </p:tav>
                                        <p:tav tm="100000">
                                          <p:val>
                                            <p:strVal val="#ppt_x"/>
                                          </p:val>
                                        </p:tav>
                                      </p:tavLst>
                                    </p:anim>
                                    <p:anim calcmode="lin" valueType="num">
                                      <p:cBhvr>
                                        <p:cTn id="119"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1" presetClass="exit" presetSubtype="0" fill="hold" grpId="1" nodeType="clickEffect">
                                  <p:stCondLst>
                                    <p:cond delay="0"/>
                                  </p:stCondLst>
                                  <p:childTnLst>
                                    <p:set>
                                      <p:cBhvr>
                                        <p:cTn id="123" dur="1" fill="hold">
                                          <p:stCondLst>
                                            <p:cond delay="0"/>
                                          </p:stCondLst>
                                        </p:cTn>
                                        <p:tgtEl>
                                          <p:spTgt spid="95"/>
                                        </p:tgtEl>
                                        <p:attrNameLst>
                                          <p:attrName>style.visibility</p:attrName>
                                        </p:attrNameLst>
                                      </p:cBhvr>
                                      <p:to>
                                        <p:strVal val="hidden"/>
                                      </p:to>
                                    </p:set>
                                  </p:childTnLst>
                                </p:cTn>
                              </p:par>
                            </p:childTnLst>
                          </p:cTn>
                        </p:par>
                        <p:par>
                          <p:cTn id="124" fill="hold">
                            <p:stCondLst>
                              <p:cond delay="0"/>
                            </p:stCondLst>
                            <p:childTnLst>
                              <p:par>
                                <p:cTn id="125" presetID="47" presetClass="entr" presetSubtype="0" fill="hold" grpId="0" nodeType="afterEffect">
                                  <p:stCondLst>
                                    <p:cond delay="0"/>
                                  </p:stCondLst>
                                  <p:childTnLst>
                                    <p:set>
                                      <p:cBhvr>
                                        <p:cTn id="126" dur="1" fill="hold">
                                          <p:stCondLst>
                                            <p:cond delay="0"/>
                                          </p:stCondLst>
                                        </p:cTn>
                                        <p:tgtEl>
                                          <p:spTgt spid="96"/>
                                        </p:tgtEl>
                                        <p:attrNameLst>
                                          <p:attrName>style.visibility</p:attrName>
                                        </p:attrNameLst>
                                      </p:cBhvr>
                                      <p:to>
                                        <p:strVal val="visible"/>
                                      </p:to>
                                    </p:set>
                                    <p:animEffect transition="in" filter="fade">
                                      <p:cBhvr>
                                        <p:cTn id="127" dur="1000"/>
                                        <p:tgtEl>
                                          <p:spTgt spid="96"/>
                                        </p:tgtEl>
                                      </p:cBhvr>
                                    </p:animEffect>
                                    <p:anim calcmode="lin" valueType="num">
                                      <p:cBhvr>
                                        <p:cTn id="128" dur="1000" fill="hold"/>
                                        <p:tgtEl>
                                          <p:spTgt spid="96"/>
                                        </p:tgtEl>
                                        <p:attrNameLst>
                                          <p:attrName>ppt_x</p:attrName>
                                        </p:attrNameLst>
                                      </p:cBhvr>
                                      <p:tavLst>
                                        <p:tav tm="0">
                                          <p:val>
                                            <p:strVal val="#ppt_x"/>
                                          </p:val>
                                        </p:tav>
                                        <p:tav tm="100000">
                                          <p:val>
                                            <p:strVal val="#ppt_x"/>
                                          </p:val>
                                        </p:tav>
                                      </p:tavLst>
                                    </p:anim>
                                    <p:anim calcmode="lin" valueType="num">
                                      <p:cBhvr>
                                        <p:cTn id="129"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P spid="2" grpId="0" animBg="1"/>
      <p:bldP spid="83" grpId="0" animBg="1"/>
      <p:bldP spid="80" grpId="0"/>
      <p:bldP spid="206" grpId="0" animBg="1"/>
      <p:bldP spid="123" grpId="0"/>
      <p:bldP spid="86" grpId="0"/>
      <p:bldP spid="87" grpId="0"/>
      <p:bldP spid="88" grpId="0"/>
      <p:bldP spid="89" grpId="0"/>
      <p:bldP spid="90" grpId="0"/>
      <p:bldP spid="91" grpId="0"/>
      <p:bldP spid="92" grpId="0"/>
      <p:bldP spid="93" grpId="0"/>
      <p:bldP spid="94" grpId="0"/>
      <p:bldP spid="95" grpId="0"/>
      <p:bldP spid="95" grpId="1"/>
      <p:bldP spid="9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a:extLst>
              <a:ext uri="{FF2B5EF4-FFF2-40B4-BE49-F238E27FC236}">
                <a16:creationId xmlns:a16="http://schemas.microsoft.com/office/drawing/2014/main" id="{158BF1E4-3BAF-4C74-9FC8-4498AF90FB13}"/>
              </a:ext>
            </a:extLst>
          </p:cNvPr>
          <p:cNvSpPr/>
          <p:nvPr/>
        </p:nvSpPr>
        <p:spPr>
          <a:xfrm>
            <a:off x="0" y="1025"/>
            <a:ext cx="472440" cy="6858000"/>
          </a:xfrm>
          <a:prstGeom prst="rect">
            <a:avLst/>
          </a:prstGeom>
          <a:solidFill>
            <a:srgbClr val="787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16" name="Rectangle 215">
            <a:extLst>
              <a:ext uri="{FF2B5EF4-FFF2-40B4-BE49-F238E27FC236}">
                <a16:creationId xmlns:a16="http://schemas.microsoft.com/office/drawing/2014/main" id="{3AABFE78-B9AE-4C9E-855C-07CB71B60E3D}"/>
              </a:ext>
            </a:extLst>
          </p:cNvPr>
          <p:cNvSpPr/>
          <p:nvPr/>
        </p:nvSpPr>
        <p:spPr>
          <a:xfrm>
            <a:off x="428105" y="0"/>
            <a:ext cx="243228" cy="6858000"/>
          </a:xfrm>
          <a:prstGeom prst="rect">
            <a:avLst/>
          </a:prstGeom>
          <a:solidFill>
            <a:srgbClr val="EAA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6" name="Oval 1">
            <a:extLst>
              <a:ext uri="{FF2B5EF4-FFF2-40B4-BE49-F238E27FC236}">
                <a16:creationId xmlns:a16="http://schemas.microsoft.com/office/drawing/2014/main" id="{7D0961EB-F854-4AD5-B933-67FCDAE8A18E}"/>
              </a:ext>
            </a:extLst>
          </p:cNvPr>
          <p:cNvSpPr/>
          <p:nvPr/>
        </p:nvSpPr>
        <p:spPr>
          <a:xfrm>
            <a:off x="-296644" y="3687090"/>
            <a:ext cx="4110162" cy="3362448"/>
          </a:xfrm>
          <a:custGeom>
            <a:avLst/>
            <a:gdLst>
              <a:gd name="connsiteX0" fmla="*/ 0 w 4134676"/>
              <a:gd name="connsiteY0" fmla="*/ 1916413 h 3832825"/>
              <a:gd name="connsiteX1" fmla="*/ 2067338 w 4134676"/>
              <a:gd name="connsiteY1" fmla="*/ 0 h 3832825"/>
              <a:gd name="connsiteX2" fmla="*/ 4134676 w 4134676"/>
              <a:gd name="connsiteY2" fmla="*/ 1916413 h 3832825"/>
              <a:gd name="connsiteX3" fmla="*/ 2067338 w 4134676"/>
              <a:gd name="connsiteY3" fmla="*/ 3832826 h 3832825"/>
              <a:gd name="connsiteX4" fmla="*/ 0 w 4134676"/>
              <a:gd name="connsiteY4" fmla="*/ 1916413 h 3832825"/>
              <a:gd name="connsiteX0" fmla="*/ 0 w 3972630"/>
              <a:gd name="connsiteY0" fmla="*/ 1927991 h 3832832"/>
              <a:gd name="connsiteX1" fmla="*/ 1905292 w 3972630"/>
              <a:gd name="connsiteY1" fmla="*/ 3 h 3832832"/>
              <a:gd name="connsiteX2" fmla="*/ 3972630 w 3972630"/>
              <a:gd name="connsiteY2" fmla="*/ 1916416 h 3832832"/>
              <a:gd name="connsiteX3" fmla="*/ 1905292 w 3972630"/>
              <a:gd name="connsiteY3" fmla="*/ 3832829 h 3832832"/>
              <a:gd name="connsiteX4" fmla="*/ 0 w 3972630"/>
              <a:gd name="connsiteY4" fmla="*/ 1927991 h 3832832"/>
              <a:gd name="connsiteX0" fmla="*/ 0 w 4076802"/>
              <a:gd name="connsiteY0" fmla="*/ 1931637 h 3838944"/>
              <a:gd name="connsiteX1" fmla="*/ 1905292 w 4076802"/>
              <a:gd name="connsiteY1" fmla="*/ 3649 h 3838944"/>
              <a:gd name="connsiteX2" fmla="*/ 4076802 w 4076802"/>
              <a:gd name="connsiteY2" fmla="*/ 1595971 h 3838944"/>
              <a:gd name="connsiteX3" fmla="*/ 1905292 w 4076802"/>
              <a:gd name="connsiteY3" fmla="*/ 3836475 h 3838944"/>
              <a:gd name="connsiteX4" fmla="*/ 0 w 4076802"/>
              <a:gd name="connsiteY4" fmla="*/ 1931637 h 3838944"/>
              <a:gd name="connsiteX0" fmla="*/ 267 w 4077069"/>
              <a:gd name="connsiteY0" fmla="*/ 1931637 h 3433646"/>
              <a:gd name="connsiteX1" fmla="*/ 1905559 w 4077069"/>
              <a:gd name="connsiteY1" fmla="*/ 3649 h 3433646"/>
              <a:gd name="connsiteX2" fmla="*/ 4077069 w 4077069"/>
              <a:gd name="connsiteY2" fmla="*/ 1595971 h 3433646"/>
              <a:gd name="connsiteX3" fmla="*/ 2032881 w 4077069"/>
              <a:gd name="connsiteY3" fmla="*/ 3431361 h 3433646"/>
              <a:gd name="connsiteX4" fmla="*/ 267 w 4077069"/>
              <a:gd name="connsiteY4" fmla="*/ 1931637 h 3433646"/>
              <a:gd name="connsiteX0" fmla="*/ 7726 w 4084528"/>
              <a:gd name="connsiteY0" fmla="*/ 1897116 h 3399112"/>
              <a:gd name="connsiteX1" fmla="*/ 1450030 w 4084528"/>
              <a:gd name="connsiteY1" fmla="*/ 3852 h 3399112"/>
              <a:gd name="connsiteX2" fmla="*/ 4084528 w 4084528"/>
              <a:gd name="connsiteY2" fmla="*/ 1561450 h 3399112"/>
              <a:gd name="connsiteX3" fmla="*/ 2040340 w 4084528"/>
              <a:gd name="connsiteY3" fmla="*/ 3396840 h 3399112"/>
              <a:gd name="connsiteX4" fmla="*/ 7726 w 4084528"/>
              <a:gd name="connsiteY4" fmla="*/ 1897116 h 3399112"/>
              <a:gd name="connsiteX0" fmla="*/ 7963 w 4258385"/>
              <a:gd name="connsiteY0" fmla="*/ 1898133 h 3400597"/>
              <a:gd name="connsiteX1" fmla="*/ 1450267 w 4258385"/>
              <a:gd name="connsiteY1" fmla="*/ 4869 h 3400597"/>
              <a:gd name="connsiteX2" fmla="*/ 4258385 w 4258385"/>
              <a:gd name="connsiteY2" fmla="*/ 1527743 h 3400597"/>
              <a:gd name="connsiteX3" fmla="*/ 2040577 w 4258385"/>
              <a:gd name="connsiteY3" fmla="*/ 3397857 h 3400597"/>
              <a:gd name="connsiteX4" fmla="*/ 7963 w 4258385"/>
              <a:gd name="connsiteY4" fmla="*/ 1898133 h 3400597"/>
              <a:gd name="connsiteX0" fmla="*/ 6641 w 4476982"/>
              <a:gd name="connsiteY0" fmla="*/ 2016899 h 3405995"/>
              <a:gd name="connsiteX1" fmla="*/ 1668864 w 4476982"/>
              <a:gd name="connsiteY1" fmla="*/ 7889 h 3405995"/>
              <a:gd name="connsiteX2" fmla="*/ 4476982 w 4476982"/>
              <a:gd name="connsiteY2" fmla="*/ 1530763 h 3405995"/>
              <a:gd name="connsiteX3" fmla="*/ 2259174 w 4476982"/>
              <a:gd name="connsiteY3" fmla="*/ 3400877 h 3405995"/>
              <a:gd name="connsiteX4" fmla="*/ 6641 w 4476982"/>
              <a:gd name="connsiteY4" fmla="*/ 2016899 h 3405995"/>
              <a:gd name="connsiteX0" fmla="*/ 2948 w 4473289"/>
              <a:gd name="connsiteY0" fmla="*/ 2016899 h 3406055"/>
              <a:gd name="connsiteX1" fmla="*/ 1665171 w 4473289"/>
              <a:gd name="connsiteY1" fmla="*/ 7889 h 3406055"/>
              <a:gd name="connsiteX2" fmla="*/ 4473289 w 4473289"/>
              <a:gd name="connsiteY2" fmla="*/ 1530763 h 3406055"/>
              <a:gd name="connsiteX3" fmla="*/ 2255481 w 4473289"/>
              <a:gd name="connsiteY3" fmla="*/ 3400877 h 3406055"/>
              <a:gd name="connsiteX4" fmla="*/ 2948 w 4473289"/>
              <a:gd name="connsiteY4" fmla="*/ 2016899 h 3406055"/>
              <a:gd name="connsiteX0" fmla="*/ 5479 w 4475820"/>
              <a:gd name="connsiteY0" fmla="*/ 1689006 h 3077826"/>
              <a:gd name="connsiteX1" fmla="*/ 1714000 w 4475820"/>
              <a:gd name="connsiteY1" fmla="*/ 15662 h 3077826"/>
              <a:gd name="connsiteX2" fmla="*/ 4475820 w 4475820"/>
              <a:gd name="connsiteY2" fmla="*/ 1202870 h 3077826"/>
              <a:gd name="connsiteX3" fmla="*/ 2258012 w 4475820"/>
              <a:gd name="connsiteY3" fmla="*/ 3072984 h 3077826"/>
              <a:gd name="connsiteX4" fmla="*/ 5479 w 4475820"/>
              <a:gd name="connsiteY4" fmla="*/ 1689006 h 3077826"/>
              <a:gd name="connsiteX0" fmla="*/ 3780 w 4474121"/>
              <a:gd name="connsiteY0" fmla="*/ 1914219 h 3303226"/>
              <a:gd name="connsiteX1" fmla="*/ 1793324 w 4474121"/>
              <a:gd name="connsiteY1" fmla="*/ 9382 h 3303226"/>
              <a:gd name="connsiteX2" fmla="*/ 4474121 w 4474121"/>
              <a:gd name="connsiteY2" fmla="*/ 1428083 h 3303226"/>
              <a:gd name="connsiteX3" fmla="*/ 2256313 w 4474121"/>
              <a:gd name="connsiteY3" fmla="*/ 3298197 h 3303226"/>
              <a:gd name="connsiteX4" fmla="*/ 3780 w 4474121"/>
              <a:gd name="connsiteY4" fmla="*/ 1914219 h 3303226"/>
              <a:gd name="connsiteX0" fmla="*/ 3606 w 4126707"/>
              <a:gd name="connsiteY0" fmla="*/ 1922327 h 3314020"/>
              <a:gd name="connsiteX1" fmla="*/ 1793150 w 4126707"/>
              <a:gd name="connsiteY1" fmla="*/ 17490 h 3314020"/>
              <a:gd name="connsiteX2" fmla="*/ 4126707 w 4126707"/>
              <a:gd name="connsiteY2" fmla="*/ 1308869 h 3314020"/>
              <a:gd name="connsiteX3" fmla="*/ 2256139 w 4126707"/>
              <a:gd name="connsiteY3" fmla="*/ 3306305 h 3314020"/>
              <a:gd name="connsiteX4" fmla="*/ 3606 w 4126707"/>
              <a:gd name="connsiteY4" fmla="*/ 1922327 h 3314020"/>
              <a:gd name="connsiteX0" fmla="*/ 5405 w 3630795"/>
              <a:gd name="connsiteY0" fmla="*/ 2019158 h 3321449"/>
              <a:gd name="connsiteX1" fmla="*/ 1297238 w 3630795"/>
              <a:gd name="connsiteY1" fmla="*/ 21723 h 3321449"/>
              <a:gd name="connsiteX2" fmla="*/ 3630795 w 3630795"/>
              <a:gd name="connsiteY2" fmla="*/ 1313102 h 3321449"/>
              <a:gd name="connsiteX3" fmla="*/ 1760227 w 3630795"/>
              <a:gd name="connsiteY3" fmla="*/ 3310538 h 3321449"/>
              <a:gd name="connsiteX4" fmla="*/ 5405 w 3630795"/>
              <a:gd name="connsiteY4" fmla="*/ 2019158 h 3321449"/>
              <a:gd name="connsiteX0" fmla="*/ 9309 w 3634699"/>
              <a:gd name="connsiteY0" fmla="*/ 2019158 h 2956188"/>
              <a:gd name="connsiteX1" fmla="*/ 1301142 w 3634699"/>
              <a:gd name="connsiteY1" fmla="*/ 21723 h 2956188"/>
              <a:gd name="connsiteX2" fmla="*/ 3634699 w 3634699"/>
              <a:gd name="connsiteY2" fmla="*/ 1313102 h 2956188"/>
              <a:gd name="connsiteX3" fmla="*/ 1926177 w 3634699"/>
              <a:gd name="connsiteY3" fmla="*/ 2940148 h 2956188"/>
              <a:gd name="connsiteX4" fmla="*/ 9309 w 3634699"/>
              <a:gd name="connsiteY4" fmla="*/ 2019158 h 2956188"/>
              <a:gd name="connsiteX0" fmla="*/ 3781 w 3629171"/>
              <a:gd name="connsiteY0" fmla="*/ 1866096 h 2802519"/>
              <a:gd name="connsiteX1" fmla="*/ 1492383 w 3629171"/>
              <a:gd name="connsiteY1" fmla="*/ 30706 h 2802519"/>
              <a:gd name="connsiteX2" fmla="*/ 3629171 w 3629171"/>
              <a:gd name="connsiteY2" fmla="*/ 1160040 h 2802519"/>
              <a:gd name="connsiteX3" fmla="*/ 1920649 w 3629171"/>
              <a:gd name="connsiteY3" fmla="*/ 2787086 h 2802519"/>
              <a:gd name="connsiteX4" fmla="*/ 3781 w 3629171"/>
              <a:gd name="connsiteY4" fmla="*/ 1866096 h 2802519"/>
              <a:gd name="connsiteX0" fmla="*/ 5281 w 3283430"/>
              <a:gd name="connsiteY0" fmla="*/ 1670542 h 2783787"/>
              <a:gd name="connsiteX1" fmla="*/ 1146642 w 3283430"/>
              <a:gd name="connsiteY1" fmla="*/ 20347 h 2783787"/>
              <a:gd name="connsiteX2" fmla="*/ 3283430 w 3283430"/>
              <a:gd name="connsiteY2" fmla="*/ 1149681 h 2783787"/>
              <a:gd name="connsiteX3" fmla="*/ 1574908 w 3283430"/>
              <a:gd name="connsiteY3" fmla="*/ 2776727 h 2783787"/>
              <a:gd name="connsiteX4" fmla="*/ 5281 w 3283430"/>
              <a:gd name="connsiteY4" fmla="*/ 1670542 h 2783787"/>
              <a:gd name="connsiteX0" fmla="*/ 5464 w 3434084"/>
              <a:gd name="connsiteY0" fmla="*/ 1661954 h 2773079"/>
              <a:gd name="connsiteX1" fmla="*/ 1146825 w 3434084"/>
              <a:gd name="connsiteY1" fmla="*/ 11759 h 2773079"/>
              <a:gd name="connsiteX2" fmla="*/ 3434084 w 3434084"/>
              <a:gd name="connsiteY2" fmla="*/ 1233690 h 2773079"/>
              <a:gd name="connsiteX3" fmla="*/ 1575091 w 3434084"/>
              <a:gd name="connsiteY3" fmla="*/ 2768139 h 2773079"/>
              <a:gd name="connsiteX4" fmla="*/ 5464 w 3434084"/>
              <a:gd name="connsiteY4" fmla="*/ 1661954 h 2773079"/>
              <a:gd name="connsiteX0" fmla="*/ 5464 w 3434084"/>
              <a:gd name="connsiteY0" fmla="*/ 1797554 h 2908828"/>
              <a:gd name="connsiteX1" fmla="*/ 1146825 w 3434084"/>
              <a:gd name="connsiteY1" fmla="*/ 8463 h 2908828"/>
              <a:gd name="connsiteX2" fmla="*/ 3434084 w 3434084"/>
              <a:gd name="connsiteY2" fmla="*/ 1369290 h 2908828"/>
              <a:gd name="connsiteX3" fmla="*/ 1575091 w 3434084"/>
              <a:gd name="connsiteY3" fmla="*/ 2903739 h 2908828"/>
              <a:gd name="connsiteX4" fmla="*/ 5464 w 3434084"/>
              <a:gd name="connsiteY4" fmla="*/ 1797554 h 2908828"/>
              <a:gd name="connsiteX0" fmla="*/ 14429 w 3443049"/>
              <a:gd name="connsiteY0" fmla="*/ 1797554 h 2966397"/>
              <a:gd name="connsiteX1" fmla="*/ 1155790 w 3443049"/>
              <a:gd name="connsiteY1" fmla="*/ 8463 h 2966397"/>
              <a:gd name="connsiteX2" fmla="*/ 3443049 w 3443049"/>
              <a:gd name="connsiteY2" fmla="*/ 1369290 h 2966397"/>
              <a:gd name="connsiteX3" fmla="*/ 1896572 w 3443049"/>
              <a:gd name="connsiteY3" fmla="*/ 2961613 h 2966397"/>
              <a:gd name="connsiteX4" fmla="*/ 14429 w 3443049"/>
              <a:gd name="connsiteY4" fmla="*/ 1797554 h 2966397"/>
              <a:gd name="connsiteX0" fmla="*/ 9377 w 3437997"/>
              <a:gd name="connsiteY0" fmla="*/ 1797554 h 2701994"/>
              <a:gd name="connsiteX1" fmla="*/ 1150738 w 3437997"/>
              <a:gd name="connsiteY1" fmla="*/ 8463 h 2701994"/>
              <a:gd name="connsiteX2" fmla="*/ 3437997 w 3437997"/>
              <a:gd name="connsiteY2" fmla="*/ 1369290 h 2701994"/>
              <a:gd name="connsiteX3" fmla="*/ 1729474 w 3437997"/>
              <a:gd name="connsiteY3" fmla="*/ 2695395 h 2701994"/>
              <a:gd name="connsiteX4" fmla="*/ 9377 w 3437997"/>
              <a:gd name="connsiteY4" fmla="*/ 1797554 h 2701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997" h="2701994">
                <a:moveTo>
                  <a:pt x="9377" y="1797554"/>
                </a:moveTo>
                <a:cubicBezTo>
                  <a:pt x="-87079" y="1349732"/>
                  <a:pt x="579301" y="79840"/>
                  <a:pt x="1150738" y="8463"/>
                </a:cubicBezTo>
                <a:cubicBezTo>
                  <a:pt x="1722175" y="-62914"/>
                  <a:pt x="3437997" y="310884"/>
                  <a:pt x="3437997" y="1369290"/>
                </a:cubicBezTo>
                <a:cubicBezTo>
                  <a:pt x="3437997" y="2427696"/>
                  <a:pt x="2300911" y="2624018"/>
                  <a:pt x="1729474" y="2695395"/>
                </a:cubicBezTo>
                <a:cubicBezTo>
                  <a:pt x="1158037" y="2766772"/>
                  <a:pt x="105833" y="2245376"/>
                  <a:pt x="9377" y="1797554"/>
                </a:cubicBezTo>
                <a:close/>
              </a:path>
            </a:pathLst>
          </a:custGeom>
          <a:solidFill>
            <a:srgbClr val="EAA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9" name="Picture 8" descr="A picture containing dishware, ceramic ware, tableware, bowl&#10;&#10;Description automatically generated">
            <a:extLst>
              <a:ext uri="{FF2B5EF4-FFF2-40B4-BE49-F238E27FC236}">
                <a16:creationId xmlns:a16="http://schemas.microsoft.com/office/drawing/2014/main" id="{86195A8B-873C-47C1-9816-E24A0C718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65" y="3450693"/>
            <a:ext cx="3591426" cy="3591426"/>
          </a:xfrm>
          <a:prstGeom prst="rect">
            <a:avLst/>
          </a:prstGeom>
        </p:spPr>
      </p:pic>
      <p:pic>
        <p:nvPicPr>
          <p:cNvPr id="7" name="Picture 6" descr="A picture containing flower, plant&#10;&#10;Description automatically generated">
            <a:extLst>
              <a:ext uri="{FF2B5EF4-FFF2-40B4-BE49-F238E27FC236}">
                <a16:creationId xmlns:a16="http://schemas.microsoft.com/office/drawing/2014/main" id="{B51F0B77-9BC9-4683-86A4-1AA7C76C1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12" y="1177181"/>
            <a:ext cx="3671136" cy="3366267"/>
          </a:xfrm>
          <a:prstGeom prst="rect">
            <a:avLst/>
          </a:prstGeom>
        </p:spPr>
      </p:pic>
      <p:sp>
        <p:nvSpPr>
          <p:cNvPr id="123" name="TextBox 122">
            <a:extLst>
              <a:ext uri="{FF2B5EF4-FFF2-40B4-BE49-F238E27FC236}">
                <a16:creationId xmlns:a16="http://schemas.microsoft.com/office/drawing/2014/main" id="{500C5884-07F1-40BB-B92B-091AC922B463}"/>
              </a:ext>
            </a:extLst>
          </p:cNvPr>
          <p:cNvSpPr txBox="1"/>
          <p:nvPr/>
        </p:nvSpPr>
        <p:spPr>
          <a:xfrm>
            <a:off x="1732093" y="56769"/>
            <a:ext cx="6470353" cy="830997"/>
          </a:xfrm>
          <a:prstGeom prst="rect">
            <a:avLst/>
          </a:prstGeom>
          <a:noFill/>
        </p:spPr>
        <p:txBody>
          <a:bodyPr wrap="square" rtlCol="0">
            <a:spAutoFit/>
          </a:bodyPr>
          <a:lstStyle/>
          <a:p>
            <a:pPr algn="ctr"/>
            <a:r>
              <a:rPr lang="en-US" sz="4800" dirty="0">
                <a:latin typeface="UTM Avo" panose="02040603050506020204" pitchFamily="18" charset="0"/>
              </a:rPr>
              <a:t>2. </a:t>
            </a:r>
            <a:r>
              <a:rPr lang="en-US" sz="4800" dirty="0" err="1">
                <a:latin typeface="UTM Avo" panose="02040603050506020204" pitchFamily="18" charset="0"/>
              </a:rPr>
              <a:t>Rút</a:t>
            </a:r>
            <a:r>
              <a:rPr lang="en-US" sz="4800" dirty="0">
                <a:latin typeface="UTM Avo" panose="02040603050506020204" pitchFamily="18" charset="0"/>
              </a:rPr>
              <a:t> </a:t>
            </a:r>
            <a:r>
              <a:rPr lang="en-US" sz="4800" dirty="0" err="1">
                <a:latin typeface="UTM Avo" panose="02040603050506020204" pitchFamily="18" charset="0"/>
              </a:rPr>
              <a:t>gọn</a:t>
            </a:r>
            <a:r>
              <a:rPr lang="en-US" sz="4800" dirty="0">
                <a:latin typeface="UTM Avo" panose="02040603050506020204" pitchFamily="18" charset="0"/>
              </a:rPr>
              <a:t> </a:t>
            </a:r>
            <a:r>
              <a:rPr lang="en-US" sz="4800" dirty="0" err="1">
                <a:latin typeface="UTM Avo" panose="02040603050506020204" pitchFamily="18" charset="0"/>
              </a:rPr>
              <a:t>rồi</a:t>
            </a:r>
            <a:r>
              <a:rPr lang="en-US" sz="4800" dirty="0">
                <a:latin typeface="UTM Avo" panose="02040603050506020204" pitchFamily="18" charset="0"/>
              </a:rPr>
              <a:t> </a:t>
            </a:r>
            <a:r>
              <a:rPr lang="en-US" sz="4800" dirty="0" err="1">
                <a:latin typeface="UTM Avo" panose="02040603050506020204" pitchFamily="18" charset="0"/>
              </a:rPr>
              <a:t>tính</a:t>
            </a:r>
            <a:r>
              <a:rPr lang="en-US" sz="4800" dirty="0">
                <a:latin typeface="UTM Avo" panose="02040603050506020204" pitchFamily="18" charset="0"/>
              </a:rPr>
              <a:t>: </a:t>
            </a:r>
            <a:endParaRPr lang="en-PH" sz="4800" dirty="0">
              <a:latin typeface="UTM Avo" panose="02040603050506020204" pitchFamily="18" charset="0"/>
            </a:endParaRPr>
          </a:p>
        </p:txBody>
      </p:sp>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879377BC-E873-4861-B773-DF11F68565C0}"/>
                  </a:ext>
                </a:extLst>
              </p:cNvPr>
              <p:cNvSpPr txBox="1"/>
              <p:nvPr/>
            </p:nvSpPr>
            <p:spPr>
              <a:xfrm>
                <a:off x="8318756" y="1580861"/>
                <a:ext cx="1766008" cy="128560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solidFill>
                                <a:srgbClr val="C00000"/>
                              </a:solidFill>
                              <a:latin typeface="Cambria Math" panose="02040503050406030204" pitchFamily="18" charset="0"/>
                            </a:rPr>
                          </m:ctrlPr>
                        </m:fPr>
                        <m:num>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2 − 1</m:t>
                          </m:r>
                        </m:num>
                        <m:den>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3</m:t>
                          </m:r>
                        </m:den>
                      </m:f>
                    </m:oMath>
                  </m:oMathPara>
                </a14:m>
                <a:endPar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46" name="TextBox 145">
                <a:extLst>
                  <a:ext uri="{FF2B5EF4-FFF2-40B4-BE49-F238E27FC236}">
                    <a16:creationId xmlns:a16="http://schemas.microsoft.com/office/drawing/2014/main" id="{879377BC-E873-4861-B773-DF11F68565C0}"/>
                  </a:ext>
                </a:extLst>
              </p:cNvPr>
              <p:cNvSpPr txBox="1">
                <a:spLocks noRot="1" noChangeAspect="1" noMove="1" noResize="1" noEditPoints="1" noAdjustHandles="1" noChangeArrowheads="1" noChangeShapeType="1" noTextEdit="1"/>
              </p:cNvSpPr>
              <p:nvPr/>
            </p:nvSpPr>
            <p:spPr>
              <a:xfrm>
                <a:off x="8318756" y="1580861"/>
                <a:ext cx="1766008" cy="128560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0639EB58-C309-41A4-B609-E274571D761D}"/>
                  </a:ext>
                </a:extLst>
              </p:cNvPr>
              <p:cNvSpPr txBox="1"/>
              <p:nvPr/>
            </p:nvSpPr>
            <p:spPr>
              <a:xfrm>
                <a:off x="10273339" y="1580861"/>
                <a:ext cx="711201" cy="12786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solidFill>
                                <a:srgbClr val="C00000"/>
                              </a:solidFill>
                              <a:latin typeface="Cambria Math" panose="02040503050406030204" pitchFamily="18" charset="0"/>
                            </a:rPr>
                          </m:ctrlPr>
                        </m:fPr>
                        <m:num>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1</m:t>
                          </m:r>
                        </m:num>
                        <m:den>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3</m:t>
                          </m:r>
                        </m:den>
                      </m:f>
                    </m:oMath>
                  </m:oMathPara>
                </a14:m>
                <a:endPar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47" name="TextBox 146">
                <a:extLst>
                  <a:ext uri="{FF2B5EF4-FFF2-40B4-BE49-F238E27FC236}">
                    <a16:creationId xmlns:a16="http://schemas.microsoft.com/office/drawing/2014/main" id="{0639EB58-C309-41A4-B609-E274571D761D}"/>
                  </a:ext>
                </a:extLst>
              </p:cNvPr>
              <p:cNvSpPr txBox="1">
                <a:spLocks noRot="1" noChangeAspect="1" noMove="1" noResize="1" noEditPoints="1" noAdjustHandles="1" noChangeArrowheads="1" noChangeShapeType="1" noTextEdit="1"/>
              </p:cNvSpPr>
              <p:nvPr/>
            </p:nvSpPr>
            <p:spPr>
              <a:xfrm>
                <a:off x="10273339" y="1580861"/>
                <a:ext cx="711201" cy="1278620"/>
              </a:xfrm>
              <a:prstGeom prst="rect">
                <a:avLst/>
              </a:prstGeom>
              <a:blipFill>
                <a:blip r:embed="rId6"/>
                <a:stretch>
                  <a:fillRect/>
                </a:stretch>
              </a:blipFill>
            </p:spPr>
            <p:txBody>
              <a:bodyPr/>
              <a:lstStyle/>
              <a:p>
                <a:r>
                  <a:rPr lang="en-US">
                    <a:noFill/>
                  </a:rPr>
                  <a:t> </a:t>
                </a:r>
              </a:p>
            </p:txBody>
          </p:sp>
        </mc:Fallback>
      </mc:AlternateContent>
      <p:sp>
        <p:nvSpPr>
          <p:cNvPr id="148" name="TextBox 147">
            <a:extLst>
              <a:ext uri="{FF2B5EF4-FFF2-40B4-BE49-F238E27FC236}">
                <a16:creationId xmlns:a16="http://schemas.microsoft.com/office/drawing/2014/main" id="{9728820A-2DBE-4C6C-85BC-26A185809F32}"/>
              </a:ext>
            </a:extLst>
          </p:cNvPr>
          <p:cNvSpPr txBox="1"/>
          <p:nvPr/>
        </p:nvSpPr>
        <p:spPr>
          <a:xfrm>
            <a:off x="7635599" y="1946692"/>
            <a:ext cx="617808" cy="707886"/>
          </a:xfrm>
          <a:prstGeom prst="rect">
            <a:avLst/>
          </a:prstGeom>
          <a:noFill/>
        </p:spPr>
        <p:txBody>
          <a:bodyPr wrap="square" rtlCol="0">
            <a:spAutoFit/>
          </a:bodyPr>
          <a:lstStyle/>
          <a:p>
            <a:r>
              <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rPr>
              <a:t>=</a:t>
            </a:r>
          </a:p>
        </p:txBody>
      </p:sp>
      <p:sp>
        <p:nvSpPr>
          <p:cNvPr id="149" name="TextBox 148">
            <a:extLst>
              <a:ext uri="{FF2B5EF4-FFF2-40B4-BE49-F238E27FC236}">
                <a16:creationId xmlns:a16="http://schemas.microsoft.com/office/drawing/2014/main" id="{D40AE95B-FFA2-424D-97D0-19F41DB8BB70}"/>
              </a:ext>
            </a:extLst>
          </p:cNvPr>
          <p:cNvSpPr txBox="1"/>
          <p:nvPr/>
        </p:nvSpPr>
        <p:spPr>
          <a:xfrm>
            <a:off x="9655531" y="1946692"/>
            <a:ext cx="617808" cy="707886"/>
          </a:xfrm>
          <a:prstGeom prst="rect">
            <a:avLst/>
          </a:prstGeom>
          <a:noFill/>
        </p:spPr>
        <p:txBody>
          <a:bodyPr wrap="square" rtlCol="0">
            <a:spAutoFit/>
          </a:bodyPr>
          <a:lstStyle/>
          <a:p>
            <a:r>
              <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rPr>
              <a:t>=</a:t>
            </a:r>
          </a:p>
        </p:txBody>
      </p:sp>
      <p:sp>
        <p:nvSpPr>
          <p:cNvPr id="150" name="TextBox 149">
            <a:extLst>
              <a:ext uri="{FF2B5EF4-FFF2-40B4-BE49-F238E27FC236}">
                <a16:creationId xmlns:a16="http://schemas.microsoft.com/office/drawing/2014/main" id="{65ED9A6F-9CBE-4330-8492-3B1AE86FC7E4}"/>
              </a:ext>
            </a:extLst>
          </p:cNvPr>
          <p:cNvSpPr txBox="1"/>
          <p:nvPr/>
        </p:nvSpPr>
        <p:spPr>
          <a:xfrm>
            <a:off x="6226711" y="743832"/>
            <a:ext cx="823546" cy="523220"/>
          </a:xfrm>
          <a:prstGeom prst="rect">
            <a:avLst/>
          </a:prstGeom>
          <a:noFill/>
        </p:spPr>
        <p:txBody>
          <a:bodyPr wrap="square" rtlCol="0">
            <a:spAutoFit/>
          </a:bodyPr>
          <a:lstStyle/>
          <a:p>
            <a:r>
              <a:rPr lang="en-US" sz="2800" dirty="0">
                <a:solidFill>
                  <a:schemeClr val="accent5">
                    <a:lumMod val="50000"/>
                  </a:schemeClr>
                </a:solidFill>
                <a:latin typeface="UTM Avo" panose="02040603050506020204" pitchFamily="18" charset="0"/>
                <a:ea typeface="Tahoma" panose="020B0604030504040204" pitchFamily="34" charset="0"/>
                <a:cs typeface="Tahoma" panose="020B0604030504040204" pitchFamily="34" charset="0"/>
              </a:rPr>
              <a:t>: 3</a:t>
            </a:r>
          </a:p>
        </p:txBody>
      </p:sp>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51A91F62-216C-4B00-910F-43934594E3F4}"/>
                  </a:ext>
                </a:extLst>
              </p:cNvPr>
              <p:cNvSpPr txBox="1"/>
              <p:nvPr/>
            </p:nvSpPr>
            <p:spPr>
              <a:xfrm>
                <a:off x="4346596" y="1580861"/>
                <a:ext cx="927725" cy="129291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solidFill>
                                <a:srgbClr val="C00000"/>
                              </a:solidFill>
                              <a:latin typeface="Cambria Math" panose="02040503050406030204" pitchFamily="18" charset="0"/>
                            </a:rPr>
                          </m:ctrlPr>
                        </m:fPr>
                        <m:num>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2</m:t>
                          </m:r>
                        </m:num>
                        <m:den>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3</m:t>
                          </m:r>
                        </m:den>
                      </m:f>
                    </m:oMath>
                  </m:oMathPara>
                </a14:m>
                <a:endPar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67" name="TextBox 166">
                <a:extLst>
                  <a:ext uri="{FF2B5EF4-FFF2-40B4-BE49-F238E27FC236}">
                    <a16:creationId xmlns:a16="http://schemas.microsoft.com/office/drawing/2014/main" id="{51A91F62-216C-4B00-910F-43934594E3F4}"/>
                  </a:ext>
                </a:extLst>
              </p:cNvPr>
              <p:cNvSpPr txBox="1">
                <a:spLocks noRot="1" noChangeAspect="1" noMove="1" noResize="1" noEditPoints="1" noAdjustHandles="1" noChangeArrowheads="1" noChangeShapeType="1" noTextEdit="1"/>
              </p:cNvSpPr>
              <p:nvPr/>
            </p:nvSpPr>
            <p:spPr>
              <a:xfrm>
                <a:off x="4346596" y="1580861"/>
                <a:ext cx="927725" cy="129291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5D4F6C18-2763-4883-A182-0E32E6B06072}"/>
                  </a:ext>
                </a:extLst>
              </p:cNvPr>
              <p:cNvSpPr txBox="1"/>
              <p:nvPr/>
            </p:nvSpPr>
            <p:spPr>
              <a:xfrm>
                <a:off x="5298986" y="1580861"/>
                <a:ext cx="927725" cy="128560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solidFill>
                                <a:srgbClr val="C00000"/>
                              </a:solidFill>
                              <a:latin typeface="Cambria Math" panose="02040503050406030204" pitchFamily="18" charset="0"/>
                            </a:rPr>
                          </m:ctrlPr>
                        </m:fPr>
                        <m:num>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3</m:t>
                          </m:r>
                        </m:num>
                        <m:den>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9</m:t>
                          </m:r>
                        </m:den>
                      </m:f>
                    </m:oMath>
                  </m:oMathPara>
                </a14:m>
                <a:endPar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68" name="TextBox 167">
                <a:extLst>
                  <a:ext uri="{FF2B5EF4-FFF2-40B4-BE49-F238E27FC236}">
                    <a16:creationId xmlns:a16="http://schemas.microsoft.com/office/drawing/2014/main" id="{5D4F6C18-2763-4883-A182-0E32E6B06072}"/>
                  </a:ext>
                </a:extLst>
              </p:cNvPr>
              <p:cNvSpPr txBox="1">
                <a:spLocks noRot="1" noChangeAspect="1" noMove="1" noResize="1" noEditPoints="1" noAdjustHandles="1" noChangeArrowheads="1" noChangeShapeType="1" noTextEdit="1"/>
              </p:cNvSpPr>
              <p:nvPr/>
            </p:nvSpPr>
            <p:spPr>
              <a:xfrm>
                <a:off x="5298986" y="1580861"/>
                <a:ext cx="927725" cy="1285608"/>
              </a:xfrm>
              <a:prstGeom prst="rect">
                <a:avLst/>
              </a:prstGeom>
              <a:blipFill>
                <a:blip r:embed="rId8"/>
                <a:stretch>
                  <a:fillRect/>
                </a:stretch>
              </a:blipFill>
            </p:spPr>
            <p:txBody>
              <a:bodyPr/>
              <a:lstStyle/>
              <a:p>
                <a:r>
                  <a:rPr lang="en-US">
                    <a:noFill/>
                  </a:rPr>
                  <a:t> </a:t>
                </a:r>
              </a:p>
            </p:txBody>
          </p:sp>
        </mc:Fallback>
      </mc:AlternateContent>
      <p:sp>
        <p:nvSpPr>
          <p:cNvPr id="169" name="TextBox 168">
            <a:extLst>
              <a:ext uri="{FF2B5EF4-FFF2-40B4-BE49-F238E27FC236}">
                <a16:creationId xmlns:a16="http://schemas.microsoft.com/office/drawing/2014/main" id="{BAC1703B-546B-4CB5-B3D5-C1E5340A6A0B}"/>
              </a:ext>
            </a:extLst>
          </p:cNvPr>
          <p:cNvSpPr txBox="1"/>
          <p:nvPr/>
        </p:nvSpPr>
        <p:spPr>
          <a:xfrm>
            <a:off x="4978490" y="1923232"/>
            <a:ext cx="621241" cy="707886"/>
          </a:xfrm>
          <a:prstGeom prst="rect">
            <a:avLst/>
          </a:prstGeom>
          <a:noFill/>
        </p:spPr>
        <p:txBody>
          <a:bodyPr wrap="square" rtlCol="0">
            <a:spAutoFit/>
          </a:bodyPr>
          <a:lstStyle/>
          <a:p>
            <a:r>
              <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rPr>
              <a:t>-</a:t>
            </a:r>
          </a:p>
        </p:txBody>
      </p:sp>
      <p:sp>
        <p:nvSpPr>
          <p:cNvPr id="40" name="TextBox 39">
            <a:extLst>
              <a:ext uri="{FF2B5EF4-FFF2-40B4-BE49-F238E27FC236}">
                <a16:creationId xmlns:a16="http://schemas.microsoft.com/office/drawing/2014/main" id="{808EDB0E-BEDD-447C-8715-E34C7BA96FEE}"/>
              </a:ext>
            </a:extLst>
          </p:cNvPr>
          <p:cNvSpPr txBox="1"/>
          <p:nvPr/>
        </p:nvSpPr>
        <p:spPr>
          <a:xfrm>
            <a:off x="5889230" y="1923232"/>
            <a:ext cx="617808" cy="707886"/>
          </a:xfrm>
          <a:prstGeom prst="rect">
            <a:avLst/>
          </a:prstGeom>
          <a:noFill/>
        </p:spPr>
        <p:txBody>
          <a:bodyPr wrap="square" rtlCol="0">
            <a:spAutoFit/>
          </a:bodyPr>
          <a:lstStyle/>
          <a:p>
            <a:r>
              <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rPr>
              <a:t>=</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44F1A50-1D69-45AE-BBF7-00288336DEFC}"/>
                  </a:ext>
                </a:extLst>
              </p:cNvPr>
              <p:cNvSpPr txBox="1"/>
              <p:nvPr/>
            </p:nvSpPr>
            <p:spPr>
              <a:xfrm>
                <a:off x="6345531" y="1611064"/>
                <a:ext cx="927725" cy="129291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solidFill>
                                <a:srgbClr val="C00000"/>
                              </a:solidFill>
                              <a:latin typeface="Cambria Math" panose="02040503050406030204" pitchFamily="18" charset="0"/>
                            </a:rPr>
                          </m:ctrlPr>
                        </m:fPr>
                        <m:num>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2</m:t>
                          </m:r>
                        </m:num>
                        <m:den>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3</m:t>
                          </m:r>
                        </m:den>
                      </m:f>
                    </m:oMath>
                  </m:oMathPara>
                </a14:m>
                <a:endPar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41" name="TextBox 40">
                <a:extLst>
                  <a:ext uri="{FF2B5EF4-FFF2-40B4-BE49-F238E27FC236}">
                    <a16:creationId xmlns:a16="http://schemas.microsoft.com/office/drawing/2014/main" id="{A44F1A50-1D69-45AE-BBF7-00288336DEFC}"/>
                  </a:ext>
                </a:extLst>
              </p:cNvPr>
              <p:cNvSpPr txBox="1">
                <a:spLocks noRot="1" noChangeAspect="1" noMove="1" noResize="1" noEditPoints="1" noAdjustHandles="1" noChangeArrowheads="1" noChangeShapeType="1" noTextEdit="1"/>
              </p:cNvSpPr>
              <p:nvPr/>
            </p:nvSpPr>
            <p:spPr>
              <a:xfrm>
                <a:off x="6345531" y="1611064"/>
                <a:ext cx="927725" cy="129291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EFACBAC5-8A56-4765-BBB9-3F70D9C31AC2}"/>
                  </a:ext>
                </a:extLst>
              </p:cNvPr>
              <p:cNvSpPr txBox="1"/>
              <p:nvPr/>
            </p:nvSpPr>
            <p:spPr>
              <a:xfrm>
                <a:off x="7297921" y="1611064"/>
                <a:ext cx="927725" cy="128560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solidFill>
                                <a:srgbClr val="C00000"/>
                              </a:solidFill>
                              <a:latin typeface="Cambria Math" panose="02040503050406030204" pitchFamily="18" charset="0"/>
                            </a:rPr>
                          </m:ctrlPr>
                        </m:fPr>
                        <m:num>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1</m:t>
                          </m:r>
                        </m:num>
                        <m:den>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3</m:t>
                          </m:r>
                        </m:den>
                      </m:f>
                    </m:oMath>
                  </m:oMathPara>
                </a14:m>
                <a:endPar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42" name="TextBox 41">
                <a:extLst>
                  <a:ext uri="{FF2B5EF4-FFF2-40B4-BE49-F238E27FC236}">
                    <a16:creationId xmlns:a16="http://schemas.microsoft.com/office/drawing/2014/main" id="{EFACBAC5-8A56-4765-BBB9-3F70D9C31AC2}"/>
                  </a:ext>
                </a:extLst>
              </p:cNvPr>
              <p:cNvSpPr txBox="1">
                <a:spLocks noRot="1" noChangeAspect="1" noMove="1" noResize="1" noEditPoints="1" noAdjustHandles="1" noChangeArrowheads="1" noChangeShapeType="1" noTextEdit="1"/>
              </p:cNvSpPr>
              <p:nvPr/>
            </p:nvSpPr>
            <p:spPr>
              <a:xfrm>
                <a:off x="7297921" y="1611064"/>
                <a:ext cx="927725" cy="1285608"/>
              </a:xfrm>
              <a:prstGeom prst="rect">
                <a:avLst/>
              </a:prstGeom>
              <a:blipFill>
                <a:blip r:embed="rId10"/>
                <a:stretch>
                  <a:fillRect/>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E922BF8B-AED0-47FB-A1C0-169F0A3BFA04}"/>
              </a:ext>
            </a:extLst>
          </p:cNvPr>
          <p:cNvSpPr txBox="1"/>
          <p:nvPr/>
        </p:nvSpPr>
        <p:spPr>
          <a:xfrm>
            <a:off x="6911369" y="1954115"/>
            <a:ext cx="621241" cy="707886"/>
          </a:xfrm>
          <a:prstGeom prst="rect">
            <a:avLst/>
          </a:prstGeom>
          <a:noFill/>
        </p:spPr>
        <p:txBody>
          <a:bodyPr wrap="square" rtlCol="0">
            <a:spAutoFit/>
          </a:bodyPr>
          <a:lstStyle/>
          <a:p>
            <a:r>
              <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rPr>
              <a:t>-</a:t>
            </a:r>
          </a:p>
        </p:txBody>
      </p:sp>
      <p:sp>
        <p:nvSpPr>
          <p:cNvPr id="44" name="Rectangle 43">
            <a:extLst>
              <a:ext uri="{FF2B5EF4-FFF2-40B4-BE49-F238E27FC236}">
                <a16:creationId xmlns:a16="http://schemas.microsoft.com/office/drawing/2014/main" id="{E8D60546-B1D8-4503-9626-5BB9294EC073}"/>
              </a:ext>
            </a:extLst>
          </p:cNvPr>
          <p:cNvSpPr/>
          <p:nvPr/>
        </p:nvSpPr>
        <p:spPr>
          <a:xfrm>
            <a:off x="4292990" y="1571786"/>
            <a:ext cx="528480" cy="1353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45" name="Rectangle 44">
            <a:extLst>
              <a:ext uri="{FF2B5EF4-FFF2-40B4-BE49-F238E27FC236}">
                <a16:creationId xmlns:a16="http://schemas.microsoft.com/office/drawing/2014/main" id="{BCAF4032-2A4B-444E-8271-78A4AACC5C84}"/>
              </a:ext>
            </a:extLst>
          </p:cNvPr>
          <p:cNvSpPr/>
          <p:nvPr/>
        </p:nvSpPr>
        <p:spPr>
          <a:xfrm>
            <a:off x="5296382" y="1543218"/>
            <a:ext cx="528480" cy="1353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0" name="Arrow: Circular 19">
            <a:extLst>
              <a:ext uri="{FF2B5EF4-FFF2-40B4-BE49-F238E27FC236}">
                <a16:creationId xmlns:a16="http://schemas.microsoft.com/office/drawing/2014/main" id="{4766BF5A-BA42-43AC-9DCD-38D85335993A}"/>
              </a:ext>
            </a:extLst>
          </p:cNvPr>
          <p:cNvSpPr/>
          <p:nvPr/>
        </p:nvSpPr>
        <p:spPr>
          <a:xfrm>
            <a:off x="5581594" y="1109242"/>
            <a:ext cx="1960895" cy="1285609"/>
          </a:xfrm>
          <a:prstGeom prst="circularArrow">
            <a:avLst>
              <a:gd name="adj1" fmla="val 2200"/>
              <a:gd name="adj2" fmla="val 414152"/>
              <a:gd name="adj3" fmla="val 20727861"/>
              <a:gd name="adj4" fmla="val 11475634"/>
              <a:gd name="adj5" fmla="val 76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63" name="TextBox 62">
            <a:extLst>
              <a:ext uri="{FF2B5EF4-FFF2-40B4-BE49-F238E27FC236}">
                <a16:creationId xmlns:a16="http://schemas.microsoft.com/office/drawing/2014/main" id="{04977979-D55D-470C-9566-95A85E0604F7}"/>
              </a:ext>
            </a:extLst>
          </p:cNvPr>
          <p:cNvSpPr txBox="1"/>
          <p:nvPr/>
        </p:nvSpPr>
        <p:spPr>
          <a:xfrm>
            <a:off x="6226711" y="3338088"/>
            <a:ext cx="823546" cy="523220"/>
          </a:xfrm>
          <a:prstGeom prst="rect">
            <a:avLst/>
          </a:prstGeom>
          <a:noFill/>
        </p:spPr>
        <p:txBody>
          <a:bodyPr wrap="square" rtlCol="0">
            <a:spAutoFit/>
          </a:bodyPr>
          <a:lstStyle/>
          <a:p>
            <a:r>
              <a:rPr lang="en-US" sz="2800" dirty="0">
                <a:solidFill>
                  <a:schemeClr val="accent5">
                    <a:lumMod val="50000"/>
                  </a:schemeClr>
                </a:solidFill>
                <a:latin typeface="UTM Avo" panose="02040603050506020204" pitchFamily="18" charset="0"/>
                <a:ea typeface="Tahoma" panose="020B0604030504040204" pitchFamily="34" charset="0"/>
                <a:cs typeface="Tahoma" panose="020B0604030504040204" pitchFamily="34" charset="0"/>
              </a:rPr>
              <a:t>: 3</a:t>
            </a:r>
          </a:p>
        </p:txBody>
      </p:sp>
      <p:sp>
        <p:nvSpPr>
          <p:cNvPr id="64" name="Arrow: Circular 63">
            <a:extLst>
              <a:ext uri="{FF2B5EF4-FFF2-40B4-BE49-F238E27FC236}">
                <a16:creationId xmlns:a16="http://schemas.microsoft.com/office/drawing/2014/main" id="{44F06A88-29B7-4588-B796-3D94D6C8EC07}"/>
              </a:ext>
            </a:extLst>
          </p:cNvPr>
          <p:cNvSpPr/>
          <p:nvPr/>
        </p:nvSpPr>
        <p:spPr>
          <a:xfrm flipV="1">
            <a:off x="5580229" y="2143184"/>
            <a:ext cx="1960895" cy="1285609"/>
          </a:xfrm>
          <a:prstGeom prst="circularArrow">
            <a:avLst>
              <a:gd name="adj1" fmla="val 2200"/>
              <a:gd name="adj2" fmla="val 414152"/>
              <a:gd name="adj3" fmla="val 20727861"/>
              <a:gd name="adj4" fmla="val 11475634"/>
              <a:gd name="adj5" fmla="val 76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287963EE-2773-49AE-96A3-2A4FE9B47369}"/>
                  </a:ext>
                </a:extLst>
              </p:cNvPr>
              <p:cNvSpPr txBox="1"/>
              <p:nvPr/>
            </p:nvSpPr>
            <p:spPr>
              <a:xfrm>
                <a:off x="8318756" y="4207591"/>
                <a:ext cx="1766008" cy="128560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latin typeface="Cambria Math" panose="02040503050406030204" pitchFamily="18" charset="0"/>
                            </a:rPr>
                          </m:ctrlPr>
                        </m:fPr>
                        <m:num>
                          <m:r>
                            <m:rPr>
                              <m:nor/>
                            </m:rPr>
                            <a:rPr lang="en-US" sz="4000" b="1" i="0" smtClean="0">
                              <a:latin typeface="UTM Avo" panose="02040603050506020204" pitchFamily="18" charset="0"/>
                              <a:ea typeface="Tahoma" panose="020B0604030504040204" pitchFamily="34" charset="0"/>
                              <a:cs typeface="Tahoma" panose="020B0604030504040204" pitchFamily="34" charset="0"/>
                            </a:rPr>
                            <m:t>7 − 3</m:t>
                          </m:r>
                        </m:num>
                        <m:den>
                          <m:r>
                            <m:rPr>
                              <m:nor/>
                            </m:rPr>
                            <a:rPr lang="en-US" sz="4000" b="1" i="0" smtClean="0">
                              <a:latin typeface="UTM Avo" panose="02040603050506020204" pitchFamily="18" charset="0"/>
                              <a:ea typeface="Tahoma" panose="020B0604030504040204" pitchFamily="34" charset="0"/>
                              <a:cs typeface="Tahoma" panose="020B0604030504040204" pitchFamily="34" charset="0"/>
                            </a:rPr>
                            <m:t>5</m:t>
                          </m:r>
                        </m:den>
                      </m:f>
                    </m:oMath>
                  </m:oMathPara>
                </a14:m>
                <a:endParaRPr lang="en-US" sz="4000" b="1" dirty="0">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81" name="TextBox 80">
                <a:extLst>
                  <a:ext uri="{FF2B5EF4-FFF2-40B4-BE49-F238E27FC236}">
                    <a16:creationId xmlns:a16="http://schemas.microsoft.com/office/drawing/2014/main" id="{287963EE-2773-49AE-96A3-2A4FE9B47369}"/>
                  </a:ext>
                </a:extLst>
              </p:cNvPr>
              <p:cNvSpPr txBox="1">
                <a:spLocks noRot="1" noChangeAspect="1" noMove="1" noResize="1" noEditPoints="1" noAdjustHandles="1" noChangeArrowheads="1" noChangeShapeType="1" noTextEdit="1"/>
              </p:cNvSpPr>
              <p:nvPr/>
            </p:nvSpPr>
            <p:spPr>
              <a:xfrm>
                <a:off x="8318756" y="4207591"/>
                <a:ext cx="1766008" cy="128560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02DBD960-D307-4F93-B648-CCC0E663519F}"/>
                  </a:ext>
                </a:extLst>
              </p:cNvPr>
              <p:cNvSpPr txBox="1"/>
              <p:nvPr/>
            </p:nvSpPr>
            <p:spPr>
              <a:xfrm>
                <a:off x="10273339" y="4207591"/>
                <a:ext cx="711201" cy="12786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latin typeface="Cambria Math" panose="02040503050406030204" pitchFamily="18" charset="0"/>
                            </a:rPr>
                          </m:ctrlPr>
                        </m:fPr>
                        <m:num>
                          <m:r>
                            <m:rPr>
                              <m:nor/>
                            </m:rPr>
                            <a:rPr lang="en-US" sz="4000" b="1" i="0" smtClean="0">
                              <a:latin typeface="UTM Avo" panose="02040603050506020204" pitchFamily="18" charset="0"/>
                              <a:ea typeface="Tahoma" panose="020B0604030504040204" pitchFamily="34" charset="0"/>
                              <a:cs typeface="Tahoma" panose="020B0604030504040204" pitchFamily="34" charset="0"/>
                            </a:rPr>
                            <m:t>4</m:t>
                          </m:r>
                        </m:num>
                        <m:den>
                          <m:r>
                            <m:rPr>
                              <m:nor/>
                            </m:rPr>
                            <a:rPr lang="en-US" sz="4000" b="1" i="0" smtClean="0">
                              <a:latin typeface="UTM Avo" panose="02040603050506020204" pitchFamily="18" charset="0"/>
                              <a:ea typeface="Tahoma" panose="020B0604030504040204" pitchFamily="34" charset="0"/>
                              <a:cs typeface="Tahoma" panose="020B0604030504040204" pitchFamily="34" charset="0"/>
                            </a:rPr>
                            <m:t>5</m:t>
                          </m:r>
                        </m:den>
                      </m:f>
                    </m:oMath>
                  </m:oMathPara>
                </a14:m>
                <a:endParaRPr lang="en-US" sz="4000" b="1" dirty="0">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82" name="TextBox 81">
                <a:extLst>
                  <a:ext uri="{FF2B5EF4-FFF2-40B4-BE49-F238E27FC236}">
                    <a16:creationId xmlns:a16="http://schemas.microsoft.com/office/drawing/2014/main" id="{02DBD960-D307-4F93-B648-CCC0E663519F}"/>
                  </a:ext>
                </a:extLst>
              </p:cNvPr>
              <p:cNvSpPr txBox="1">
                <a:spLocks noRot="1" noChangeAspect="1" noMove="1" noResize="1" noEditPoints="1" noAdjustHandles="1" noChangeArrowheads="1" noChangeShapeType="1" noTextEdit="1"/>
              </p:cNvSpPr>
              <p:nvPr/>
            </p:nvSpPr>
            <p:spPr>
              <a:xfrm>
                <a:off x="10273339" y="4207591"/>
                <a:ext cx="711201" cy="1278620"/>
              </a:xfrm>
              <a:prstGeom prst="rect">
                <a:avLst/>
              </a:prstGeom>
              <a:blipFill>
                <a:blip r:embed="rId12"/>
                <a:stretch>
                  <a:fillRect/>
                </a:stretch>
              </a:blipFill>
            </p:spPr>
            <p:txBody>
              <a:bodyPr/>
              <a:lstStyle/>
              <a:p>
                <a:r>
                  <a:rPr lang="en-US">
                    <a:noFill/>
                  </a:rPr>
                  <a:t> </a:t>
                </a:r>
              </a:p>
            </p:txBody>
          </p:sp>
        </mc:Fallback>
      </mc:AlternateContent>
      <p:sp>
        <p:nvSpPr>
          <p:cNvPr id="83" name="TextBox 82">
            <a:extLst>
              <a:ext uri="{FF2B5EF4-FFF2-40B4-BE49-F238E27FC236}">
                <a16:creationId xmlns:a16="http://schemas.microsoft.com/office/drawing/2014/main" id="{4C08977D-BDE3-4FFA-91A8-C5A05D214B94}"/>
              </a:ext>
            </a:extLst>
          </p:cNvPr>
          <p:cNvSpPr txBox="1"/>
          <p:nvPr/>
        </p:nvSpPr>
        <p:spPr>
          <a:xfrm>
            <a:off x="7635599" y="4573422"/>
            <a:ext cx="617808" cy="707886"/>
          </a:xfrm>
          <a:prstGeom prst="rect">
            <a:avLst/>
          </a:prstGeom>
          <a:noFill/>
        </p:spPr>
        <p:txBody>
          <a:bodyPr wrap="square" rtlCol="0">
            <a:spAutoFit/>
          </a:bodyPr>
          <a:lstStyle/>
          <a:p>
            <a:r>
              <a:rPr lang="en-US" sz="4000" b="1" dirty="0">
                <a:latin typeface="UTM Avo" panose="02040603050506020204" pitchFamily="18" charset="0"/>
                <a:ea typeface="Tahoma" panose="020B0604030504040204" pitchFamily="34" charset="0"/>
                <a:cs typeface="Tahoma" panose="020B0604030504040204" pitchFamily="34" charset="0"/>
              </a:rPr>
              <a:t>=</a:t>
            </a:r>
          </a:p>
        </p:txBody>
      </p:sp>
      <p:sp>
        <p:nvSpPr>
          <p:cNvPr id="84" name="TextBox 83">
            <a:extLst>
              <a:ext uri="{FF2B5EF4-FFF2-40B4-BE49-F238E27FC236}">
                <a16:creationId xmlns:a16="http://schemas.microsoft.com/office/drawing/2014/main" id="{E924FF31-589C-452A-93A9-D781418E220A}"/>
              </a:ext>
            </a:extLst>
          </p:cNvPr>
          <p:cNvSpPr txBox="1"/>
          <p:nvPr/>
        </p:nvSpPr>
        <p:spPr>
          <a:xfrm>
            <a:off x="9655531" y="4573422"/>
            <a:ext cx="617808" cy="707886"/>
          </a:xfrm>
          <a:prstGeom prst="rect">
            <a:avLst/>
          </a:prstGeom>
          <a:noFill/>
        </p:spPr>
        <p:txBody>
          <a:bodyPr wrap="square" rtlCol="0">
            <a:spAutoFit/>
          </a:bodyPr>
          <a:lstStyle/>
          <a:p>
            <a:r>
              <a:rPr lang="en-US" sz="4000" b="1" dirty="0">
                <a:latin typeface="UTM Avo" panose="02040603050506020204" pitchFamily="18" charset="0"/>
                <a:ea typeface="Tahoma" panose="020B0604030504040204" pitchFamily="34" charset="0"/>
                <a:cs typeface="Tahoma" panose="020B0604030504040204" pitchFamily="34" charset="0"/>
              </a:rPr>
              <a:t>=</a:t>
            </a:r>
          </a:p>
        </p:txBody>
      </p:sp>
      <p:sp>
        <p:nvSpPr>
          <p:cNvPr id="85" name="TextBox 84">
            <a:extLst>
              <a:ext uri="{FF2B5EF4-FFF2-40B4-BE49-F238E27FC236}">
                <a16:creationId xmlns:a16="http://schemas.microsoft.com/office/drawing/2014/main" id="{B53392BD-80EB-4E24-9EBF-1FF4E61702D1}"/>
              </a:ext>
            </a:extLst>
          </p:cNvPr>
          <p:cNvSpPr txBox="1"/>
          <p:nvPr/>
        </p:nvSpPr>
        <p:spPr>
          <a:xfrm>
            <a:off x="6226711" y="3370562"/>
            <a:ext cx="823546" cy="523220"/>
          </a:xfrm>
          <a:prstGeom prst="rect">
            <a:avLst/>
          </a:prstGeom>
          <a:noFill/>
        </p:spPr>
        <p:txBody>
          <a:bodyPr wrap="square" rtlCol="0">
            <a:spAutoFit/>
          </a:bodyPr>
          <a:lstStyle/>
          <a:p>
            <a:r>
              <a:rPr lang="en-US" sz="2800" dirty="0">
                <a:solidFill>
                  <a:schemeClr val="accent5">
                    <a:lumMod val="50000"/>
                  </a:schemeClr>
                </a:solidFill>
                <a:latin typeface="UTM Avo" panose="02040603050506020204" pitchFamily="18" charset="0"/>
                <a:ea typeface="Tahoma" panose="020B0604030504040204" pitchFamily="34" charset="0"/>
                <a:cs typeface="Tahoma" panose="020B0604030504040204" pitchFamily="34" charset="0"/>
              </a:rPr>
              <a:t>: 5</a:t>
            </a:r>
          </a:p>
        </p:txBody>
      </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388F9F61-4C54-4DF8-A9EA-3DAF30E83AB3}"/>
                  </a:ext>
                </a:extLst>
              </p:cNvPr>
              <p:cNvSpPr txBox="1"/>
              <p:nvPr/>
            </p:nvSpPr>
            <p:spPr>
              <a:xfrm>
                <a:off x="4346596" y="4207591"/>
                <a:ext cx="927725" cy="129291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solidFill>
                                <a:schemeClr val="tx1"/>
                              </a:solidFill>
                              <a:latin typeface="Cambria Math" panose="02040503050406030204" pitchFamily="18" charset="0"/>
                            </a:rPr>
                          </m:ctrlPr>
                        </m:fPr>
                        <m:num>
                          <m:r>
                            <m:rPr>
                              <m:nor/>
                            </m:rPr>
                            <a:rPr lang="en-US" sz="4000" b="1" i="0" smtClean="0">
                              <a:solidFill>
                                <a:schemeClr val="tx1"/>
                              </a:solidFill>
                              <a:latin typeface="UTM Avo" panose="02040603050506020204" pitchFamily="18" charset="0"/>
                              <a:ea typeface="Tahoma" panose="020B0604030504040204" pitchFamily="34" charset="0"/>
                              <a:cs typeface="Tahoma" panose="020B0604030504040204" pitchFamily="34" charset="0"/>
                            </a:rPr>
                            <m:t>7</m:t>
                          </m:r>
                        </m:num>
                        <m:den>
                          <m:r>
                            <m:rPr>
                              <m:nor/>
                            </m:rPr>
                            <a:rPr lang="en-US" sz="4000" b="1" i="0" smtClean="0">
                              <a:solidFill>
                                <a:schemeClr val="tx1"/>
                              </a:solidFill>
                              <a:latin typeface="UTM Avo" panose="02040603050506020204" pitchFamily="18" charset="0"/>
                              <a:ea typeface="Tahoma" panose="020B0604030504040204" pitchFamily="34" charset="0"/>
                              <a:cs typeface="Tahoma" panose="020B0604030504040204" pitchFamily="34" charset="0"/>
                            </a:rPr>
                            <m:t>5</m:t>
                          </m:r>
                        </m:den>
                      </m:f>
                    </m:oMath>
                  </m:oMathPara>
                </a14:m>
                <a:endParaRPr lang="en-US" sz="4000" b="1" dirty="0">
                  <a:solidFill>
                    <a:schemeClr val="tx1"/>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86" name="TextBox 85">
                <a:extLst>
                  <a:ext uri="{FF2B5EF4-FFF2-40B4-BE49-F238E27FC236}">
                    <a16:creationId xmlns:a16="http://schemas.microsoft.com/office/drawing/2014/main" id="{388F9F61-4C54-4DF8-A9EA-3DAF30E83AB3}"/>
                  </a:ext>
                </a:extLst>
              </p:cNvPr>
              <p:cNvSpPr txBox="1">
                <a:spLocks noRot="1" noChangeAspect="1" noMove="1" noResize="1" noEditPoints="1" noAdjustHandles="1" noChangeArrowheads="1" noChangeShapeType="1" noTextEdit="1"/>
              </p:cNvSpPr>
              <p:nvPr/>
            </p:nvSpPr>
            <p:spPr>
              <a:xfrm>
                <a:off x="4346596" y="4207591"/>
                <a:ext cx="927725" cy="129291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F55DD6AA-2D9B-4232-9A19-58747A0BD3DF}"/>
                  </a:ext>
                </a:extLst>
              </p:cNvPr>
              <p:cNvSpPr txBox="1"/>
              <p:nvPr/>
            </p:nvSpPr>
            <p:spPr>
              <a:xfrm>
                <a:off x="5243231" y="4207591"/>
                <a:ext cx="927725" cy="128560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solidFill>
                                <a:schemeClr val="tx1"/>
                              </a:solidFill>
                              <a:latin typeface="Cambria Math" panose="02040503050406030204" pitchFamily="18" charset="0"/>
                            </a:rPr>
                          </m:ctrlPr>
                        </m:fPr>
                        <m:num>
                          <m:r>
                            <m:rPr>
                              <m:nor/>
                            </m:rPr>
                            <a:rPr lang="en-US" sz="4000" b="1" i="0" smtClean="0">
                              <a:solidFill>
                                <a:schemeClr val="tx1"/>
                              </a:solidFill>
                              <a:latin typeface="UTM Avo" panose="02040603050506020204" pitchFamily="18" charset="0"/>
                              <a:ea typeface="Tahoma" panose="020B0604030504040204" pitchFamily="34" charset="0"/>
                              <a:cs typeface="Tahoma" panose="020B0604030504040204" pitchFamily="34" charset="0"/>
                            </a:rPr>
                            <m:t>15</m:t>
                          </m:r>
                        </m:num>
                        <m:den>
                          <m:r>
                            <m:rPr>
                              <m:nor/>
                            </m:rPr>
                            <a:rPr lang="en-US" sz="4000" b="1" i="0" smtClean="0">
                              <a:solidFill>
                                <a:schemeClr val="tx1"/>
                              </a:solidFill>
                              <a:latin typeface="UTM Avo" panose="02040603050506020204" pitchFamily="18" charset="0"/>
                              <a:ea typeface="Tahoma" panose="020B0604030504040204" pitchFamily="34" charset="0"/>
                              <a:cs typeface="Tahoma" panose="020B0604030504040204" pitchFamily="34" charset="0"/>
                            </a:rPr>
                            <m:t>25</m:t>
                          </m:r>
                        </m:den>
                      </m:f>
                    </m:oMath>
                  </m:oMathPara>
                </a14:m>
                <a:endParaRPr lang="en-US" sz="4000" b="1" dirty="0">
                  <a:solidFill>
                    <a:schemeClr val="tx1"/>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87" name="TextBox 86">
                <a:extLst>
                  <a:ext uri="{FF2B5EF4-FFF2-40B4-BE49-F238E27FC236}">
                    <a16:creationId xmlns:a16="http://schemas.microsoft.com/office/drawing/2014/main" id="{F55DD6AA-2D9B-4232-9A19-58747A0BD3DF}"/>
                  </a:ext>
                </a:extLst>
              </p:cNvPr>
              <p:cNvSpPr txBox="1">
                <a:spLocks noRot="1" noChangeAspect="1" noMove="1" noResize="1" noEditPoints="1" noAdjustHandles="1" noChangeArrowheads="1" noChangeShapeType="1" noTextEdit="1"/>
              </p:cNvSpPr>
              <p:nvPr/>
            </p:nvSpPr>
            <p:spPr>
              <a:xfrm>
                <a:off x="5243231" y="4207591"/>
                <a:ext cx="927725" cy="1285608"/>
              </a:xfrm>
              <a:prstGeom prst="rect">
                <a:avLst/>
              </a:prstGeom>
              <a:blipFill>
                <a:blip r:embed="rId14"/>
                <a:stretch>
                  <a:fillRect/>
                </a:stretch>
              </a:blipFill>
            </p:spPr>
            <p:txBody>
              <a:bodyPr/>
              <a:lstStyle/>
              <a:p>
                <a:r>
                  <a:rPr lang="en-US">
                    <a:noFill/>
                  </a:rPr>
                  <a:t> </a:t>
                </a:r>
              </a:p>
            </p:txBody>
          </p:sp>
        </mc:Fallback>
      </mc:AlternateContent>
      <p:sp>
        <p:nvSpPr>
          <p:cNvPr id="88" name="TextBox 87">
            <a:extLst>
              <a:ext uri="{FF2B5EF4-FFF2-40B4-BE49-F238E27FC236}">
                <a16:creationId xmlns:a16="http://schemas.microsoft.com/office/drawing/2014/main" id="{F5CF5A16-1888-48BC-9618-CAF9BFB06E43}"/>
              </a:ext>
            </a:extLst>
          </p:cNvPr>
          <p:cNvSpPr txBox="1"/>
          <p:nvPr/>
        </p:nvSpPr>
        <p:spPr>
          <a:xfrm>
            <a:off x="4978490" y="4549962"/>
            <a:ext cx="621241" cy="707886"/>
          </a:xfrm>
          <a:prstGeom prst="rect">
            <a:avLst/>
          </a:prstGeom>
          <a:noFill/>
        </p:spPr>
        <p:txBody>
          <a:bodyPr wrap="square" rtlCol="0">
            <a:spAutoFit/>
          </a:bodyPr>
          <a:lstStyle/>
          <a:p>
            <a:r>
              <a:rPr lang="en-US" sz="4000" b="1" dirty="0">
                <a:latin typeface="UTM Avo" panose="02040603050506020204" pitchFamily="18" charset="0"/>
                <a:ea typeface="Tahoma" panose="020B0604030504040204" pitchFamily="34" charset="0"/>
                <a:cs typeface="Tahoma" panose="020B0604030504040204" pitchFamily="34" charset="0"/>
              </a:rPr>
              <a:t>-</a:t>
            </a:r>
          </a:p>
        </p:txBody>
      </p:sp>
      <p:sp>
        <p:nvSpPr>
          <p:cNvPr id="89" name="TextBox 88">
            <a:extLst>
              <a:ext uri="{FF2B5EF4-FFF2-40B4-BE49-F238E27FC236}">
                <a16:creationId xmlns:a16="http://schemas.microsoft.com/office/drawing/2014/main" id="{72F8B38D-7D18-4309-885B-E6BB7E33138F}"/>
              </a:ext>
            </a:extLst>
          </p:cNvPr>
          <p:cNvSpPr txBox="1"/>
          <p:nvPr/>
        </p:nvSpPr>
        <p:spPr>
          <a:xfrm>
            <a:off x="5889230" y="4549962"/>
            <a:ext cx="617808" cy="707886"/>
          </a:xfrm>
          <a:prstGeom prst="rect">
            <a:avLst/>
          </a:prstGeom>
          <a:noFill/>
        </p:spPr>
        <p:txBody>
          <a:bodyPr wrap="square" rtlCol="0">
            <a:spAutoFit/>
          </a:bodyPr>
          <a:lstStyle/>
          <a:p>
            <a:r>
              <a:rPr lang="en-US" sz="4000" b="1" dirty="0">
                <a:latin typeface="UTM Avo" panose="02040603050506020204" pitchFamily="18" charset="0"/>
                <a:ea typeface="Tahoma" panose="020B0604030504040204" pitchFamily="34" charset="0"/>
                <a:cs typeface="Tahoma" panose="020B0604030504040204" pitchFamily="34" charset="0"/>
              </a:rPr>
              <a:t>=</a:t>
            </a: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0CD169EF-8BCD-41C5-9CB3-64011224033E}"/>
                  </a:ext>
                </a:extLst>
              </p:cNvPr>
              <p:cNvSpPr txBox="1"/>
              <p:nvPr/>
            </p:nvSpPr>
            <p:spPr>
              <a:xfrm>
                <a:off x="6345531" y="4237794"/>
                <a:ext cx="927725" cy="129291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solidFill>
                                <a:schemeClr val="tx1"/>
                              </a:solidFill>
                              <a:latin typeface="Cambria Math" panose="02040503050406030204" pitchFamily="18" charset="0"/>
                            </a:rPr>
                          </m:ctrlPr>
                        </m:fPr>
                        <m:num>
                          <m:r>
                            <m:rPr>
                              <m:nor/>
                            </m:rPr>
                            <a:rPr lang="en-US" sz="4000" b="1" i="0" smtClean="0">
                              <a:solidFill>
                                <a:schemeClr val="tx1"/>
                              </a:solidFill>
                              <a:latin typeface="UTM Avo" panose="02040603050506020204" pitchFamily="18" charset="0"/>
                              <a:ea typeface="Tahoma" panose="020B0604030504040204" pitchFamily="34" charset="0"/>
                              <a:cs typeface="Tahoma" panose="020B0604030504040204" pitchFamily="34" charset="0"/>
                            </a:rPr>
                            <m:t>7</m:t>
                          </m:r>
                        </m:num>
                        <m:den>
                          <m:r>
                            <m:rPr>
                              <m:nor/>
                            </m:rPr>
                            <a:rPr lang="en-US" sz="4000" b="1" i="0" smtClean="0">
                              <a:solidFill>
                                <a:schemeClr val="tx1"/>
                              </a:solidFill>
                              <a:latin typeface="UTM Avo" panose="02040603050506020204" pitchFamily="18" charset="0"/>
                              <a:ea typeface="Tahoma" panose="020B0604030504040204" pitchFamily="34" charset="0"/>
                              <a:cs typeface="Tahoma" panose="020B0604030504040204" pitchFamily="34" charset="0"/>
                            </a:rPr>
                            <m:t>5</m:t>
                          </m:r>
                        </m:den>
                      </m:f>
                    </m:oMath>
                  </m:oMathPara>
                </a14:m>
                <a:endParaRPr lang="en-US" sz="4000" b="1" dirty="0">
                  <a:solidFill>
                    <a:schemeClr val="tx1"/>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90" name="TextBox 89">
                <a:extLst>
                  <a:ext uri="{FF2B5EF4-FFF2-40B4-BE49-F238E27FC236}">
                    <a16:creationId xmlns:a16="http://schemas.microsoft.com/office/drawing/2014/main" id="{0CD169EF-8BCD-41C5-9CB3-64011224033E}"/>
                  </a:ext>
                </a:extLst>
              </p:cNvPr>
              <p:cNvSpPr txBox="1">
                <a:spLocks noRot="1" noChangeAspect="1" noMove="1" noResize="1" noEditPoints="1" noAdjustHandles="1" noChangeArrowheads="1" noChangeShapeType="1" noTextEdit="1"/>
              </p:cNvSpPr>
              <p:nvPr/>
            </p:nvSpPr>
            <p:spPr>
              <a:xfrm>
                <a:off x="6345531" y="4237794"/>
                <a:ext cx="927725" cy="129291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A75780A7-7772-4339-A572-DF5987ECAF9C}"/>
                  </a:ext>
                </a:extLst>
              </p:cNvPr>
              <p:cNvSpPr txBox="1"/>
              <p:nvPr/>
            </p:nvSpPr>
            <p:spPr>
              <a:xfrm>
                <a:off x="7297921" y="4237794"/>
                <a:ext cx="927725" cy="128560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solidFill>
                                <a:schemeClr val="tx1"/>
                              </a:solidFill>
                              <a:latin typeface="Cambria Math" panose="02040503050406030204" pitchFamily="18" charset="0"/>
                            </a:rPr>
                          </m:ctrlPr>
                        </m:fPr>
                        <m:num>
                          <m:r>
                            <m:rPr>
                              <m:nor/>
                            </m:rPr>
                            <a:rPr lang="en-US" sz="4000" b="1" i="0" smtClean="0">
                              <a:solidFill>
                                <a:schemeClr val="tx1"/>
                              </a:solidFill>
                              <a:latin typeface="UTM Avo" panose="02040603050506020204" pitchFamily="18" charset="0"/>
                              <a:ea typeface="Tahoma" panose="020B0604030504040204" pitchFamily="34" charset="0"/>
                              <a:cs typeface="Tahoma" panose="020B0604030504040204" pitchFamily="34" charset="0"/>
                            </a:rPr>
                            <m:t>3</m:t>
                          </m:r>
                        </m:num>
                        <m:den>
                          <m:r>
                            <m:rPr>
                              <m:nor/>
                            </m:rPr>
                            <a:rPr lang="en-US" sz="4000" b="1" i="0" smtClean="0">
                              <a:solidFill>
                                <a:schemeClr val="tx1"/>
                              </a:solidFill>
                              <a:latin typeface="UTM Avo" panose="02040603050506020204" pitchFamily="18" charset="0"/>
                              <a:ea typeface="Tahoma" panose="020B0604030504040204" pitchFamily="34" charset="0"/>
                              <a:cs typeface="Tahoma" panose="020B0604030504040204" pitchFamily="34" charset="0"/>
                            </a:rPr>
                            <m:t>5</m:t>
                          </m:r>
                        </m:den>
                      </m:f>
                    </m:oMath>
                  </m:oMathPara>
                </a14:m>
                <a:endParaRPr lang="en-US" sz="4000" b="1" dirty="0">
                  <a:solidFill>
                    <a:schemeClr val="tx1"/>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91" name="TextBox 90">
                <a:extLst>
                  <a:ext uri="{FF2B5EF4-FFF2-40B4-BE49-F238E27FC236}">
                    <a16:creationId xmlns:a16="http://schemas.microsoft.com/office/drawing/2014/main" id="{A75780A7-7772-4339-A572-DF5987ECAF9C}"/>
                  </a:ext>
                </a:extLst>
              </p:cNvPr>
              <p:cNvSpPr txBox="1">
                <a:spLocks noRot="1" noChangeAspect="1" noMove="1" noResize="1" noEditPoints="1" noAdjustHandles="1" noChangeArrowheads="1" noChangeShapeType="1" noTextEdit="1"/>
              </p:cNvSpPr>
              <p:nvPr/>
            </p:nvSpPr>
            <p:spPr>
              <a:xfrm>
                <a:off x="7297921" y="4237794"/>
                <a:ext cx="927725" cy="1285608"/>
              </a:xfrm>
              <a:prstGeom prst="rect">
                <a:avLst/>
              </a:prstGeom>
              <a:blipFill>
                <a:blip r:embed="rId16"/>
                <a:stretch>
                  <a:fillRect/>
                </a:stretch>
              </a:blipFill>
            </p:spPr>
            <p:txBody>
              <a:bodyPr/>
              <a:lstStyle/>
              <a:p>
                <a:r>
                  <a:rPr lang="en-US">
                    <a:noFill/>
                  </a:rPr>
                  <a:t> </a:t>
                </a:r>
              </a:p>
            </p:txBody>
          </p:sp>
        </mc:Fallback>
      </mc:AlternateContent>
      <p:sp>
        <p:nvSpPr>
          <p:cNvPr id="92" name="TextBox 91">
            <a:extLst>
              <a:ext uri="{FF2B5EF4-FFF2-40B4-BE49-F238E27FC236}">
                <a16:creationId xmlns:a16="http://schemas.microsoft.com/office/drawing/2014/main" id="{8EC6E147-C549-4068-8EC5-10E333AF6C44}"/>
              </a:ext>
            </a:extLst>
          </p:cNvPr>
          <p:cNvSpPr txBox="1"/>
          <p:nvPr/>
        </p:nvSpPr>
        <p:spPr>
          <a:xfrm>
            <a:off x="6911369" y="4580845"/>
            <a:ext cx="621241" cy="707886"/>
          </a:xfrm>
          <a:prstGeom prst="rect">
            <a:avLst/>
          </a:prstGeom>
          <a:noFill/>
        </p:spPr>
        <p:txBody>
          <a:bodyPr wrap="square" rtlCol="0">
            <a:spAutoFit/>
          </a:bodyPr>
          <a:lstStyle/>
          <a:p>
            <a:r>
              <a:rPr lang="en-US" sz="4000" b="1" dirty="0">
                <a:latin typeface="UTM Avo" panose="02040603050506020204" pitchFamily="18" charset="0"/>
                <a:ea typeface="Tahoma" panose="020B0604030504040204" pitchFamily="34" charset="0"/>
                <a:cs typeface="Tahoma" panose="020B0604030504040204" pitchFamily="34" charset="0"/>
              </a:rPr>
              <a:t>-</a:t>
            </a:r>
          </a:p>
        </p:txBody>
      </p:sp>
      <p:sp>
        <p:nvSpPr>
          <p:cNvPr id="93" name="Rectangle 92">
            <a:extLst>
              <a:ext uri="{FF2B5EF4-FFF2-40B4-BE49-F238E27FC236}">
                <a16:creationId xmlns:a16="http://schemas.microsoft.com/office/drawing/2014/main" id="{23B0886C-D4D0-4107-9A3F-276101C3E024}"/>
              </a:ext>
            </a:extLst>
          </p:cNvPr>
          <p:cNvSpPr/>
          <p:nvPr/>
        </p:nvSpPr>
        <p:spPr>
          <a:xfrm>
            <a:off x="4292990" y="4198516"/>
            <a:ext cx="528480" cy="1353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A5F1ECEF-DD51-4C1F-8623-F73BF437A473}"/>
              </a:ext>
            </a:extLst>
          </p:cNvPr>
          <p:cNvSpPr/>
          <p:nvPr/>
        </p:nvSpPr>
        <p:spPr>
          <a:xfrm>
            <a:off x="5296382" y="4169948"/>
            <a:ext cx="707680" cy="1353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row: Circular 94">
            <a:extLst>
              <a:ext uri="{FF2B5EF4-FFF2-40B4-BE49-F238E27FC236}">
                <a16:creationId xmlns:a16="http://schemas.microsoft.com/office/drawing/2014/main" id="{CAB054F8-C710-4E36-9922-1D074DFFAF42}"/>
              </a:ext>
            </a:extLst>
          </p:cNvPr>
          <p:cNvSpPr/>
          <p:nvPr/>
        </p:nvSpPr>
        <p:spPr>
          <a:xfrm>
            <a:off x="5581594" y="3735972"/>
            <a:ext cx="1960895" cy="1285609"/>
          </a:xfrm>
          <a:prstGeom prst="circularArrow">
            <a:avLst>
              <a:gd name="adj1" fmla="val 2200"/>
              <a:gd name="adj2" fmla="val 414152"/>
              <a:gd name="adj3" fmla="val 20727861"/>
              <a:gd name="adj4" fmla="val 11475634"/>
              <a:gd name="adj5" fmla="val 76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TextBox 95">
            <a:extLst>
              <a:ext uri="{FF2B5EF4-FFF2-40B4-BE49-F238E27FC236}">
                <a16:creationId xmlns:a16="http://schemas.microsoft.com/office/drawing/2014/main" id="{D8EDD14D-88AE-4511-8F3C-CCD6E77243FE}"/>
              </a:ext>
            </a:extLst>
          </p:cNvPr>
          <p:cNvSpPr txBox="1"/>
          <p:nvPr/>
        </p:nvSpPr>
        <p:spPr>
          <a:xfrm>
            <a:off x="6226711" y="5964818"/>
            <a:ext cx="823546" cy="523220"/>
          </a:xfrm>
          <a:prstGeom prst="rect">
            <a:avLst/>
          </a:prstGeom>
          <a:noFill/>
        </p:spPr>
        <p:txBody>
          <a:bodyPr wrap="square" rtlCol="0">
            <a:spAutoFit/>
          </a:bodyPr>
          <a:lstStyle/>
          <a:p>
            <a:r>
              <a:rPr lang="en-US" sz="2800" dirty="0">
                <a:solidFill>
                  <a:schemeClr val="accent5">
                    <a:lumMod val="50000"/>
                  </a:schemeClr>
                </a:solidFill>
                <a:latin typeface="UTM Avo" panose="02040603050506020204" pitchFamily="18" charset="0"/>
                <a:ea typeface="Tahoma" panose="020B0604030504040204" pitchFamily="34" charset="0"/>
                <a:cs typeface="Tahoma" panose="020B0604030504040204" pitchFamily="34" charset="0"/>
              </a:rPr>
              <a:t>: 5</a:t>
            </a:r>
          </a:p>
        </p:txBody>
      </p:sp>
      <p:sp>
        <p:nvSpPr>
          <p:cNvPr id="97" name="Arrow: Circular 96">
            <a:extLst>
              <a:ext uri="{FF2B5EF4-FFF2-40B4-BE49-F238E27FC236}">
                <a16:creationId xmlns:a16="http://schemas.microsoft.com/office/drawing/2014/main" id="{114DB48E-19BC-4A24-A4BF-7277C4E667C4}"/>
              </a:ext>
            </a:extLst>
          </p:cNvPr>
          <p:cNvSpPr/>
          <p:nvPr/>
        </p:nvSpPr>
        <p:spPr>
          <a:xfrm flipV="1">
            <a:off x="5580229" y="4769914"/>
            <a:ext cx="1960895" cy="1285609"/>
          </a:xfrm>
          <a:prstGeom prst="circularArrow">
            <a:avLst>
              <a:gd name="adj1" fmla="val 2200"/>
              <a:gd name="adj2" fmla="val 414152"/>
              <a:gd name="adj3" fmla="val 20727861"/>
              <a:gd name="adj4" fmla="val 11475634"/>
              <a:gd name="adj5" fmla="val 76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36607643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wipe(up)">
                                      <p:cBhvr>
                                        <p:cTn id="7" dur="500"/>
                                        <p:tgtEl>
                                          <p:spTgt spid="2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wipe(up)">
                                      <p:cBhvr>
                                        <p:cTn id="10" dur="500"/>
                                        <p:tgtEl>
                                          <p:spTgt spid="109"/>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26"/>
                                        </p:tgtEl>
                                        <p:attrNameLst>
                                          <p:attrName>style.visibility</p:attrName>
                                        </p:attrNameLst>
                                      </p:cBhvr>
                                      <p:to>
                                        <p:strVal val="visible"/>
                                      </p:to>
                                    </p:set>
                                    <p:animEffect transition="in" filter="fade">
                                      <p:cBhvr>
                                        <p:cTn id="14" dur="1000"/>
                                        <p:tgtEl>
                                          <p:spTgt spid="126"/>
                                        </p:tgtEl>
                                      </p:cBhvr>
                                    </p:animEffect>
                                    <p:anim calcmode="lin" valueType="num">
                                      <p:cBhvr>
                                        <p:cTn id="15" dur="1000" fill="hold"/>
                                        <p:tgtEl>
                                          <p:spTgt spid="126"/>
                                        </p:tgtEl>
                                        <p:attrNameLst>
                                          <p:attrName>ppt_x</p:attrName>
                                        </p:attrNameLst>
                                      </p:cBhvr>
                                      <p:tavLst>
                                        <p:tav tm="0">
                                          <p:val>
                                            <p:strVal val="#ppt_x"/>
                                          </p:val>
                                        </p:tav>
                                        <p:tav tm="100000">
                                          <p:val>
                                            <p:strVal val="#ppt_x"/>
                                          </p:val>
                                        </p:tav>
                                      </p:tavLst>
                                    </p:anim>
                                    <p:anim calcmode="lin" valueType="num">
                                      <p:cBhvr>
                                        <p:cTn id="16" dur="1000" fill="hold"/>
                                        <p:tgtEl>
                                          <p:spTgt spid="1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123"/>
                                        </p:tgtEl>
                                        <p:attrNameLst>
                                          <p:attrName>style.visibility</p:attrName>
                                        </p:attrNameLst>
                                      </p:cBhvr>
                                      <p:to>
                                        <p:strVal val="visible"/>
                                      </p:to>
                                    </p:set>
                                    <p:animEffect transition="in" filter="wipe(left)">
                                      <p:cBhvr>
                                        <p:cTn id="31" dur="500"/>
                                        <p:tgtEl>
                                          <p:spTgt spid="1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7"/>
                                        </p:tgtEl>
                                        <p:attrNameLst>
                                          <p:attrName>style.visibility</p:attrName>
                                        </p:attrNameLst>
                                      </p:cBhvr>
                                      <p:to>
                                        <p:strVal val="visible"/>
                                      </p:to>
                                    </p:set>
                                    <p:animEffect transition="in" filter="fade">
                                      <p:cBhvr>
                                        <p:cTn id="34" dur="500"/>
                                        <p:tgtEl>
                                          <p:spTgt spid="16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9"/>
                                        </p:tgtEl>
                                        <p:attrNameLst>
                                          <p:attrName>style.visibility</p:attrName>
                                        </p:attrNameLst>
                                      </p:cBhvr>
                                      <p:to>
                                        <p:strVal val="visible"/>
                                      </p:to>
                                    </p:set>
                                    <p:animEffect transition="in" filter="fade">
                                      <p:cBhvr>
                                        <p:cTn id="37" dur="500"/>
                                        <p:tgtEl>
                                          <p:spTgt spid="16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8"/>
                                        </p:tgtEl>
                                        <p:attrNameLst>
                                          <p:attrName>style.visibility</p:attrName>
                                        </p:attrNameLst>
                                      </p:cBhvr>
                                      <p:to>
                                        <p:strVal val="visible"/>
                                      </p:to>
                                    </p:set>
                                    <p:animEffect transition="in" filter="fade">
                                      <p:cBhvr>
                                        <p:cTn id="40" dur="500"/>
                                        <p:tgtEl>
                                          <p:spTgt spid="16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repeatCount="400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childTnLst>
                          </p:cTn>
                        </p:par>
                        <p:par>
                          <p:cTn id="46" fill="hold">
                            <p:stCondLst>
                              <p:cond delay="2000"/>
                            </p:stCondLst>
                            <p:childTnLst>
                              <p:par>
                                <p:cTn id="47" presetID="1" presetClass="exit" presetSubtype="0" fill="hold" grpId="1" nodeType="after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childTnLst>
                          </p:cTn>
                        </p:par>
                        <p:par>
                          <p:cTn id="53" fill="hold">
                            <p:stCondLst>
                              <p:cond delay="2500"/>
                            </p:stCondLst>
                            <p:childTnLst>
                              <p:par>
                                <p:cTn id="54" presetID="10" presetClass="entr" presetSubtype="0" fill="hold" grpId="0" nodeType="after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repeatCount="4000" fill="hold" grpId="0" nodeType="click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500"/>
                                        <p:tgtEl>
                                          <p:spTgt spid="45"/>
                                        </p:tgtEl>
                                      </p:cBhvr>
                                    </p:animEffect>
                                  </p:childTnLst>
                                </p:cTn>
                              </p:par>
                            </p:childTnLst>
                          </p:cTn>
                        </p:par>
                        <p:par>
                          <p:cTn id="66" fill="hold">
                            <p:stCondLst>
                              <p:cond delay="2000"/>
                            </p:stCondLst>
                            <p:childTnLst>
                              <p:par>
                                <p:cTn id="67" presetID="1" presetClass="exit" presetSubtype="0" fill="hold" grpId="1" nodeType="afterEffect">
                                  <p:stCondLst>
                                    <p:cond delay="0"/>
                                  </p:stCondLst>
                                  <p:childTnLst>
                                    <p:set>
                                      <p:cBhvr>
                                        <p:cTn id="68" dur="1" fill="hold">
                                          <p:stCondLst>
                                            <p:cond delay="0"/>
                                          </p:stCondLst>
                                        </p:cTn>
                                        <p:tgtEl>
                                          <p:spTgt spid="45"/>
                                        </p:tgtEl>
                                        <p:attrNameLst>
                                          <p:attrName>style.visibility</p:attrName>
                                        </p:attrNameLst>
                                      </p:cBhvr>
                                      <p:to>
                                        <p:strVal val="hidden"/>
                                      </p:to>
                                    </p:set>
                                  </p:childTnLst>
                                </p:cTn>
                              </p:par>
                            </p:childTnLst>
                          </p:cTn>
                        </p:par>
                        <p:par>
                          <p:cTn id="69" fill="hold">
                            <p:stCondLst>
                              <p:cond delay="2000"/>
                            </p:stCondLst>
                            <p:childTnLst>
                              <p:par>
                                <p:cTn id="70" presetID="22" presetClass="entr" presetSubtype="8"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left)">
                                      <p:cBhvr>
                                        <p:cTn id="72" dur="500"/>
                                        <p:tgtEl>
                                          <p:spTgt spid="20"/>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wipe(left)">
                                      <p:cBhvr>
                                        <p:cTn id="75" dur="500"/>
                                        <p:tgtEl>
                                          <p:spTgt spid="64"/>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150"/>
                                        </p:tgtEl>
                                        <p:attrNameLst>
                                          <p:attrName>style.visibility</p:attrName>
                                        </p:attrNameLst>
                                      </p:cBhvr>
                                      <p:to>
                                        <p:strVal val="visible"/>
                                      </p:to>
                                    </p:set>
                                    <p:animEffect transition="in" filter="wipe(left)">
                                      <p:cBhvr>
                                        <p:cTn id="78" dur="500"/>
                                        <p:tgtEl>
                                          <p:spTgt spid="150"/>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63"/>
                                        </p:tgtEl>
                                        <p:attrNameLst>
                                          <p:attrName>style.visibility</p:attrName>
                                        </p:attrNameLst>
                                      </p:cBhvr>
                                      <p:to>
                                        <p:strVal val="visible"/>
                                      </p:to>
                                    </p:set>
                                    <p:animEffect transition="in" filter="wipe(left)">
                                      <p:cBhvr>
                                        <p:cTn id="81" dur="500"/>
                                        <p:tgtEl>
                                          <p:spTgt spid="6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48"/>
                                        </p:tgtEl>
                                        <p:attrNameLst>
                                          <p:attrName>style.visibility</p:attrName>
                                        </p:attrNameLst>
                                      </p:cBhvr>
                                      <p:to>
                                        <p:strVal val="visible"/>
                                      </p:to>
                                    </p:set>
                                    <p:animEffect transition="in" filter="fade">
                                      <p:cBhvr>
                                        <p:cTn id="91" dur="500"/>
                                        <p:tgtEl>
                                          <p:spTgt spid="148"/>
                                        </p:tgtEl>
                                      </p:cBhvr>
                                    </p:animEffect>
                                  </p:childTnLst>
                                </p:cTn>
                              </p:par>
                              <p:par>
                                <p:cTn id="92" presetID="10" presetClass="exit" presetSubtype="0" fill="hold" grpId="1"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64"/>
                                        </p:tgtEl>
                                      </p:cBhvr>
                                    </p:animEffect>
                                    <p:set>
                                      <p:cBhvr>
                                        <p:cTn id="97" dur="1" fill="hold">
                                          <p:stCondLst>
                                            <p:cond delay="499"/>
                                          </p:stCondLst>
                                        </p:cTn>
                                        <p:tgtEl>
                                          <p:spTgt spid="64"/>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50"/>
                                        </p:tgtEl>
                                      </p:cBhvr>
                                    </p:animEffect>
                                    <p:set>
                                      <p:cBhvr>
                                        <p:cTn id="100" dur="1" fill="hold">
                                          <p:stCondLst>
                                            <p:cond delay="499"/>
                                          </p:stCondLst>
                                        </p:cTn>
                                        <p:tgtEl>
                                          <p:spTgt spid="150"/>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63"/>
                                        </p:tgtEl>
                                      </p:cBhvr>
                                    </p:animEffect>
                                    <p:set>
                                      <p:cBhvr>
                                        <p:cTn id="103" dur="1" fill="hold">
                                          <p:stCondLst>
                                            <p:cond delay="499"/>
                                          </p:stCondLst>
                                        </p:cTn>
                                        <p:tgtEl>
                                          <p:spTgt spid="63"/>
                                        </p:tgtEl>
                                        <p:attrNameLst>
                                          <p:attrName>style.visibility</p:attrName>
                                        </p:attrNameLst>
                                      </p:cBhvr>
                                      <p:to>
                                        <p:strVal val="hidden"/>
                                      </p:to>
                                    </p:set>
                                  </p:childTnLst>
                                </p:cTn>
                              </p:par>
                            </p:childTnLst>
                          </p:cTn>
                        </p:par>
                        <p:par>
                          <p:cTn id="104" fill="hold">
                            <p:stCondLst>
                              <p:cond delay="500"/>
                            </p:stCondLst>
                            <p:childTnLst>
                              <p:par>
                                <p:cTn id="105" presetID="10" presetClass="entr" presetSubtype="0" fill="hold" grpId="0" nodeType="afterEffect">
                                  <p:stCondLst>
                                    <p:cond delay="0"/>
                                  </p:stCondLst>
                                  <p:childTnLst>
                                    <p:set>
                                      <p:cBhvr>
                                        <p:cTn id="106" dur="1" fill="hold">
                                          <p:stCondLst>
                                            <p:cond delay="0"/>
                                          </p:stCondLst>
                                        </p:cTn>
                                        <p:tgtEl>
                                          <p:spTgt spid="146"/>
                                        </p:tgtEl>
                                        <p:attrNameLst>
                                          <p:attrName>style.visibility</p:attrName>
                                        </p:attrNameLst>
                                      </p:cBhvr>
                                      <p:to>
                                        <p:strVal val="visible"/>
                                      </p:to>
                                    </p:set>
                                    <p:animEffect transition="in" filter="fade">
                                      <p:cBhvr>
                                        <p:cTn id="107" dur="500"/>
                                        <p:tgtEl>
                                          <p:spTgt spid="146"/>
                                        </p:tgtEl>
                                      </p:cBhvr>
                                    </p:animEffect>
                                  </p:childTnLst>
                                </p:cTn>
                              </p:par>
                            </p:childTnLst>
                          </p:cTn>
                        </p:par>
                        <p:par>
                          <p:cTn id="108" fill="hold">
                            <p:stCondLst>
                              <p:cond delay="1000"/>
                            </p:stCondLst>
                            <p:childTnLst>
                              <p:par>
                                <p:cTn id="109" presetID="10" presetClass="entr" presetSubtype="0" fill="hold" grpId="0" nodeType="afterEffect">
                                  <p:stCondLst>
                                    <p:cond delay="0"/>
                                  </p:stCondLst>
                                  <p:childTnLst>
                                    <p:set>
                                      <p:cBhvr>
                                        <p:cTn id="110" dur="1" fill="hold">
                                          <p:stCondLst>
                                            <p:cond delay="0"/>
                                          </p:stCondLst>
                                        </p:cTn>
                                        <p:tgtEl>
                                          <p:spTgt spid="149"/>
                                        </p:tgtEl>
                                        <p:attrNameLst>
                                          <p:attrName>style.visibility</p:attrName>
                                        </p:attrNameLst>
                                      </p:cBhvr>
                                      <p:to>
                                        <p:strVal val="visible"/>
                                      </p:to>
                                    </p:set>
                                    <p:animEffect transition="in" filter="fade">
                                      <p:cBhvr>
                                        <p:cTn id="111" dur="500"/>
                                        <p:tgtEl>
                                          <p:spTgt spid="149"/>
                                        </p:tgtEl>
                                      </p:cBhvr>
                                    </p:animEffect>
                                  </p:childTnLst>
                                </p:cTn>
                              </p:par>
                            </p:childTnLst>
                          </p:cTn>
                        </p:par>
                        <p:par>
                          <p:cTn id="112" fill="hold">
                            <p:stCondLst>
                              <p:cond delay="1500"/>
                            </p:stCondLst>
                            <p:childTnLst>
                              <p:par>
                                <p:cTn id="113" presetID="10" presetClass="entr" presetSubtype="0" fill="hold" grpId="0" nodeType="afterEffect">
                                  <p:stCondLst>
                                    <p:cond delay="0"/>
                                  </p:stCondLst>
                                  <p:childTnLst>
                                    <p:set>
                                      <p:cBhvr>
                                        <p:cTn id="114" dur="1" fill="hold">
                                          <p:stCondLst>
                                            <p:cond delay="0"/>
                                          </p:stCondLst>
                                        </p:cTn>
                                        <p:tgtEl>
                                          <p:spTgt spid="147"/>
                                        </p:tgtEl>
                                        <p:attrNameLst>
                                          <p:attrName>style.visibility</p:attrName>
                                        </p:attrNameLst>
                                      </p:cBhvr>
                                      <p:to>
                                        <p:strVal val="visible"/>
                                      </p:to>
                                    </p:set>
                                    <p:animEffect transition="in" filter="fade">
                                      <p:cBhvr>
                                        <p:cTn id="115" dur="500"/>
                                        <p:tgtEl>
                                          <p:spTgt spid="147"/>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86"/>
                                        </p:tgtEl>
                                        <p:attrNameLst>
                                          <p:attrName>style.visibility</p:attrName>
                                        </p:attrNameLst>
                                      </p:cBhvr>
                                      <p:to>
                                        <p:strVal val="visible"/>
                                      </p:to>
                                    </p:set>
                                    <p:animEffect transition="in" filter="fade">
                                      <p:cBhvr>
                                        <p:cTn id="120" dur="500"/>
                                        <p:tgtEl>
                                          <p:spTgt spid="86"/>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88"/>
                                        </p:tgtEl>
                                        <p:attrNameLst>
                                          <p:attrName>style.visibility</p:attrName>
                                        </p:attrNameLst>
                                      </p:cBhvr>
                                      <p:to>
                                        <p:strVal val="visible"/>
                                      </p:to>
                                    </p:set>
                                    <p:animEffect transition="in" filter="fade">
                                      <p:cBhvr>
                                        <p:cTn id="123" dur="500"/>
                                        <p:tgtEl>
                                          <p:spTgt spid="88"/>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87"/>
                                        </p:tgtEl>
                                        <p:attrNameLst>
                                          <p:attrName>style.visibility</p:attrName>
                                        </p:attrNameLst>
                                      </p:cBhvr>
                                      <p:to>
                                        <p:strVal val="visible"/>
                                      </p:to>
                                    </p:set>
                                    <p:animEffect transition="in" filter="fade">
                                      <p:cBhvr>
                                        <p:cTn id="126" dur="500"/>
                                        <p:tgtEl>
                                          <p:spTgt spid="87"/>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repeatCount="4000" fill="hold" grpId="0" nodeType="clickEffect">
                                  <p:stCondLst>
                                    <p:cond delay="0"/>
                                  </p:stCondLst>
                                  <p:childTnLst>
                                    <p:set>
                                      <p:cBhvr>
                                        <p:cTn id="130" dur="1" fill="hold">
                                          <p:stCondLst>
                                            <p:cond delay="0"/>
                                          </p:stCondLst>
                                        </p:cTn>
                                        <p:tgtEl>
                                          <p:spTgt spid="93"/>
                                        </p:tgtEl>
                                        <p:attrNameLst>
                                          <p:attrName>style.visibility</p:attrName>
                                        </p:attrNameLst>
                                      </p:cBhvr>
                                      <p:to>
                                        <p:strVal val="visible"/>
                                      </p:to>
                                    </p:set>
                                    <p:animEffect transition="in" filter="fade">
                                      <p:cBhvr>
                                        <p:cTn id="131" dur="500"/>
                                        <p:tgtEl>
                                          <p:spTgt spid="93"/>
                                        </p:tgtEl>
                                      </p:cBhvr>
                                    </p:animEffect>
                                  </p:childTnLst>
                                </p:cTn>
                              </p:par>
                            </p:childTnLst>
                          </p:cTn>
                        </p:par>
                        <p:par>
                          <p:cTn id="132" fill="hold">
                            <p:stCondLst>
                              <p:cond delay="2000"/>
                            </p:stCondLst>
                            <p:childTnLst>
                              <p:par>
                                <p:cTn id="133" presetID="1" presetClass="exit" presetSubtype="0" fill="hold" grpId="1" nodeType="afterEffect">
                                  <p:stCondLst>
                                    <p:cond delay="0"/>
                                  </p:stCondLst>
                                  <p:childTnLst>
                                    <p:set>
                                      <p:cBhvr>
                                        <p:cTn id="134" dur="1" fill="hold">
                                          <p:stCondLst>
                                            <p:cond delay="0"/>
                                          </p:stCondLst>
                                        </p:cTn>
                                        <p:tgtEl>
                                          <p:spTgt spid="93"/>
                                        </p:tgtEl>
                                        <p:attrNameLst>
                                          <p:attrName>style.visibility</p:attrName>
                                        </p:attrNameLst>
                                      </p:cBhvr>
                                      <p:to>
                                        <p:strVal val="hidden"/>
                                      </p:to>
                                    </p:set>
                                  </p:childTnLst>
                                </p:cTn>
                              </p:par>
                            </p:childTnLst>
                          </p:cTn>
                        </p:par>
                        <p:par>
                          <p:cTn id="135" fill="hold">
                            <p:stCondLst>
                              <p:cond delay="2000"/>
                            </p:stCondLst>
                            <p:childTnLst>
                              <p:par>
                                <p:cTn id="136" presetID="10" presetClass="entr" presetSubtype="0" fill="hold" grpId="0" nodeType="afterEffect">
                                  <p:stCondLst>
                                    <p:cond delay="0"/>
                                  </p:stCondLst>
                                  <p:childTnLst>
                                    <p:set>
                                      <p:cBhvr>
                                        <p:cTn id="137" dur="1" fill="hold">
                                          <p:stCondLst>
                                            <p:cond delay="0"/>
                                          </p:stCondLst>
                                        </p:cTn>
                                        <p:tgtEl>
                                          <p:spTgt spid="89"/>
                                        </p:tgtEl>
                                        <p:attrNameLst>
                                          <p:attrName>style.visibility</p:attrName>
                                        </p:attrNameLst>
                                      </p:cBhvr>
                                      <p:to>
                                        <p:strVal val="visible"/>
                                      </p:to>
                                    </p:set>
                                    <p:animEffect transition="in" filter="fade">
                                      <p:cBhvr>
                                        <p:cTn id="138" dur="500"/>
                                        <p:tgtEl>
                                          <p:spTgt spid="89"/>
                                        </p:tgtEl>
                                      </p:cBhvr>
                                    </p:animEffect>
                                  </p:childTnLst>
                                </p:cTn>
                              </p:par>
                            </p:childTnLst>
                          </p:cTn>
                        </p:par>
                        <p:par>
                          <p:cTn id="139" fill="hold">
                            <p:stCondLst>
                              <p:cond delay="2500"/>
                            </p:stCondLst>
                            <p:childTnLst>
                              <p:par>
                                <p:cTn id="140" presetID="10" presetClass="entr" presetSubtype="0" fill="hold" grpId="0" nodeType="afterEffect">
                                  <p:stCondLst>
                                    <p:cond delay="0"/>
                                  </p:stCondLst>
                                  <p:childTnLst>
                                    <p:set>
                                      <p:cBhvr>
                                        <p:cTn id="141" dur="1" fill="hold">
                                          <p:stCondLst>
                                            <p:cond delay="0"/>
                                          </p:stCondLst>
                                        </p:cTn>
                                        <p:tgtEl>
                                          <p:spTgt spid="90"/>
                                        </p:tgtEl>
                                        <p:attrNameLst>
                                          <p:attrName>style.visibility</p:attrName>
                                        </p:attrNameLst>
                                      </p:cBhvr>
                                      <p:to>
                                        <p:strVal val="visible"/>
                                      </p:to>
                                    </p:set>
                                    <p:animEffect transition="in" filter="fade">
                                      <p:cBhvr>
                                        <p:cTn id="142" dur="500"/>
                                        <p:tgtEl>
                                          <p:spTgt spid="90"/>
                                        </p:tgtEl>
                                      </p:cBhvr>
                                    </p:animEffect>
                                  </p:childTnLst>
                                </p:cTn>
                              </p:par>
                            </p:childTnLst>
                          </p:cTn>
                        </p:par>
                        <p:par>
                          <p:cTn id="143" fill="hold">
                            <p:stCondLst>
                              <p:cond delay="3000"/>
                            </p:stCondLst>
                            <p:childTnLst>
                              <p:par>
                                <p:cTn id="144" presetID="10" presetClass="entr" presetSubtype="0" fill="hold" grpId="0" nodeType="afterEffect">
                                  <p:stCondLst>
                                    <p:cond delay="0"/>
                                  </p:stCondLst>
                                  <p:childTnLst>
                                    <p:set>
                                      <p:cBhvr>
                                        <p:cTn id="145" dur="1" fill="hold">
                                          <p:stCondLst>
                                            <p:cond delay="0"/>
                                          </p:stCondLst>
                                        </p:cTn>
                                        <p:tgtEl>
                                          <p:spTgt spid="92"/>
                                        </p:tgtEl>
                                        <p:attrNameLst>
                                          <p:attrName>style.visibility</p:attrName>
                                        </p:attrNameLst>
                                      </p:cBhvr>
                                      <p:to>
                                        <p:strVal val="visible"/>
                                      </p:to>
                                    </p:set>
                                    <p:animEffect transition="in" filter="fade">
                                      <p:cBhvr>
                                        <p:cTn id="146" dur="500"/>
                                        <p:tgtEl>
                                          <p:spTgt spid="92"/>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repeatCount="4000" fill="hold" grpId="0" nodeType="clickEffect">
                                  <p:stCondLst>
                                    <p:cond delay="0"/>
                                  </p:stCondLst>
                                  <p:childTnLst>
                                    <p:set>
                                      <p:cBhvr>
                                        <p:cTn id="150" dur="1" fill="hold">
                                          <p:stCondLst>
                                            <p:cond delay="0"/>
                                          </p:stCondLst>
                                        </p:cTn>
                                        <p:tgtEl>
                                          <p:spTgt spid="94"/>
                                        </p:tgtEl>
                                        <p:attrNameLst>
                                          <p:attrName>style.visibility</p:attrName>
                                        </p:attrNameLst>
                                      </p:cBhvr>
                                      <p:to>
                                        <p:strVal val="visible"/>
                                      </p:to>
                                    </p:set>
                                    <p:animEffect transition="in" filter="fade">
                                      <p:cBhvr>
                                        <p:cTn id="151" dur="500"/>
                                        <p:tgtEl>
                                          <p:spTgt spid="94"/>
                                        </p:tgtEl>
                                      </p:cBhvr>
                                    </p:animEffect>
                                  </p:childTnLst>
                                </p:cTn>
                              </p:par>
                            </p:childTnLst>
                          </p:cTn>
                        </p:par>
                        <p:par>
                          <p:cTn id="152" fill="hold">
                            <p:stCondLst>
                              <p:cond delay="2000"/>
                            </p:stCondLst>
                            <p:childTnLst>
                              <p:par>
                                <p:cTn id="153" presetID="1" presetClass="exit" presetSubtype="0" fill="hold" grpId="1" nodeType="afterEffect">
                                  <p:stCondLst>
                                    <p:cond delay="0"/>
                                  </p:stCondLst>
                                  <p:childTnLst>
                                    <p:set>
                                      <p:cBhvr>
                                        <p:cTn id="154" dur="1" fill="hold">
                                          <p:stCondLst>
                                            <p:cond delay="0"/>
                                          </p:stCondLst>
                                        </p:cTn>
                                        <p:tgtEl>
                                          <p:spTgt spid="94"/>
                                        </p:tgtEl>
                                        <p:attrNameLst>
                                          <p:attrName>style.visibility</p:attrName>
                                        </p:attrNameLst>
                                      </p:cBhvr>
                                      <p:to>
                                        <p:strVal val="hidden"/>
                                      </p:to>
                                    </p:set>
                                  </p:childTnLst>
                                </p:cTn>
                              </p:par>
                            </p:childTnLst>
                          </p:cTn>
                        </p:par>
                        <p:par>
                          <p:cTn id="155" fill="hold">
                            <p:stCondLst>
                              <p:cond delay="2000"/>
                            </p:stCondLst>
                            <p:childTnLst>
                              <p:par>
                                <p:cTn id="156" presetID="22" presetClass="entr" presetSubtype="8" fill="hold" grpId="0" nodeType="afterEffect">
                                  <p:stCondLst>
                                    <p:cond delay="0"/>
                                  </p:stCondLst>
                                  <p:childTnLst>
                                    <p:set>
                                      <p:cBhvr>
                                        <p:cTn id="157" dur="1" fill="hold">
                                          <p:stCondLst>
                                            <p:cond delay="0"/>
                                          </p:stCondLst>
                                        </p:cTn>
                                        <p:tgtEl>
                                          <p:spTgt spid="95"/>
                                        </p:tgtEl>
                                        <p:attrNameLst>
                                          <p:attrName>style.visibility</p:attrName>
                                        </p:attrNameLst>
                                      </p:cBhvr>
                                      <p:to>
                                        <p:strVal val="visible"/>
                                      </p:to>
                                    </p:set>
                                    <p:animEffect transition="in" filter="wipe(left)">
                                      <p:cBhvr>
                                        <p:cTn id="158" dur="500"/>
                                        <p:tgtEl>
                                          <p:spTgt spid="95"/>
                                        </p:tgtEl>
                                      </p:cBhvr>
                                    </p:animEffect>
                                  </p:childTnLst>
                                </p:cTn>
                              </p:par>
                              <p:par>
                                <p:cTn id="159" presetID="22" presetClass="entr" presetSubtype="8" fill="hold" grpId="0" nodeType="withEffect">
                                  <p:stCondLst>
                                    <p:cond delay="0"/>
                                  </p:stCondLst>
                                  <p:childTnLst>
                                    <p:set>
                                      <p:cBhvr>
                                        <p:cTn id="160" dur="1" fill="hold">
                                          <p:stCondLst>
                                            <p:cond delay="0"/>
                                          </p:stCondLst>
                                        </p:cTn>
                                        <p:tgtEl>
                                          <p:spTgt spid="97"/>
                                        </p:tgtEl>
                                        <p:attrNameLst>
                                          <p:attrName>style.visibility</p:attrName>
                                        </p:attrNameLst>
                                      </p:cBhvr>
                                      <p:to>
                                        <p:strVal val="visible"/>
                                      </p:to>
                                    </p:set>
                                    <p:animEffect transition="in" filter="wipe(left)">
                                      <p:cBhvr>
                                        <p:cTn id="161" dur="500"/>
                                        <p:tgtEl>
                                          <p:spTgt spid="97"/>
                                        </p:tgtEl>
                                      </p:cBhvr>
                                    </p:animEffect>
                                  </p:childTnLst>
                                </p:cTn>
                              </p:par>
                              <p:par>
                                <p:cTn id="162" presetID="22" presetClass="entr" presetSubtype="8" fill="hold" grpId="0" nodeType="withEffect">
                                  <p:stCondLst>
                                    <p:cond delay="0"/>
                                  </p:stCondLst>
                                  <p:childTnLst>
                                    <p:set>
                                      <p:cBhvr>
                                        <p:cTn id="163" dur="1" fill="hold">
                                          <p:stCondLst>
                                            <p:cond delay="0"/>
                                          </p:stCondLst>
                                        </p:cTn>
                                        <p:tgtEl>
                                          <p:spTgt spid="85"/>
                                        </p:tgtEl>
                                        <p:attrNameLst>
                                          <p:attrName>style.visibility</p:attrName>
                                        </p:attrNameLst>
                                      </p:cBhvr>
                                      <p:to>
                                        <p:strVal val="visible"/>
                                      </p:to>
                                    </p:set>
                                    <p:animEffect transition="in" filter="wipe(left)">
                                      <p:cBhvr>
                                        <p:cTn id="164" dur="500"/>
                                        <p:tgtEl>
                                          <p:spTgt spid="85"/>
                                        </p:tgtEl>
                                      </p:cBhvr>
                                    </p:animEffect>
                                  </p:childTnLst>
                                </p:cTn>
                              </p:par>
                              <p:par>
                                <p:cTn id="165" presetID="22" presetClass="entr" presetSubtype="8" fill="hold" grpId="0" nodeType="withEffect">
                                  <p:stCondLst>
                                    <p:cond delay="0"/>
                                  </p:stCondLst>
                                  <p:childTnLst>
                                    <p:set>
                                      <p:cBhvr>
                                        <p:cTn id="166" dur="1" fill="hold">
                                          <p:stCondLst>
                                            <p:cond delay="0"/>
                                          </p:stCondLst>
                                        </p:cTn>
                                        <p:tgtEl>
                                          <p:spTgt spid="96"/>
                                        </p:tgtEl>
                                        <p:attrNameLst>
                                          <p:attrName>style.visibility</p:attrName>
                                        </p:attrNameLst>
                                      </p:cBhvr>
                                      <p:to>
                                        <p:strVal val="visible"/>
                                      </p:to>
                                    </p:set>
                                    <p:animEffect transition="in" filter="wipe(left)">
                                      <p:cBhvr>
                                        <p:cTn id="167" dur="500"/>
                                        <p:tgtEl>
                                          <p:spTgt spid="96"/>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91"/>
                                        </p:tgtEl>
                                        <p:attrNameLst>
                                          <p:attrName>style.visibility</p:attrName>
                                        </p:attrNameLst>
                                      </p:cBhvr>
                                      <p:to>
                                        <p:strVal val="visible"/>
                                      </p:to>
                                    </p:set>
                                    <p:animEffect transition="in" filter="fade">
                                      <p:cBhvr>
                                        <p:cTn id="172" dur="500"/>
                                        <p:tgtEl>
                                          <p:spTgt spid="91"/>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83"/>
                                        </p:tgtEl>
                                        <p:attrNameLst>
                                          <p:attrName>style.visibility</p:attrName>
                                        </p:attrNameLst>
                                      </p:cBhvr>
                                      <p:to>
                                        <p:strVal val="visible"/>
                                      </p:to>
                                    </p:set>
                                    <p:animEffect transition="in" filter="fade">
                                      <p:cBhvr>
                                        <p:cTn id="177" dur="500"/>
                                        <p:tgtEl>
                                          <p:spTgt spid="83"/>
                                        </p:tgtEl>
                                      </p:cBhvr>
                                    </p:animEffect>
                                  </p:childTnLst>
                                </p:cTn>
                              </p:par>
                              <p:par>
                                <p:cTn id="178" presetID="10" presetClass="exit" presetSubtype="0" fill="hold" grpId="1" nodeType="withEffect">
                                  <p:stCondLst>
                                    <p:cond delay="0"/>
                                  </p:stCondLst>
                                  <p:childTnLst>
                                    <p:animEffect transition="out" filter="fade">
                                      <p:cBhvr>
                                        <p:cTn id="179" dur="500"/>
                                        <p:tgtEl>
                                          <p:spTgt spid="95"/>
                                        </p:tgtEl>
                                      </p:cBhvr>
                                    </p:animEffect>
                                    <p:set>
                                      <p:cBhvr>
                                        <p:cTn id="180" dur="1" fill="hold">
                                          <p:stCondLst>
                                            <p:cond delay="499"/>
                                          </p:stCondLst>
                                        </p:cTn>
                                        <p:tgtEl>
                                          <p:spTgt spid="95"/>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97"/>
                                        </p:tgtEl>
                                      </p:cBhvr>
                                    </p:animEffect>
                                    <p:set>
                                      <p:cBhvr>
                                        <p:cTn id="183" dur="1" fill="hold">
                                          <p:stCondLst>
                                            <p:cond delay="499"/>
                                          </p:stCondLst>
                                        </p:cTn>
                                        <p:tgtEl>
                                          <p:spTgt spid="97"/>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85"/>
                                        </p:tgtEl>
                                      </p:cBhvr>
                                    </p:animEffect>
                                    <p:set>
                                      <p:cBhvr>
                                        <p:cTn id="186" dur="1" fill="hold">
                                          <p:stCondLst>
                                            <p:cond delay="499"/>
                                          </p:stCondLst>
                                        </p:cTn>
                                        <p:tgtEl>
                                          <p:spTgt spid="85"/>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96"/>
                                        </p:tgtEl>
                                      </p:cBhvr>
                                    </p:animEffect>
                                    <p:set>
                                      <p:cBhvr>
                                        <p:cTn id="189" dur="1" fill="hold">
                                          <p:stCondLst>
                                            <p:cond delay="499"/>
                                          </p:stCondLst>
                                        </p:cTn>
                                        <p:tgtEl>
                                          <p:spTgt spid="96"/>
                                        </p:tgtEl>
                                        <p:attrNameLst>
                                          <p:attrName>style.visibility</p:attrName>
                                        </p:attrNameLst>
                                      </p:cBhvr>
                                      <p:to>
                                        <p:strVal val="hidden"/>
                                      </p:to>
                                    </p:set>
                                  </p:childTnLst>
                                </p:cTn>
                              </p:par>
                            </p:childTnLst>
                          </p:cTn>
                        </p:par>
                        <p:par>
                          <p:cTn id="190" fill="hold">
                            <p:stCondLst>
                              <p:cond delay="500"/>
                            </p:stCondLst>
                            <p:childTnLst>
                              <p:par>
                                <p:cTn id="191" presetID="10" presetClass="entr" presetSubtype="0" fill="hold" grpId="0" nodeType="afterEffect">
                                  <p:stCondLst>
                                    <p:cond delay="0"/>
                                  </p:stCondLst>
                                  <p:childTnLst>
                                    <p:set>
                                      <p:cBhvr>
                                        <p:cTn id="192" dur="1" fill="hold">
                                          <p:stCondLst>
                                            <p:cond delay="0"/>
                                          </p:stCondLst>
                                        </p:cTn>
                                        <p:tgtEl>
                                          <p:spTgt spid="81"/>
                                        </p:tgtEl>
                                        <p:attrNameLst>
                                          <p:attrName>style.visibility</p:attrName>
                                        </p:attrNameLst>
                                      </p:cBhvr>
                                      <p:to>
                                        <p:strVal val="visible"/>
                                      </p:to>
                                    </p:set>
                                    <p:animEffect transition="in" filter="fade">
                                      <p:cBhvr>
                                        <p:cTn id="193" dur="500"/>
                                        <p:tgtEl>
                                          <p:spTgt spid="81"/>
                                        </p:tgtEl>
                                      </p:cBhvr>
                                    </p:animEffect>
                                  </p:childTnLst>
                                </p:cTn>
                              </p:par>
                            </p:childTnLst>
                          </p:cTn>
                        </p:par>
                        <p:par>
                          <p:cTn id="194" fill="hold">
                            <p:stCondLst>
                              <p:cond delay="1000"/>
                            </p:stCondLst>
                            <p:childTnLst>
                              <p:par>
                                <p:cTn id="195" presetID="10" presetClass="entr" presetSubtype="0" fill="hold" grpId="0" nodeType="afterEffect">
                                  <p:stCondLst>
                                    <p:cond delay="0"/>
                                  </p:stCondLst>
                                  <p:childTnLst>
                                    <p:set>
                                      <p:cBhvr>
                                        <p:cTn id="196" dur="1" fill="hold">
                                          <p:stCondLst>
                                            <p:cond delay="0"/>
                                          </p:stCondLst>
                                        </p:cTn>
                                        <p:tgtEl>
                                          <p:spTgt spid="84"/>
                                        </p:tgtEl>
                                        <p:attrNameLst>
                                          <p:attrName>style.visibility</p:attrName>
                                        </p:attrNameLst>
                                      </p:cBhvr>
                                      <p:to>
                                        <p:strVal val="visible"/>
                                      </p:to>
                                    </p:set>
                                    <p:animEffect transition="in" filter="fade">
                                      <p:cBhvr>
                                        <p:cTn id="197" dur="500"/>
                                        <p:tgtEl>
                                          <p:spTgt spid="84"/>
                                        </p:tgtEl>
                                      </p:cBhvr>
                                    </p:animEffect>
                                  </p:childTnLst>
                                </p:cTn>
                              </p:par>
                            </p:childTnLst>
                          </p:cTn>
                        </p:par>
                        <p:par>
                          <p:cTn id="198" fill="hold">
                            <p:stCondLst>
                              <p:cond delay="1500"/>
                            </p:stCondLst>
                            <p:childTnLst>
                              <p:par>
                                <p:cTn id="199" presetID="10" presetClass="entr" presetSubtype="0" fill="hold" grpId="0" nodeType="afterEffect">
                                  <p:stCondLst>
                                    <p:cond delay="0"/>
                                  </p:stCondLst>
                                  <p:childTnLst>
                                    <p:set>
                                      <p:cBhvr>
                                        <p:cTn id="200" dur="1" fill="hold">
                                          <p:stCondLst>
                                            <p:cond delay="0"/>
                                          </p:stCondLst>
                                        </p:cTn>
                                        <p:tgtEl>
                                          <p:spTgt spid="82"/>
                                        </p:tgtEl>
                                        <p:attrNameLst>
                                          <p:attrName>style.visibility</p:attrName>
                                        </p:attrNameLst>
                                      </p:cBhvr>
                                      <p:to>
                                        <p:strVal val="visible"/>
                                      </p:to>
                                    </p:set>
                                    <p:animEffect transition="in" filter="fade">
                                      <p:cBhvr>
                                        <p:cTn id="201"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16" grpId="0" animBg="1"/>
      <p:bldP spid="126" grpId="0" animBg="1"/>
      <p:bldP spid="123" grpId="0"/>
      <p:bldP spid="146" grpId="0"/>
      <p:bldP spid="147" grpId="0"/>
      <p:bldP spid="148" grpId="0"/>
      <p:bldP spid="149" grpId="0"/>
      <p:bldP spid="150" grpId="0"/>
      <p:bldP spid="150" grpId="1"/>
      <p:bldP spid="167" grpId="0"/>
      <p:bldP spid="168" grpId="0"/>
      <p:bldP spid="169" grpId="0"/>
      <p:bldP spid="40" grpId="0"/>
      <p:bldP spid="41" grpId="0"/>
      <p:bldP spid="42" grpId="0"/>
      <p:bldP spid="43" grpId="0"/>
      <p:bldP spid="44" grpId="0" animBg="1"/>
      <p:bldP spid="44" grpId="1" animBg="1"/>
      <p:bldP spid="45" grpId="0" animBg="1"/>
      <p:bldP spid="45" grpId="1" animBg="1"/>
      <p:bldP spid="20" grpId="0" animBg="1"/>
      <p:bldP spid="20" grpId="1" animBg="1"/>
      <p:bldP spid="63" grpId="0"/>
      <p:bldP spid="63" grpId="1"/>
      <p:bldP spid="64" grpId="0" animBg="1"/>
      <p:bldP spid="64" grpId="1" animBg="1"/>
      <p:bldP spid="81" grpId="0"/>
      <p:bldP spid="82" grpId="0"/>
      <p:bldP spid="83" grpId="0"/>
      <p:bldP spid="84" grpId="0"/>
      <p:bldP spid="85" grpId="0"/>
      <p:bldP spid="85" grpId="1"/>
      <p:bldP spid="86" grpId="0"/>
      <p:bldP spid="87" grpId="0"/>
      <p:bldP spid="88" grpId="0"/>
      <p:bldP spid="89" grpId="0"/>
      <p:bldP spid="90" grpId="0"/>
      <p:bldP spid="91" grpId="0"/>
      <p:bldP spid="92" grpId="0"/>
      <p:bldP spid="93" grpId="0" animBg="1"/>
      <p:bldP spid="93" grpId="1" animBg="1"/>
      <p:bldP spid="94" grpId="0" animBg="1"/>
      <p:bldP spid="94" grpId="1" animBg="1"/>
      <p:bldP spid="95" grpId="0" animBg="1"/>
      <p:bldP spid="95" grpId="1" animBg="1"/>
      <p:bldP spid="96" grpId="0"/>
      <p:bldP spid="96" grpId="1"/>
      <p:bldP spid="97" grpId="0" animBg="1"/>
      <p:bldP spid="9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5A24D996-020A-49E2-83C4-D389BE15106C}"/>
                  </a:ext>
                </a:extLst>
              </p:cNvPr>
              <p:cNvSpPr txBox="1"/>
              <p:nvPr/>
            </p:nvSpPr>
            <p:spPr>
              <a:xfrm>
                <a:off x="5012822" y="2228028"/>
                <a:ext cx="659151" cy="801308"/>
              </a:xfrm>
              <a:prstGeom prst="rect">
                <a:avLst/>
              </a:prstGeom>
              <a:noFill/>
            </p:spPr>
            <p:txBody>
              <a:bodyPr wrap="none" lIns="91438" tIns="45719" rIns="91438" bIns="45719" rtlCol="0">
                <a:spAutoFit/>
              </a:bodyPr>
              <a:lstStyle/>
              <a:p>
                <a:pPr fontAlgn="base">
                  <a:spcBef>
                    <a:spcPct val="0"/>
                  </a:spcBef>
                  <a:spcAft>
                    <a:spcPct val="0"/>
                  </a:spcAft>
                </a:pPr>
                <a:r>
                  <a:rPr lang="en-US" sz="2800" b="1">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FF0000"/>
                            </a:solidFill>
                            <a:latin typeface="Cambria Math" panose="02040503050406030204" pitchFamily="18" charset="0"/>
                          </a:rPr>
                        </m:ctrlPr>
                      </m:fPr>
                      <m:num>
                        <m:r>
                          <a:rPr lang="en-US" sz="3200" b="1">
                            <a:solidFill>
                              <a:srgbClr val="FF0000"/>
                            </a:solidFill>
                            <a:latin typeface="Cambria Math"/>
                          </a:rPr>
                          <m:t>𝟐</m:t>
                        </m:r>
                      </m:num>
                      <m:den>
                        <m:r>
                          <a:rPr lang="en-US" sz="3200" b="1">
                            <a:solidFill>
                              <a:srgbClr val="FF0000"/>
                            </a:solidFill>
                            <a:latin typeface="Cambria Math"/>
                          </a:rPr>
                          <m:t>𝟐</m:t>
                        </m:r>
                      </m:den>
                    </m:f>
                  </m:oMath>
                </a14:m>
                <a:endParaRPr lang="en-US" sz="2800" b="1">
                  <a:solidFill>
                    <a:srgbClr val="000000"/>
                  </a:solidFill>
                  <a:latin typeface="Times New Roman" panose="02020603050405020304" pitchFamily="18" charset="0"/>
                  <a:cs typeface="Times New Roman" panose="02020603050405020304" pitchFamily="18" charset="0"/>
                </a:endParaRPr>
              </a:p>
            </p:txBody>
          </p:sp>
        </mc:Choice>
        <mc:Fallback>
          <p:sp>
            <p:nvSpPr>
              <p:cNvPr id="22" name="TextBox 21">
                <a:extLst>
                  <a:ext uri="{FF2B5EF4-FFF2-40B4-BE49-F238E27FC236}">
                    <a16:creationId xmlns:a16="http://schemas.microsoft.com/office/drawing/2014/main" id="{5A24D996-020A-49E2-83C4-D389BE15106C}"/>
                  </a:ext>
                </a:extLst>
              </p:cNvPr>
              <p:cNvSpPr txBox="1">
                <a:spLocks noRot="1" noChangeAspect="1" noMove="1" noResize="1" noEditPoints="1" noAdjustHandles="1" noChangeArrowheads="1" noChangeShapeType="1" noTextEdit="1"/>
              </p:cNvSpPr>
              <p:nvPr/>
            </p:nvSpPr>
            <p:spPr>
              <a:xfrm>
                <a:off x="5012822" y="2228028"/>
                <a:ext cx="659151" cy="801308"/>
              </a:xfrm>
              <a:prstGeom prst="rect">
                <a:avLst/>
              </a:prstGeom>
              <a:blipFill>
                <a:blip r:embed="rId2"/>
                <a:stretch>
                  <a:fillRect l="-18519" b="-53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5A24D996-020A-49E2-83C4-D389BE15106C}"/>
                  </a:ext>
                </a:extLst>
              </p:cNvPr>
              <p:cNvSpPr txBox="1"/>
              <p:nvPr/>
            </p:nvSpPr>
            <p:spPr>
              <a:xfrm>
                <a:off x="5337631" y="3447506"/>
                <a:ext cx="659151" cy="801308"/>
              </a:xfrm>
              <a:prstGeom prst="rect">
                <a:avLst/>
              </a:prstGeom>
              <a:noFill/>
            </p:spPr>
            <p:txBody>
              <a:bodyPr wrap="none" lIns="91438" tIns="45719" rIns="91438" bIns="45719" rtlCol="0">
                <a:spAutoFit/>
              </a:bodyPr>
              <a:lstStyle/>
              <a:p>
                <a:pPr fontAlgn="base">
                  <a:spcBef>
                    <a:spcPct val="0"/>
                  </a:spcBef>
                  <a:spcAft>
                    <a:spcPct val="0"/>
                  </a:spcAft>
                </a:pPr>
                <a:r>
                  <a:rPr lang="en-US" sz="2800" b="1">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FF0000"/>
                            </a:solidFill>
                            <a:latin typeface="Cambria Math" panose="02040503050406030204" pitchFamily="18" charset="0"/>
                          </a:rPr>
                        </m:ctrlPr>
                      </m:fPr>
                      <m:num>
                        <m:r>
                          <a:rPr lang="en-US" sz="3200" b="1">
                            <a:solidFill>
                              <a:srgbClr val="FF0000"/>
                            </a:solidFill>
                            <a:latin typeface="Cambria Math"/>
                          </a:rPr>
                          <m:t>𝟖</m:t>
                        </m:r>
                      </m:num>
                      <m:den>
                        <m:r>
                          <a:rPr lang="en-US" sz="3200" b="1">
                            <a:solidFill>
                              <a:srgbClr val="FF0000"/>
                            </a:solidFill>
                            <a:latin typeface="Cambria Math"/>
                          </a:rPr>
                          <m:t>𝟒</m:t>
                        </m:r>
                      </m:den>
                    </m:f>
                  </m:oMath>
                </a14:m>
                <a:endParaRPr lang="en-US" sz="2800" b="1">
                  <a:solidFill>
                    <a:srgbClr val="000000"/>
                  </a:solidFill>
                  <a:latin typeface="Times New Roman" panose="02020603050405020304" pitchFamily="18" charset="0"/>
                  <a:cs typeface="Times New Roman" panose="02020603050405020304" pitchFamily="18" charset="0"/>
                </a:endParaRPr>
              </a:p>
            </p:txBody>
          </p:sp>
        </mc:Choice>
        <mc:Fallback>
          <p:sp>
            <p:nvSpPr>
              <p:cNvPr id="31" name="TextBox 30">
                <a:extLst>
                  <a:ext uri="{FF2B5EF4-FFF2-40B4-BE49-F238E27FC236}">
                    <a16:creationId xmlns:a16="http://schemas.microsoft.com/office/drawing/2014/main" id="{5A24D996-020A-49E2-83C4-D389BE15106C}"/>
                  </a:ext>
                </a:extLst>
              </p:cNvPr>
              <p:cNvSpPr txBox="1">
                <a:spLocks noRot="1" noChangeAspect="1" noMove="1" noResize="1" noEditPoints="1" noAdjustHandles="1" noChangeArrowheads="1" noChangeShapeType="1" noTextEdit="1"/>
              </p:cNvSpPr>
              <p:nvPr/>
            </p:nvSpPr>
            <p:spPr>
              <a:xfrm>
                <a:off x="5337631" y="3447506"/>
                <a:ext cx="659151" cy="801308"/>
              </a:xfrm>
              <a:prstGeom prst="rect">
                <a:avLst/>
              </a:prstGeom>
              <a:blipFill>
                <a:blip r:embed="rId3"/>
                <a:stretch>
                  <a:fillRect l="-19444" b="-610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8F2E0769-1134-46AB-94F7-C7581FDA7ACE}"/>
                  </a:ext>
                </a:extLst>
              </p:cNvPr>
              <p:cNvSpPr txBox="1"/>
              <p:nvPr/>
            </p:nvSpPr>
            <p:spPr>
              <a:xfrm>
                <a:off x="1974609" y="2228028"/>
                <a:ext cx="1970866" cy="802525"/>
              </a:xfrm>
              <a:prstGeom prst="rect">
                <a:avLst/>
              </a:prstGeom>
              <a:noFill/>
            </p:spPr>
            <p:txBody>
              <a:bodyPr wrap="square" lIns="91438" tIns="45719" rIns="91438" bIns="45719" rtlCol="0">
                <a:spAutoFit/>
              </a:bodyPr>
              <a:lstStyle/>
              <a:p>
                <a:pPr fontAlgn="base">
                  <a:spcBef>
                    <a:spcPct val="0"/>
                  </a:spcBef>
                  <a:spcAft>
                    <a:spcPct val="0"/>
                  </a:spcAft>
                </a:pPr>
                <a:r>
                  <a:rPr lang="en-US" sz="3200">
                    <a:solidFill>
                      <a:srgbClr val="000000"/>
                    </a:solidFill>
                    <a:latin typeface="Times New Roman" panose="02020603050405020304" pitchFamily="18" charset="0"/>
                    <a:cs typeface="Times New Roman" panose="02020603050405020304" pitchFamily="18" charset="0"/>
                  </a:rPr>
                  <a:t>c)</a:t>
                </a:r>
                <a:r>
                  <a:rPr lang="en-US" sz="3200" b="1">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000000"/>
                            </a:solidFill>
                            <a:latin typeface="Cambria Math" panose="02040503050406030204" pitchFamily="18" charset="0"/>
                          </a:rPr>
                        </m:ctrlPr>
                      </m:fPr>
                      <m:num>
                        <m:r>
                          <a:rPr lang="en-US" sz="3200" b="1" i="1">
                            <a:solidFill>
                              <a:srgbClr val="000000"/>
                            </a:solidFill>
                            <a:latin typeface="Cambria Math"/>
                          </a:rPr>
                          <m:t>𝟑</m:t>
                        </m:r>
                      </m:num>
                      <m:den>
                        <m:r>
                          <a:rPr lang="en-US" sz="3200" b="1" i="1">
                            <a:solidFill>
                              <a:srgbClr val="000000"/>
                            </a:solidFill>
                            <a:latin typeface="Cambria Math"/>
                          </a:rPr>
                          <m:t>𝟐</m:t>
                        </m:r>
                      </m:den>
                    </m:f>
                  </m:oMath>
                </a14:m>
                <a:r>
                  <a:rPr lang="en-US" sz="3200" b="1">
                    <a:solidFill>
                      <a:srgbClr val="000000"/>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3200" b="1" i="1">
                            <a:solidFill>
                              <a:srgbClr val="000000"/>
                            </a:solidFill>
                            <a:latin typeface="Cambria Math" panose="02040503050406030204" pitchFamily="18" charset="0"/>
                          </a:rPr>
                        </m:ctrlPr>
                      </m:fPr>
                      <m:num>
                        <m:r>
                          <a:rPr lang="en-US" sz="3200" b="1" i="1">
                            <a:solidFill>
                              <a:srgbClr val="000000"/>
                            </a:solidFill>
                            <a:latin typeface="Cambria Math"/>
                          </a:rPr>
                          <m:t>𝟒</m:t>
                        </m:r>
                      </m:num>
                      <m:den>
                        <m:r>
                          <a:rPr lang="en-US" sz="3200" b="1" i="1">
                            <a:solidFill>
                              <a:srgbClr val="000000"/>
                            </a:solidFill>
                            <a:latin typeface="Cambria Math"/>
                          </a:rPr>
                          <m:t>𝟖</m:t>
                        </m:r>
                      </m:den>
                    </m:f>
                    <m:r>
                      <a:rPr lang="en-US" sz="3200" b="1">
                        <a:solidFill>
                          <a:srgbClr val="000000"/>
                        </a:solidFill>
                        <a:latin typeface="Cambria Math"/>
                      </a:rPr>
                      <m:t>  </m:t>
                    </m:r>
                  </m:oMath>
                </a14:m>
                <a:r>
                  <a:rPr lang="en-US" sz="3200" b="1">
                    <a:solidFill>
                      <a:srgbClr val="000000"/>
                    </a:solidFill>
                    <a:latin typeface="Times New Roman" panose="02020603050405020304" pitchFamily="18" charset="0"/>
                    <a:cs typeface="Times New Roman" panose="02020603050405020304" pitchFamily="18" charset="0"/>
                  </a:rPr>
                  <a:t>=</a:t>
                </a:r>
              </a:p>
            </p:txBody>
          </p:sp>
        </mc:Choice>
        <mc:Fallback>
          <p:sp>
            <p:nvSpPr>
              <p:cNvPr id="25" name="TextBox 24">
                <a:extLst>
                  <a:ext uri="{FF2B5EF4-FFF2-40B4-BE49-F238E27FC236}">
                    <a16:creationId xmlns:a16="http://schemas.microsoft.com/office/drawing/2014/main" id="{8F2E0769-1134-46AB-94F7-C7581FDA7ACE}"/>
                  </a:ext>
                </a:extLst>
              </p:cNvPr>
              <p:cNvSpPr txBox="1">
                <a:spLocks noRot="1" noChangeAspect="1" noMove="1" noResize="1" noEditPoints="1" noAdjustHandles="1" noChangeArrowheads="1" noChangeShapeType="1" noTextEdit="1"/>
              </p:cNvSpPr>
              <p:nvPr/>
            </p:nvSpPr>
            <p:spPr>
              <a:xfrm>
                <a:off x="1974609" y="2228028"/>
                <a:ext cx="1970866" cy="802525"/>
              </a:xfrm>
              <a:prstGeom prst="rect">
                <a:avLst/>
              </a:prstGeom>
              <a:blipFill>
                <a:blip r:embed="rId4"/>
                <a:stretch>
                  <a:fillRect l="-8050" b="-984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8F2E0769-1134-46AB-94F7-C7581FDA7ACE}"/>
                  </a:ext>
                </a:extLst>
              </p:cNvPr>
              <p:cNvSpPr txBox="1"/>
              <p:nvPr/>
            </p:nvSpPr>
            <p:spPr>
              <a:xfrm>
                <a:off x="1974608" y="3456924"/>
                <a:ext cx="1970867" cy="803679"/>
              </a:xfrm>
              <a:prstGeom prst="rect">
                <a:avLst/>
              </a:prstGeom>
              <a:noFill/>
            </p:spPr>
            <p:txBody>
              <a:bodyPr wrap="square" lIns="91438" tIns="45719" rIns="91438" bIns="45719" rtlCol="0">
                <a:spAutoFit/>
              </a:bodyPr>
              <a:lstStyle/>
              <a:p>
                <a:pPr fontAlgn="base">
                  <a:spcBef>
                    <a:spcPct val="0"/>
                  </a:spcBef>
                  <a:spcAft>
                    <a:spcPct val="0"/>
                  </a:spcAft>
                </a:pPr>
                <a:r>
                  <a:rPr lang="en-US" sz="3200">
                    <a:solidFill>
                      <a:srgbClr val="000000"/>
                    </a:solidFill>
                    <a:latin typeface="Times New Roman" panose="02020603050405020304" pitchFamily="18" charset="0"/>
                    <a:cs typeface="Times New Roman" panose="02020603050405020304" pitchFamily="18" charset="0"/>
                  </a:rPr>
                  <a:t>d)</a:t>
                </a:r>
                <a:r>
                  <a:rPr lang="en-US" sz="3200" b="1">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000000"/>
                            </a:solidFill>
                            <a:latin typeface="Cambria Math" panose="02040503050406030204" pitchFamily="18" charset="0"/>
                          </a:rPr>
                        </m:ctrlPr>
                      </m:fPr>
                      <m:num>
                        <m:r>
                          <a:rPr lang="en-US" sz="3200" b="1" i="1">
                            <a:solidFill>
                              <a:srgbClr val="000000"/>
                            </a:solidFill>
                            <a:latin typeface="Cambria Math"/>
                          </a:rPr>
                          <m:t>𝟏𝟏</m:t>
                        </m:r>
                      </m:num>
                      <m:den>
                        <m:r>
                          <a:rPr lang="en-US" sz="3200" b="1" i="1">
                            <a:solidFill>
                              <a:srgbClr val="000000"/>
                            </a:solidFill>
                            <a:latin typeface="Cambria Math"/>
                          </a:rPr>
                          <m:t>𝟒</m:t>
                        </m:r>
                      </m:den>
                    </m:f>
                  </m:oMath>
                </a14:m>
                <a:r>
                  <a:rPr lang="en-US" sz="3200" b="1">
                    <a:solidFill>
                      <a:srgbClr val="000000"/>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3200" b="1" i="1">
                            <a:solidFill>
                              <a:srgbClr val="000000"/>
                            </a:solidFill>
                            <a:latin typeface="Cambria Math" panose="02040503050406030204" pitchFamily="18" charset="0"/>
                          </a:rPr>
                        </m:ctrlPr>
                      </m:fPr>
                      <m:num>
                        <m:r>
                          <a:rPr lang="en-US" sz="3200" b="1" i="1">
                            <a:solidFill>
                              <a:srgbClr val="000000"/>
                            </a:solidFill>
                            <a:latin typeface="Cambria Math"/>
                          </a:rPr>
                          <m:t>𝟔</m:t>
                        </m:r>
                      </m:num>
                      <m:den>
                        <m:r>
                          <a:rPr lang="en-US" sz="3200" b="1" i="1">
                            <a:solidFill>
                              <a:srgbClr val="000000"/>
                            </a:solidFill>
                            <a:latin typeface="Cambria Math"/>
                          </a:rPr>
                          <m:t>𝟖</m:t>
                        </m:r>
                      </m:den>
                    </m:f>
                    <m:r>
                      <a:rPr lang="en-US" sz="3200" b="1" i="1">
                        <a:solidFill>
                          <a:srgbClr val="000000"/>
                        </a:solidFill>
                        <a:latin typeface="Cambria Math"/>
                      </a:rPr>
                      <m:t> </m:t>
                    </m:r>
                  </m:oMath>
                </a14:m>
                <a:r>
                  <a:rPr lang="en-US" sz="3200" b="1">
                    <a:solidFill>
                      <a:srgbClr val="000000"/>
                    </a:solidFill>
                    <a:latin typeface="Times New Roman" panose="02020603050405020304" pitchFamily="18" charset="0"/>
                    <a:cs typeface="Times New Roman" panose="02020603050405020304" pitchFamily="18" charset="0"/>
                  </a:rPr>
                  <a:t>=</a:t>
                </a:r>
              </a:p>
            </p:txBody>
          </p:sp>
        </mc:Choice>
        <mc:Fallback>
          <p:sp>
            <p:nvSpPr>
              <p:cNvPr id="28" name="TextBox 27">
                <a:extLst>
                  <a:ext uri="{FF2B5EF4-FFF2-40B4-BE49-F238E27FC236}">
                    <a16:creationId xmlns:a16="http://schemas.microsoft.com/office/drawing/2014/main" id="{8F2E0769-1134-46AB-94F7-C7581FDA7ACE}"/>
                  </a:ext>
                </a:extLst>
              </p:cNvPr>
              <p:cNvSpPr txBox="1">
                <a:spLocks noRot="1" noChangeAspect="1" noMove="1" noResize="1" noEditPoints="1" noAdjustHandles="1" noChangeArrowheads="1" noChangeShapeType="1" noTextEdit="1"/>
              </p:cNvSpPr>
              <p:nvPr/>
            </p:nvSpPr>
            <p:spPr>
              <a:xfrm>
                <a:off x="1974608" y="3456924"/>
                <a:ext cx="1970867" cy="803679"/>
              </a:xfrm>
              <a:prstGeom prst="rect">
                <a:avLst/>
              </a:prstGeom>
              <a:blipFill>
                <a:blip r:embed="rId5"/>
                <a:stretch>
                  <a:fillRect l="-8050" b="-9848"/>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9AA33432-AD8B-4A5B-BC6F-AD84E3DB9225}"/>
              </a:ext>
            </a:extLst>
          </p:cNvPr>
          <p:cNvSpPr txBox="1"/>
          <p:nvPr/>
        </p:nvSpPr>
        <p:spPr>
          <a:xfrm>
            <a:off x="4179796" y="2301355"/>
            <a:ext cx="320918" cy="584773"/>
          </a:xfrm>
          <a:prstGeom prst="rect">
            <a:avLst/>
          </a:prstGeom>
          <a:noFill/>
        </p:spPr>
        <p:txBody>
          <a:bodyPr wrap="none" lIns="91438" tIns="45719" rIns="91438" bIns="45719" rtlCol="0">
            <a:spAutoFit/>
          </a:bodyPr>
          <a:lstStyle/>
          <a:p>
            <a:pPr fontAlgn="base">
              <a:spcBef>
                <a:spcPct val="0"/>
              </a:spcBef>
              <a:spcAft>
                <a:spcPct val="0"/>
              </a:spcAft>
            </a:pPr>
            <a:r>
              <a:rPr lang="en-US" sz="3200" b="1">
                <a:solidFill>
                  <a:srgbClr val="000000"/>
                </a:solidFill>
                <a:latin typeface="Times New Roman" panose="02020603050405020304" pitchFamily="18" charset="0"/>
                <a:cs typeface="Times New Roman" panose="02020603050405020304" pitchFamily="18" charset="0"/>
              </a:rPr>
              <a:t>-</a:t>
            </a:r>
          </a:p>
        </p:txBody>
      </p:sp>
      <mc:AlternateContent xmlns:mc="http://schemas.openxmlformats.org/markup-compatibility/2006">
        <mc:Choice xmlns:a14="http://schemas.microsoft.com/office/drawing/2010/main" Requires="a14">
          <p:sp>
            <p:nvSpPr>
              <p:cNvPr id="39" name="TextBox 38">
                <a:extLst>
                  <a:ext uri="{FF2B5EF4-FFF2-40B4-BE49-F238E27FC236}">
                    <a16:creationId xmlns:a16="http://schemas.microsoft.com/office/drawing/2014/main" id="{8F2E0769-1134-46AB-94F7-C7581FDA7ACE}"/>
                  </a:ext>
                </a:extLst>
              </p:cNvPr>
              <p:cNvSpPr txBox="1"/>
              <p:nvPr/>
            </p:nvSpPr>
            <p:spPr>
              <a:xfrm>
                <a:off x="3681354" y="2188248"/>
                <a:ext cx="786772" cy="810989"/>
              </a:xfrm>
              <a:prstGeom prst="rect">
                <a:avLst/>
              </a:prstGeom>
              <a:noFill/>
            </p:spPr>
            <p:txBody>
              <a:bodyPr wrap="square" lIns="91438" tIns="45719" rIns="91438" bIns="45719" rtlCol="0">
                <a:spAutoFit/>
              </a:bodyPr>
              <a:lstStyle/>
              <a:p>
                <a:pPr fontAlgn="base">
                  <a:spcBef>
                    <a:spcPct val="0"/>
                  </a:spcBef>
                  <a:spcAft>
                    <a:spcPct val="0"/>
                  </a:spcAft>
                </a:pPr>
                <a:r>
                  <a:rPr lang="en-US" sz="3200" b="1">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000000"/>
                            </a:solidFill>
                            <a:latin typeface="Cambria Math" panose="02040503050406030204" pitchFamily="18" charset="0"/>
                          </a:rPr>
                        </m:ctrlPr>
                      </m:fPr>
                      <m:num>
                        <m:r>
                          <a:rPr lang="en-US" sz="3200" b="1" i="1">
                            <a:solidFill>
                              <a:srgbClr val="000000"/>
                            </a:solidFill>
                            <a:latin typeface="Cambria Math"/>
                          </a:rPr>
                          <m:t>𝟑</m:t>
                        </m:r>
                      </m:num>
                      <m:den>
                        <m:r>
                          <a:rPr lang="en-US" sz="3200" b="1" i="1">
                            <a:solidFill>
                              <a:srgbClr val="000000"/>
                            </a:solidFill>
                            <a:latin typeface="Cambria Math"/>
                          </a:rPr>
                          <m:t>𝟐</m:t>
                        </m:r>
                      </m:den>
                    </m:f>
                  </m:oMath>
                </a14:m>
                <a:endParaRPr lang="en-US" sz="3200" b="1">
                  <a:solidFill>
                    <a:srgbClr val="000000"/>
                  </a:solidFill>
                  <a:latin typeface="Times New Roman" panose="02020603050405020304" pitchFamily="18" charset="0"/>
                  <a:cs typeface="Times New Roman" panose="02020603050405020304" pitchFamily="18" charset="0"/>
                </a:endParaRPr>
              </a:p>
            </p:txBody>
          </p:sp>
        </mc:Choice>
        <mc:Fallback>
          <p:sp>
            <p:nvSpPr>
              <p:cNvPr id="39" name="TextBox 38">
                <a:extLst>
                  <a:ext uri="{FF2B5EF4-FFF2-40B4-BE49-F238E27FC236}">
                    <a16:creationId xmlns:a16="http://schemas.microsoft.com/office/drawing/2014/main" id="{8F2E0769-1134-46AB-94F7-C7581FDA7ACE}"/>
                  </a:ext>
                </a:extLst>
              </p:cNvPr>
              <p:cNvSpPr txBox="1">
                <a:spLocks noRot="1" noChangeAspect="1" noMove="1" noResize="1" noEditPoints="1" noAdjustHandles="1" noChangeArrowheads="1" noChangeShapeType="1" noTextEdit="1"/>
              </p:cNvSpPr>
              <p:nvPr/>
            </p:nvSpPr>
            <p:spPr>
              <a:xfrm>
                <a:off x="3681354" y="2188248"/>
                <a:ext cx="786772" cy="81098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9AA33432-AD8B-4A5B-BC6F-AD84E3DB9225}"/>
                  </a:ext>
                </a:extLst>
              </p:cNvPr>
              <p:cNvSpPr txBox="1"/>
              <p:nvPr/>
            </p:nvSpPr>
            <p:spPr>
              <a:xfrm>
                <a:off x="4411093" y="2156932"/>
                <a:ext cx="466790" cy="801308"/>
              </a:xfrm>
              <a:prstGeom prst="rect">
                <a:avLst/>
              </a:prstGeom>
              <a:noFill/>
            </p:spPr>
            <p:txBody>
              <a:bodyPr wrap="none" lIns="91438" tIns="45719" rIns="91438" bIns="45719" rtlCol="0">
                <a:spAutoFit/>
              </a:bodyPr>
              <a:lstStyle/>
              <a:p>
                <a:pPr fontAlgn="base">
                  <a:spcBef>
                    <a:spcPct val="0"/>
                  </a:spcBef>
                  <a:spcAft>
                    <a:spcPct val="0"/>
                  </a:spcAft>
                </a:pPr>
                <a:r>
                  <a:rPr lang="en-US" sz="3200" b="1">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000000"/>
                            </a:solidFill>
                            <a:latin typeface="Cambria Math" panose="02040503050406030204" pitchFamily="18" charset="0"/>
                          </a:rPr>
                        </m:ctrlPr>
                      </m:fPr>
                      <m:num>
                        <m:r>
                          <a:rPr lang="en-US" sz="3200" b="1" i="1">
                            <a:solidFill>
                              <a:srgbClr val="000000"/>
                            </a:solidFill>
                            <a:latin typeface="Cambria Math"/>
                          </a:rPr>
                          <m:t>𝟏</m:t>
                        </m:r>
                      </m:num>
                      <m:den>
                        <m:r>
                          <a:rPr lang="en-US" sz="3200" b="1" i="1">
                            <a:solidFill>
                              <a:srgbClr val="000000"/>
                            </a:solidFill>
                            <a:latin typeface="Cambria Math"/>
                          </a:rPr>
                          <m:t>𝟐</m:t>
                        </m:r>
                      </m:den>
                    </m:f>
                  </m:oMath>
                </a14:m>
                <a:endParaRPr lang="en-US" sz="3200" b="1">
                  <a:solidFill>
                    <a:srgbClr val="000000"/>
                  </a:solidFill>
                  <a:latin typeface="Times New Roman" panose="02020603050405020304" pitchFamily="18" charset="0"/>
                  <a:cs typeface="Times New Roman" panose="02020603050405020304" pitchFamily="18" charset="0"/>
                </a:endParaRPr>
              </a:p>
            </p:txBody>
          </p:sp>
        </mc:Choice>
        <mc:Fallback>
          <p:sp>
            <p:nvSpPr>
              <p:cNvPr id="40" name="TextBox 39">
                <a:extLst>
                  <a:ext uri="{FF2B5EF4-FFF2-40B4-BE49-F238E27FC236}">
                    <a16:creationId xmlns:a16="http://schemas.microsoft.com/office/drawing/2014/main" id="{9AA33432-AD8B-4A5B-BC6F-AD84E3DB9225}"/>
                  </a:ext>
                </a:extLst>
              </p:cNvPr>
              <p:cNvSpPr txBox="1">
                <a:spLocks noRot="1" noChangeAspect="1" noMove="1" noResize="1" noEditPoints="1" noAdjustHandles="1" noChangeArrowheads="1" noChangeShapeType="1" noTextEdit="1"/>
              </p:cNvSpPr>
              <p:nvPr/>
            </p:nvSpPr>
            <p:spPr>
              <a:xfrm>
                <a:off x="4411093" y="2156932"/>
                <a:ext cx="466790" cy="801308"/>
              </a:xfrm>
              <a:prstGeom prst="rect">
                <a:avLst/>
              </a:prstGeom>
              <a:blipFill>
                <a:blip r:embed="rId7"/>
                <a:stretch>
                  <a:fillRect/>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9AA33432-AD8B-4A5B-BC6F-AD84E3DB9225}"/>
              </a:ext>
            </a:extLst>
          </p:cNvPr>
          <p:cNvSpPr txBox="1"/>
          <p:nvPr/>
        </p:nvSpPr>
        <p:spPr>
          <a:xfrm>
            <a:off x="4411092" y="3555775"/>
            <a:ext cx="320918" cy="584773"/>
          </a:xfrm>
          <a:prstGeom prst="rect">
            <a:avLst/>
          </a:prstGeom>
          <a:noFill/>
        </p:spPr>
        <p:txBody>
          <a:bodyPr wrap="none" lIns="91438" tIns="45719" rIns="91438" bIns="45719" rtlCol="0">
            <a:spAutoFit/>
          </a:bodyPr>
          <a:lstStyle/>
          <a:p>
            <a:pPr fontAlgn="base">
              <a:spcBef>
                <a:spcPct val="0"/>
              </a:spcBef>
              <a:spcAft>
                <a:spcPct val="0"/>
              </a:spcAft>
            </a:pPr>
            <a:r>
              <a:rPr lang="en-US" sz="3200" b="1">
                <a:solidFill>
                  <a:srgbClr val="000000"/>
                </a:solidFill>
                <a:latin typeface="Times New Roman" panose="02020603050405020304" pitchFamily="18" charset="0"/>
                <a:cs typeface="Times New Roman" panose="02020603050405020304" pitchFamily="18" charset="0"/>
              </a:rPr>
              <a:t>-</a:t>
            </a:r>
          </a:p>
        </p:txBody>
      </p:sp>
      <mc:AlternateContent xmlns:mc="http://schemas.openxmlformats.org/markup-compatibility/2006">
        <mc:Choice xmlns:a14="http://schemas.microsoft.com/office/drawing/2010/main" Requires="a14">
          <p:sp>
            <p:nvSpPr>
              <p:cNvPr id="45" name="TextBox 44">
                <a:extLst>
                  <a:ext uri="{FF2B5EF4-FFF2-40B4-BE49-F238E27FC236}">
                    <a16:creationId xmlns:a16="http://schemas.microsoft.com/office/drawing/2014/main" id="{8F2E0769-1134-46AB-94F7-C7581FDA7ACE}"/>
                  </a:ext>
                </a:extLst>
              </p:cNvPr>
              <p:cNvSpPr txBox="1"/>
              <p:nvPr/>
            </p:nvSpPr>
            <p:spPr>
              <a:xfrm>
                <a:off x="3764689" y="3451993"/>
                <a:ext cx="830212" cy="801308"/>
              </a:xfrm>
              <a:prstGeom prst="rect">
                <a:avLst/>
              </a:prstGeom>
              <a:noFill/>
            </p:spPr>
            <p:txBody>
              <a:bodyPr wrap="square" lIns="91438" tIns="45719" rIns="91438" bIns="45719" rtlCol="0">
                <a:spAutoFit/>
              </a:bodyPr>
              <a:lstStyle/>
              <a:p>
                <a:pPr fontAlgn="base">
                  <a:spcBef>
                    <a:spcPct val="0"/>
                  </a:spcBef>
                  <a:spcAft>
                    <a:spcPct val="0"/>
                  </a:spcAft>
                </a:pPr>
                <a:r>
                  <a:rPr lang="en-US" sz="3200" b="1">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000000"/>
                            </a:solidFill>
                            <a:latin typeface="Cambria Math" panose="02040503050406030204" pitchFamily="18" charset="0"/>
                          </a:rPr>
                        </m:ctrlPr>
                      </m:fPr>
                      <m:num>
                        <m:r>
                          <a:rPr lang="en-US" sz="3200" b="1" i="1">
                            <a:solidFill>
                              <a:srgbClr val="000000"/>
                            </a:solidFill>
                            <a:latin typeface="Cambria Math"/>
                          </a:rPr>
                          <m:t>𝟏𝟏</m:t>
                        </m:r>
                      </m:num>
                      <m:den>
                        <m:r>
                          <a:rPr lang="en-US" sz="3200" b="1" i="1">
                            <a:solidFill>
                              <a:srgbClr val="000000"/>
                            </a:solidFill>
                            <a:latin typeface="Cambria Math"/>
                          </a:rPr>
                          <m:t>𝟒</m:t>
                        </m:r>
                      </m:den>
                    </m:f>
                  </m:oMath>
                </a14:m>
                <a:endParaRPr lang="en-US" sz="3200" b="1">
                  <a:solidFill>
                    <a:srgbClr val="000000"/>
                  </a:solidFill>
                  <a:latin typeface="Times New Roman" panose="02020603050405020304" pitchFamily="18" charset="0"/>
                  <a:cs typeface="Times New Roman" panose="02020603050405020304" pitchFamily="18" charset="0"/>
                </a:endParaRPr>
              </a:p>
            </p:txBody>
          </p:sp>
        </mc:Choice>
        <mc:Fallback>
          <p:sp>
            <p:nvSpPr>
              <p:cNvPr id="45" name="TextBox 44">
                <a:extLst>
                  <a:ext uri="{FF2B5EF4-FFF2-40B4-BE49-F238E27FC236}">
                    <a16:creationId xmlns:a16="http://schemas.microsoft.com/office/drawing/2014/main" id="{8F2E0769-1134-46AB-94F7-C7581FDA7ACE}"/>
                  </a:ext>
                </a:extLst>
              </p:cNvPr>
              <p:cNvSpPr txBox="1">
                <a:spLocks noRot="1" noChangeAspect="1" noMove="1" noResize="1" noEditPoints="1" noAdjustHandles="1" noChangeArrowheads="1" noChangeShapeType="1" noTextEdit="1"/>
              </p:cNvSpPr>
              <p:nvPr/>
            </p:nvSpPr>
            <p:spPr>
              <a:xfrm>
                <a:off x="3764689" y="3451993"/>
                <a:ext cx="830212" cy="80130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6" name="TextBox 45">
                <a:extLst>
                  <a:ext uri="{FF2B5EF4-FFF2-40B4-BE49-F238E27FC236}">
                    <a16:creationId xmlns:a16="http://schemas.microsoft.com/office/drawing/2014/main" id="{9AA33432-AD8B-4A5B-BC6F-AD84E3DB9225}"/>
                  </a:ext>
                </a:extLst>
              </p:cNvPr>
              <p:cNvSpPr txBox="1"/>
              <p:nvPr/>
            </p:nvSpPr>
            <p:spPr>
              <a:xfrm>
                <a:off x="4779426" y="3459294"/>
                <a:ext cx="466790" cy="801308"/>
              </a:xfrm>
              <a:prstGeom prst="rect">
                <a:avLst/>
              </a:prstGeom>
              <a:noFill/>
            </p:spPr>
            <p:txBody>
              <a:bodyPr wrap="none" lIns="91438" tIns="45719" rIns="91438" bIns="45719" rtlCol="0">
                <a:spAutoFit/>
              </a:bodyPr>
              <a:lstStyle/>
              <a:p>
                <a:pPr fontAlgn="base">
                  <a:spcBef>
                    <a:spcPct val="0"/>
                  </a:spcBef>
                  <a:spcAft>
                    <a:spcPct val="0"/>
                  </a:spcAft>
                </a:pPr>
                <a:r>
                  <a:rPr lang="en-US" sz="3200" b="1">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000000"/>
                            </a:solidFill>
                            <a:latin typeface="Cambria Math" panose="02040503050406030204" pitchFamily="18" charset="0"/>
                          </a:rPr>
                        </m:ctrlPr>
                      </m:fPr>
                      <m:num>
                        <m:r>
                          <a:rPr lang="en-US" sz="3200" b="1" i="1">
                            <a:solidFill>
                              <a:srgbClr val="000000"/>
                            </a:solidFill>
                            <a:latin typeface="Cambria Math"/>
                          </a:rPr>
                          <m:t>𝟑</m:t>
                        </m:r>
                      </m:num>
                      <m:den>
                        <m:r>
                          <a:rPr lang="en-US" sz="3200" b="1" i="1">
                            <a:solidFill>
                              <a:srgbClr val="000000"/>
                            </a:solidFill>
                            <a:latin typeface="Cambria Math"/>
                          </a:rPr>
                          <m:t>𝟒</m:t>
                        </m:r>
                      </m:den>
                    </m:f>
                  </m:oMath>
                </a14:m>
                <a:endParaRPr lang="en-US" sz="3200" b="1">
                  <a:solidFill>
                    <a:srgbClr val="000000"/>
                  </a:solidFill>
                  <a:latin typeface="Times New Roman" panose="02020603050405020304" pitchFamily="18" charset="0"/>
                  <a:cs typeface="Times New Roman" panose="02020603050405020304" pitchFamily="18" charset="0"/>
                </a:endParaRPr>
              </a:p>
            </p:txBody>
          </p:sp>
        </mc:Choice>
        <mc:Fallback>
          <p:sp>
            <p:nvSpPr>
              <p:cNvPr id="46" name="TextBox 45">
                <a:extLst>
                  <a:ext uri="{FF2B5EF4-FFF2-40B4-BE49-F238E27FC236}">
                    <a16:creationId xmlns:a16="http://schemas.microsoft.com/office/drawing/2014/main" id="{9AA33432-AD8B-4A5B-BC6F-AD84E3DB9225}"/>
                  </a:ext>
                </a:extLst>
              </p:cNvPr>
              <p:cNvSpPr txBox="1">
                <a:spLocks noRot="1" noChangeAspect="1" noMove="1" noResize="1" noEditPoints="1" noAdjustHandles="1" noChangeArrowheads="1" noChangeShapeType="1" noTextEdit="1"/>
              </p:cNvSpPr>
              <p:nvPr/>
            </p:nvSpPr>
            <p:spPr>
              <a:xfrm>
                <a:off x="4779426" y="3459294"/>
                <a:ext cx="466790" cy="80130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5A24D996-020A-49E2-83C4-D389BE15106C}"/>
                  </a:ext>
                </a:extLst>
              </p:cNvPr>
              <p:cNvSpPr txBox="1"/>
              <p:nvPr/>
            </p:nvSpPr>
            <p:spPr>
              <a:xfrm>
                <a:off x="5842298" y="2332132"/>
                <a:ext cx="694417" cy="523218"/>
              </a:xfrm>
              <a:prstGeom prst="rect">
                <a:avLst/>
              </a:prstGeom>
              <a:noFill/>
            </p:spPr>
            <p:txBody>
              <a:bodyPr wrap="none" lIns="91438" tIns="45719" rIns="91438" bIns="45719" rtlCol="0">
                <a:spAutoFit/>
              </a:bodyPr>
              <a:lstStyle/>
              <a:p>
                <a:pPr defTabSz="914377"/>
                <a:r>
                  <a:rPr lang="en-US" sz="2800" b="1">
                    <a:solidFill>
                      <a:srgbClr val="9A5315"/>
                    </a:solidFill>
                    <a:latin typeface="Times New Roman" panose="02020603050405020304" pitchFamily="18" charset="0"/>
                    <a:cs typeface="Times New Roman" panose="02020603050405020304" pitchFamily="18" charset="0"/>
                  </a:rPr>
                  <a:t>= </a:t>
                </a:r>
                <a14:m>
                  <m:oMath xmlns:m="http://schemas.openxmlformats.org/officeDocument/2006/math">
                    <m:r>
                      <a:rPr lang="en-US" sz="2800" b="1" i="1">
                        <a:solidFill>
                          <a:srgbClr val="FF0000"/>
                        </a:solidFill>
                        <a:latin typeface="Cambria Math"/>
                      </a:rPr>
                      <m:t>𝟏</m:t>
                    </m:r>
                  </m:oMath>
                </a14:m>
                <a:endParaRPr lang="en-US" sz="2800" b="1">
                  <a:solidFill>
                    <a:srgbClr val="9A5315"/>
                  </a:solidFill>
                  <a:latin typeface="Times New Roman" panose="02020603050405020304" pitchFamily="18" charset="0"/>
                  <a:cs typeface="Times New Roman" panose="02020603050405020304" pitchFamily="18" charset="0"/>
                </a:endParaRPr>
              </a:p>
            </p:txBody>
          </p:sp>
        </mc:Choice>
        <mc:Fallback>
          <p:sp>
            <p:nvSpPr>
              <p:cNvPr id="34" name="TextBox 33">
                <a:extLst>
                  <a:ext uri="{FF2B5EF4-FFF2-40B4-BE49-F238E27FC236}">
                    <a16:creationId xmlns:a16="http://schemas.microsoft.com/office/drawing/2014/main" id="{5A24D996-020A-49E2-83C4-D389BE15106C}"/>
                  </a:ext>
                </a:extLst>
              </p:cNvPr>
              <p:cNvSpPr txBox="1">
                <a:spLocks noRot="1" noChangeAspect="1" noMove="1" noResize="1" noEditPoints="1" noAdjustHandles="1" noChangeArrowheads="1" noChangeShapeType="1" noTextEdit="1"/>
              </p:cNvSpPr>
              <p:nvPr/>
            </p:nvSpPr>
            <p:spPr>
              <a:xfrm>
                <a:off x="5842298" y="2332132"/>
                <a:ext cx="694417" cy="523218"/>
              </a:xfrm>
              <a:prstGeom prst="rect">
                <a:avLst/>
              </a:prstGeom>
              <a:blipFill>
                <a:blip r:embed="rId10"/>
                <a:stretch>
                  <a:fillRect l="-17544" t="-12941" b="-329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5" name="TextBox 34">
                <a:extLst>
                  <a:ext uri="{FF2B5EF4-FFF2-40B4-BE49-F238E27FC236}">
                    <a16:creationId xmlns:a16="http://schemas.microsoft.com/office/drawing/2014/main" id="{5A24D996-020A-49E2-83C4-D389BE15106C}"/>
                  </a:ext>
                </a:extLst>
              </p:cNvPr>
              <p:cNvSpPr txBox="1"/>
              <p:nvPr/>
            </p:nvSpPr>
            <p:spPr>
              <a:xfrm>
                <a:off x="6904411" y="3584853"/>
                <a:ext cx="694417" cy="523218"/>
              </a:xfrm>
              <a:prstGeom prst="rect">
                <a:avLst/>
              </a:prstGeom>
              <a:noFill/>
            </p:spPr>
            <p:txBody>
              <a:bodyPr wrap="none" lIns="91438" tIns="45719" rIns="91438" bIns="45719" rtlCol="0">
                <a:spAutoFit/>
              </a:bodyPr>
              <a:lstStyle/>
              <a:p>
                <a:pPr defTabSz="914377"/>
                <a:r>
                  <a:rPr lang="en-US" sz="2800" b="1">
                    <a:solidFill>
                      <a:srgbClr val="9A5315"/>
                    </a:solidFill>
                    <a:latin typeface="Times New Roman" panose="02020603050405020304" pitchFamily="18" charset="0"/>
                    <a:cs typeface="Times New Roman" panose="02020603050405020304" pitchFamily="18" charset="0"/>
                  </a:rPr>
                  <a:t>= </a:t>
                </a:r>
                <a14:m>
                  <m:oMath xmlns:m="http://schemas.openxmlformats.org/officeDocument/2006/math">
                    <m:r>
                      <a:rPr lang="en-US" sz="2800" b="1" i="1">
                        <a:solidFill>
                          <a:srgbClr val="FF0000"/>
                        </a:solidFill>
                        <a:latin typeface="Cambria Math"/>
                      </a:rPr>
                      <m:t>𝟐</m:t>
                    </m:r>
                  </m:oMath>
                </a14:m>
                <a:endParaRPr lang="en-US" sz="2800" b="1">
                  <a:solidFill>
                    <a:srgbClr val="9A5315"/>
                  </a:solidFill>
                  <a:latin typeface="Times New Roman" panose="02020603050405020304" pitchFamily="18" charset="0"/>
                  <a:cs typeface="Times New Roman" panose="02020603050405020304" pitchFamily="18" charset="0"/>
                </a:endParaRPr>
              </a:p>
            </p:txBody>
          </p:sp>
        </mc:Choice>
        <mc:Fallback>
          <p:sp>
            <p:nvSpPr>
              <p:cNvPr id="35" name="TextBox 34">
                <a:extLst>
                  <a:ext uri="{FF2B5EF4-FFF2-40B4-BE49-F238E27FC236}">
                    <a16:creationId xmlns:a16="http://schemas.microsoft.com/office/drawing/2014/main" id="{5A24D996-020A-49E2-83C4-D389BE15106C}"/>
                  </a:ext>
                </a:extLst>
              </p:cNvPr>
              <p:cNvSpPr txBox="1">
                <a:spLocks noRot="1" noChangeAspect="1" noMove="1" noResize="1" noEditPoints="1" noAdjustHandles="1" noChangeArrowheads="1" noChangeShapeType="1" noTextEdit="1"/>
              </p:cNvSpPr>
              <p:nvPr/>
            </p:nvSpPr>
            <p:spPr>
              <a:xfrm>
                <a:off x="6904411" y="3584853"/>
                <a:ext cx="694417" cy="523218"/>
              </a:xfrm>
              <a:prstGeom prst="rect">
                <a:avLst/>
              </a:prstGeom>
              <a:blipFill>
                <a:blip r:embed="rId11"/>
                <a:stretch>
                  <a:fillRect l="-18421" t="-11628" b="-313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5A24D996-020A-49E2-83C4-D389BE15106C}"/>
                  </a:ext>
                </a:extLst>
              </p:cNvPr>
              <p:cNvSpPr txBox="1"/>
              <p:nvPr/>
            </p:nvSpPr>
            <p:spPr>
              <a:xfrm>
                <a:off x="6178938" y="3459294"/>
                <a:ext cx="659151" cy="801308"/>
              </a:xfrm>
              <a:prstGeom prst="rect">
                <a:avLst/>
              </a:prstGeom>
              <a:noFill/>
            </p:spPr>
            <p:txBody>
              <a:bodyPr wrap="none" lIns="91438" tIns="45719" rIns="91438" bIns="45719" rtlCol="0">
                <a:spAutoFit/>
              </a:bodyPr>
              <a:lstStyle/>
              <a:p>
                <a:pPr fontAlgn="base">
                  <a:spcBef>
                    <a:spcPct val="0"/>
                  </a:spcBef>
                  <a:spcAft>
                    <a:spcPct val="0"/>
                  </a:spcAft>
                </a:pPr>
                <a:r>
                  <a:rPr lang="en-US" sz="2800" b="1">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FF0000"/>
                            </a:solidFill>
                            <a:latin typeface="Cambria Math" panose="02040503050406030204" pitchFamily="18" charset="0"/>
                          </a:rPr>
                        </m:ctrlPr>
                      </m:fPr>
                      <m:num>
                        <m:r>
                          <a:rPr lang="en-US" sz="3200" b="1">
                            <a:solidFill>
                              <a:srgbClr val="FF0000"/>
                            </a:solidFill>
                            <a:latin typeface="Cambria Math"/>
                          </a:rPr>
                          <m:t>𝟐</m:t>
                        </m:r>
                      </m:num>
                      <m:den>
                        <m:r>
                          <a:rPr lang="en-US" sz="3200" b="1">
                            <a:solidFill>
                              <a:srgbClr val="FF0000"/>
                            </a:solidFill>
                            <a:latin typeface="Cambria Math"/>
                          </a:rPr>
                          <m:t>𝟏</m:t>
                        </m:r>
                      </m:den>
                    </m:f>
                  </m:oMath>
                </a14:m>
                <a:endParaRPr lang="en-US" sz="2800" b="1">
                  <a:solidFill>
                    <a:srgbClr val="000000"/>
                  </a:solidFill>
                  <a:latin typeface="Times New Roman" panose="02020603050405020304" pitchFamily="18" charset="0"/>
                  <a:cs typeface="Times New Roman" panose="02020603050405020304" pitchFamily="18" charset="0"/>
                </a:endParaRPr>
              </a:p>
            </p:txBody>
          </p:sp>
        </mc:Choice>
        <mc:Fallback>
          <p:sp>
            <p:nvSpPr>
              <p:cNvPr id="36" name="TextBox 35">
                <a:extLst>
                  <a:ext uri="{FF2B5EF4-FFF2-40B4-BE49-F238E27FC236}">
                    <a16:creationId xmlns:a16="http://schemas.microsoft.com/office/drawing/2014/main" id="{5A24D996-020A-49E2-83C4-D389BE15106C}"/>
                  </a:ext>
                </a:extLst>
              </p:cNvPr>
              <p:cNvSpPr txBox="1">
                <a:spLocks noRot="1" noChangeAspect="1" noMove="1" noResize="1" noEditPoints="1" noAdjustHandles="1" noChangeArrowheads="1" noChangeShapeType="1" noTextEdit="1"/>
              </p:cNvSpPr>
              <p:nvPr/>
            </p:nvSpPr>
            <p:spPr>
              <a:xfrm>
                <a:off x="6178938" y="3459294"/>
                <a:ext cx="659151" cy="801308"/>
              </a:xfrm>
              <a:prstGeom prst="rect">
                <a:avLst/>
              </a:prstGeom>
              <a:blipFill>
                <a:blip r:embed="rId12"/>
                <a:stretch>
                  <a:fillRect l="-19444" b="-5303"/>
                </a:stretch>
              </a:blipFill>
            </p:spPr>
            <p:txBody>
              <a:bodyPr/>
              <a:lstStyle/>
              <a:p>
                <a:r>
                  <a:rPr lang="en-US">
                    <a:noFill/>
                  </a:rPr>
                  <a:t> </a:t>
                </a:r>
              </a:p>
            </p:txBody>
          </p:sp>
        </mc:Fallback>
      </mc:AlternateContent>
    </p:spTree>
    <p:extLst>
      <p:ext uri="{BB962C8B-B14F-4D97-AF65-F5344CB8AC3E}">
        <p14:creationId xmlns:p14="http://schemas.microsoft.com/office/powerpoint/2010/main" val="3836820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anim calcmode="lin" valueType="num">
                                      <p:cBhvr>
                                        <p:cTn id="22" dur="1000" fill="hold"/>
                                        <p:tgtEl>
                                          <p:spTgt spid="37"/>
                                        </p:tgtEl>
                                        <p:attrNameLst>
                                          <p:attrName>ppt_x</p:attrName>
                                        </p:attrNameLst>
                                      </p:cBhvr>
                                      <p:tavLst>
                                        <p:tav tm="0">
                                          <p:val>
                                            <p:strVal val="#ppt_x"/>
                                          </p:val>
                                        </p:tav>
                                        <p:tav tm="100000">
                                          <p:val>
                                            <p:strVal val="#ppt_x"/>
                                          </p:val>
                                        </p:tav>
                                      </p:tavLst>
                                    </p:anim>
                                    <p:anim calcmode="lin" valueType="num">
                                      <p:cBhvr>
                                        <p:cTn id="2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anim calcmode="lin" valueType="num">
                                      <p:cBhvr>
                                        <p:cTn id="29" dur="1000" fill="hold"/>
                                        <p:tgtEl>
                                          <p:spTgt spid="40"/>
                                        </p:tgtEl>
                                        <p:attrNameLst>
                                          <p:attrName>ppt_x</p:attrName>
                                        </p:attrNameLst>
                                      </p:cBhvr>
                                      <p:tavLst>
                                        <p:tav tm="0">
                                          <p:val>
                                            <p:strVal val="#ppt_x"/>
                                          </p:val>
                                        </p:tav>
                                        <p:tav tm="100000">
                                          <p:val>
                                            <p:strVal val="#ppt_x"/>
                                          </p:val>
                                        </p:tav>
                                      </p:tavLst>
                                    </p:anim>
                                    <p:anim calcmode="lin" valueType="num">
                                      <p:cBhvr>
                                        <p:cTn id="3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1000"/>
                                        <p:tgtEl>
                                          <p:spTgt spid="45"/>
                                        </p:tgtEl>
                                      </p:cBhvr>
                                    </p:animEffect>
                                    <p:anim calcmode="lin" valueType="num">
                                      <p:cBhvr>
                                        <p:cTn id="57" dur="1000" fill="hold"/>
                                        <p:tgtEl>
                                          <p:spTgt spid="45"/>
                                        </p:tgtEl>
                                        <p:attrNameLst>
                                          <p:attrName>ppt_x</p:attrName>
                                        </p:attrNameLst>
                                      </p:cBhvr>
                                      <p:tavLst>
                                        <p:tav tm="0">
                                          <p:val>
                                            <p:strVal val="#ppt_x"/>
                                          </p:val>
                                        </p:tav>
                                        <p:tav tm="100000">
                                          <p:val>
                                            <p:strVal val="#ppt_x"/>
                                          </p:val>
                                        </p:tav>
                                      </p:tavLst>
                                    </p:anim>
                                    <p:anim calcmode="lin" valueType="num">
                                      <p:cBhvr>
                                        <p:cTn id="5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1000"/>
                                        <p:tgtEl>
                                          <p:spTgt spid="43"/>
                                        </p:tgtEl>
                                      </p:cBhvr>
                                    </p:animEffect>
                                    <p:anim calcmode="lin" valueType="num">
                                      <p:cBhvr>
                                        <p:cTn id="64" dur="1000" fill="hold"/>
                                        <p:tgtEl>
                                          <p:spTgt spid="43"/>
                                        </p:tgtEl>
                                        <p:attrNameLst>
                                          <p:attrName>ppt_x</p:attrName>
                                        </p:attrNameLst>
                                      </p:cBhvr>
                                      <p:tavLst>
                                        <p:tav tm="0">
                                          <p:val>
                                            <p:strVal val="#ppt_x"/>
                                          </p:val>
                                        </p:tav>
                                        <p:tav tm="100000">
                                          <p:val>
                                            <p:strVal val="#ppt_x"/>
                                          </p:val>
                                        </p:tav>
                                      </p:tavLst>
                                    </p:anim>
                                    <p:anim calcmode="lin" valueType="num">
                                      <p:cBhvr>
                                        <p:cTn id="6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1000"/>
                                        <p:tgtEl>
                                          <p:spTgt spid="46"/>
                                        </p:tgtEl>
                                      </p:cBhvr>
                                    </p:animEffect>
                                    <p:anim calcmode="lin" valueType="num">
                                      <p:cBhvr>
                                        <p:cTn id="71" dur="1000" fill="hold"/>
                                        <p:tgtEl>
                                          <p:spTgt spid="46"/>
                                        </p:tgtEl>
                                        <p:attrNameLst>
                                          <p:attrName>ppt_x</p:attrName>
                                        </p:attrNameLst>
                                      </p:cBhvr>
                                      <p:tavLst>
                                        <p:tav tm="0">
                                          <p:val>
                                            <p:strVal val="#ppt_x"/>
                                          </p:val>
                                        </p:tav>
                                        <p:tav tm="100000">
                                          <p:val>
                                            <p:strVal val="#ppt_x"/>
                                          </p:val>
                                        </p:tav>
                                      </p:tavLst>
                                    </p:anim>
                                    <p:anim calcmode="lin" valueType="num">
                                      <p:cBhvr>
                                        <p:cTn id="7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1000"/>
                                        <p:tgtEl>
                                          <p:spTgt spid="31"/>
                                        </p:tgtEl>
                                      </p:cBhvr>
                                    </p:animEffect>
                                    <p:anim calcmode="lin" valueType="num">
                                      <p:cBhvr>
                                        <p:cTn id="78" dur="1000" fill="hold"/>
                                        <p:tgtEl>
                                          <p:spTgt spid="31"/>
                                        </p:tgtEl>
                                        <p:attrNameLst>
                                          <p:attrName>ppt_x</p:attrName>
                                        </p:attrNameLst>
                                      </p:cBhvr>
                                      <p:tavLst>
                                        <p:tav tm="0">
                                          <p:val>
                                            <p:strVal val="#ppt_x"/>
                                          </p:val>
                                        </p:tav>
                                        <p:tav tm="100000">
                                          <p:val>
                                            <p:strVal val="#ppt_x"/>
                                          </p:val>
                                        </p:tav>
                                      </p:tavLst>
                                    </p:anim>
                                    <p:anim calcmode="lin" valueType="num">
                                      <p:cBhvr>
                                        <p:cTn id="7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1000"/>
                                        <p:tgtEl>
                                          <p:spTgt spid="36"/>
                                        </p:tgtEl>
                                      </p:cBhvr>
                                    </p:animEffect>
                                    <p:anim calcmode="lin" valueType="num">
                                      <p:cBhvr>
                                        <p:cTn id="85" dur="1000" fill="hold"/>
                                        <p:tgtEl>
                                          <p:spTgt spid="36"/>
                                        </p:tgtEl>
                                        <p:attrNameLst>
                                          <p:attrName>ppt_x</p:attrName>
                                        </p:attrNameLst>
                                      </p:cBhvr>
                                      <p:tavLst>
                                        <p:tav tm="0">
                                          <p:val>
                                            <p:strVal val="#ppt_x"/>
                                          </p:val>
                                        </p:tav>
                                        <p:tav tm="100000">
                                          <p:val>
                                            <p:strVal val="#ppt_x"/>
                                          </p:val>
                                        </p:tav>
                                      </p:tavLst>
                                    </p:anim>
                                    <p:anim calcmode="lin" valueType="num">
                                      <p:cBhvr>
                                        <p:cTn id="8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1000"/>
                                        <p:tgtEl>
                                          <p:spTgt spid="35"/>
                                        </p:tgtEl>
                                      </p:cBhvr>
                                    </p:animEffect>
                                    <p:anim calcmode="lin" valueType="num">
                                      <p:cBhvr>
                                        <p:cTn id="92" dur="1000" fill="hold"/>
                                        <p:tgtEl>
                                          <p:spTgt spid="35"/>
                                        </p:tgtEl>
                                        <p:attrNameLst>
                                          <p:attrName>ppt_x</p:attrName>
                                        </p:attrNameLst>
                                      </p:cBhvr>
                                      <p:tavLst>
                                        <p:tav tm="0">
                                          <p:val>
                                            <p:strVal val="#ppt_x"/>
                                          </p:val>
                                        </p:tav>
                                        <p:tav tm="100000">
                                          <p:val>
                                            <p:strVal val="#ppt_x"/>
                                          </p:val>
                                        </p:tav>
                                      </p:tavLst>
                                    </p:anim>
                                    <p:anim calcmode="lin" valueType="num">
                                      <p:cBhvr>
                                        <p:cTn id="9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p:bldP spid="25" grpId="0"/>
      <p:bldP spid="28" grpId="0"/>
      <p:bldP spid="37" grpId="0"/>
      <p:bldP spid="39" grpId="0"/>
      <p:bldP spid="40" grpId="0"/>
      <p:bldP spid="43" grpId="0"/>
      <p:bldP spid="45" grpId="0"/>
      <p:bldP spid="46" grpId="0"/>
      <p:bldP spid="34"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17">
            <a:extLst>
              <a:ext uri="{FF2B5EF4-FFF2-40B4-BE49-F238E27FC236}">
                <a16:creationId xmlns:a16="http://schemas.microsoft.com/office/drawing/2014/main" id="{4229E9BB-8698-4955-846F-89C3C75D8310}"/>
              </a:ext>
            </a:extLst>
          </p:cNvPr>
          <p:cNvSpPr txBox="1">
            <a:spLocks noChangeArrowheads="1"/>
          </p:cNvSpPr>
          <p:nvPr/>
        </p:nvSpPr>
        <p:spPr bwMode="auto">
          <a:xfrm>
            <a:off x="3211043" y="949832"/>
            <a:ext cx="122180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b="1" i="1" u="sng">
                <a:solidFill>
                  <a:srgbClr val="000000"/>
                </a:solidFill>
                <a:latin typeface="Times New Roman" panose="02020603050405020304" pitchFamily="18" charset="0"/>
              </a:rPr>
              <a:t>Bài 3:</a:t>
            </a:r>
          </a:p>
        </p:txBody>
      </p:sp>
      <p:grpSp>
        <p:nvGrpSpPr>
          <p:cNvPr id="8196" name="Group 126">
            <a:extLst>
              <a:ext uri="{FF2B5EF4-FFF2-40B4-BE49-F238E27FC236}">
                <a16:creationId xmlns:a16="http://schemas.microsoft.com/office/drawing/2014/main" id="{B7ED786F-5F8E-4F88-9198-535D72779750}"/>
              </a:ext>
            </a:extLst>
          </p:cNvPr>
          <p:cNvGrpSpPr>
            <a:grpSpLocks/>
          </p:cNvGrpSpPr>
          <p:nvPr/>
        </p:nvGrpSpPr>
        <p:grpSpPr bwMode="auto">
          <a:xfrm>
            <a:off x="2590800" y="1600200"/>
            <a:ext cx="7620000" cy="3525838"/>
            <a:chOff x="672" y="1008"/>
            <a:chExt cx="4800" cy="2221"/>
          </a:xfrm>
        </p:grpSpPr>
        <p:sp>
          <p:nvSpPr>
            <p:cNvPr id="8201" name="Text Box 4">
              <a:extLst>
                <a:ext uri="{FF2B5EF4-FFF2-40B4-BE49-F238E27FC236}">
                  <a16:creationId xmlns:a16="http://schemas.microsoft.com/office/drawing/2014/main" id="{D7122733-D0A7-4EDD-A8ED-572895311C19}"/>
                </a:ext>
              </a:extLst>
            </p:cNvPr>
            <p:cNvSpPr txBox="1">
              <a:spLocks noChangeArrowheads="1"/>
            </p:cNvSpPr>
            <p:nvPr/>
          </p:nvSpPr>
          <p:spPr bwMode="auto">
            <a:xfrm>
              <a:off x="672" y="1008"/>
              <a:ext cx="4800" cy="2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lnSpc>
                  <a:spcPct val="115000"/>
                </a:lnSpc>
                <a:spcBef>
                  <a:spcPct val="0"/>
                </a:spcBef>
                <a:spcAft>
                  <a:spcPct val="0"/>
                </a:spcAft>
                <a:buNone/>
              </a:pPr>
              <a:r>
                <a:rPr lang="en-US" altLang="en-US" sz="2800">
                  <a:solidFill>
                    <a:srgbClr val="0D27E5"/>
                  </a:solidFill>
                  <a:latin typeface="Times New Roman" panose="02020603050405020304" pitchFamily="18" charset="0"/>
                  <a:cs typeface="Times New Roman" panose="02020603050405020304" pitchFamily="18" charset="0"/>
                </a:rPr>
                <a:t>	T</a:t>
              </a:r>
              <a:r>
                <a:rPr lang="en-US" altLang="en-US" sz="2800">
                  <a:solidFill>
                    <a:srgbClr val="0033CC"/>
                  </a:solidFill>
                  <a:latin typeface="Times New Roman" panose="02020603050405020304" pitchFamily="18" charset="0"/>
                </a:rPr>
                <a:t>ại hội khoẻ Phù Đổng toàn quốc lần thứ VI năm 2004, số huy chương vàng của đoàn học sinh tỉnh Đồng Tháp bằng       tổng số huy chương của đoàn đã giành được, còn lại là huy chương bạc và huy chương đồng. Hỏi số huy chương bạc và huy chương đồng của đoàn Đồng Tháp bằng bao nhiêu phần tổng số huy chương mà đoàn đã giành được?</a:t>
              </a:r>
            </a:p>
          </p:txBody>
        </p:sp>
        <p:grpSp>
          <p:nvGrpSpPr>
            <p:cNvPr id="8202" name="Group 53">
              <a:extLst>
                <a:ext uri="{FF2B5EF4-FFF2-40B4-BE49-F238E27FC236}">
                  <a16:creationId xmlns:a16="http://schemas.microsoft.com/office/drawing/2014/main" id="{24D99ABC-F031-4528-9CF0-3D1FFEF5F0F8}"/>
                </a:ext>
              </a:extLst>
            </p:cNvPr>
            <p:cNvGrpSpPr>
              <a:grpSpLocks/>
            </p:cNvGrpSpPr>
            <p:nvPr/>
          </p:nvGrpSpPr>
          <p:grpSpPr bwMode="auto">
            <a:xfrm>
              <a:off x="2772" y="1584"/>
              <a:ext cx="308" cy="561"/>
              <a:chOff x="870" y="3600"/>
              <a:chExt cx="308" cy="561"/>
            </a:xfrm>
          </p:grpSpPr>
          <p:sp>
            <p:nvSpPr>
              <p:cNvPr id="8203" name="Line 54">
                <a:extLst>
                  <a:ext uri="{FF2B5EF4-FFF2-40B4-BE49-F238E27FC236}">
                    <a16:creationId xmlns:a16="http://schemas.microsoft.com/office/drawing/2014/main" id="{939EED85-C3D4-4D0B-9473-4E19378F79A2}"/>
                  </a:ext>
                </a:extLst>
              </p:cNvPr>
              <p:cNvSpPr>
                <a:spLocks noChangeShapeType="1"/>
              </p:cNvSpPr>
              <p:nvPr/>
            </p:nvSpPr>
            <p:spPr bwMode="auto">
              <a:xfrm>
                <a:off x="914" y="3886"/>
                <a:ext cx="229"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8204" name="Text Box 55">
                <a:extLst>
                  <a:ext uri="{FF2B5EF4-FFF2-40B4-BE49-F238E27FC236}">
                    <a16:creationId xmlns:a16="http://schemas.microsoft.com/office/drawing/2014/main" id="{940CF299-365F-4BA5-B4DD-924075751025}"/>
                  </a:ext>
                </a:extLst>
              </p:cNvPr>
              <p:cNvSpPr txBox="1">
                <a:spLocks noChangeArrowheads="1"/>
              </p:cNvSpPr>
              <p:nvPr/>
            </p:nvSpPr>
            <p:spPr bwMode="auto">
              <a:xfrm>
                <a:off x="912" y="3600"/>
                <a:ext cx="2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400" b="1">
                    <a:solidFill>
                      <a:srgbClr val="0000FF"/>
                    </a:solidFill>
                    <a:latin typeface="Times New Roman" panose="02020603050405020304" pitchFamily="18" charset="0"/>
                    <a:cs typeface="Times New Roman" panose="02020603050405020304" pitchFamily="18" charset="0"/>
                  </a:rPr>
                  <a:t>5</a:t>
                </a:r>
                <a:endParaRPr lang="vi-VN" altLang="en-US" sz="2400" b="1">
                  <a:solidFill>
                    <a:srgbClr val="0000FF"/>
                  </a:solidFill>
                  <a:latin typeface="Times New Roman" panose="02020603050405020304" pitchFamily="18" charset="0"/>
                  <a:cs typeface="Times New Roman" panose="02020603050405020304" pitchFamily="18" charset="0"/>
                </a:endParaRPr>
              </a:p>
            </p:txBody>
          </p:sp>
          <p:sp>
            <p:nvSpPr>
              <p:cNvPr id="8205" name="Text Box 56">
                <a:extLst>
                  <a:ext uri="{FF2B5EF4-FFF2-40B4-BE49-F238E27FC236}">
                    <a16:creationId xmlns:a16="http://schemas.microsoft.com/office/drawing/2014/main" id="{A1CCCC3B-770E-4D47-971B-2A54D5950AFE}"/>
                  </a:ext>
                </a:extLst>
              </p:cNvPr>
              <p:cNvSpPr txBox="1">
                <a:spLocks noChangeArrowheads="1"/>
              </p:cNvSpPr>
              <p:nvPr/>
            </p:nvSpPr>
            <p:spPr bwMode="auto">
              <a:xfrm>
                <a:off x="870" y="3873"/>
                <a:ext cx="3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400" b="1">
                    <a:solidFill>
                      <a:srgbClr val="0000FF"/>
                    </a:solidFill>
                    <a:latin typeface="Times New Roman" panose="02020603050405020304" pitchFamily="18" charset="0"/>
                    <a:cs typeface="Times New Roman" panose="02020603050405020304" pitchFamily="18" charset="0"/>
                  </a:rPr>
                  <a:t>19</a:t>
                </a:r>
                <a:endParaRPr lang="vi-VN" altLang="en-US" sz="2400" b="1">
                  <a:solidFill>
                    <a:srgbClr val="0000FF"/>
                  </a:solidFill>
                  <a:latin typeface="Times New Roman" panose="02020603050405020304" pitchFamily="18" charset="0"/>
                  <a:cs typeface="Times New Roman" panose="02020603050405020304" pitchFamily="18" charset="0"/>
                </a:endParaRPr>
              </a:p>
            </p:txBody>
          </p:sp>
        </p:grpSp>
      </p:grpSp>
      <p:sp>
        <p:nvSpPr>
          <p:cNvPr id="23679" name="Line 127">
            <a:extLst>
              <a:ext uri="{FF2B5EF4-FFF2-40B4-BE49-F238E27FC236}">
                <a16:creationId xmlns:a16="http://schemas.microsoft.com/office/drawing/2014/main" id="{D03D64C6-7F97-4BAF-A10A-9C29C2413C10}"/>
              </a:ext>
            </a:extLst>
          </p:cNvPr>
          <p:cNvSpPr>
            <a:spLocks noChangeShapeType="1"/>
          </p:cNvSpPr>
          <p:nvPr/>
        </p:nvSpPr>
        <p:spPr bwMode="auto">
          <a:xfrm>
            <a:off x="4343400" y="2590800"/>
            <a:ext cx="5715000" cy="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23680" name="Line 128">
            <a:extLst>
              <a:ext uri="{FF2B5EF4-FFF2-40B4-BE49-F238E27FC236}">
                <a16:creationId xmlns:a16="http://schemas.microsoft.com/office/drawing/2014/main" id="{0F44EE56-3851-440F-8D7C-47AA1E2EC037}"/>
              </a:ext>
            </a:extLst>
          </p:cNvPr>
          <p:cNvSpPr>
            <a:spLocks noChangeShapeType="1"/>
          </p:cNvSpPr>
          <p:nvPr/>
        </p:nvSpPr>
        <p:spPr bwMode="auto">
          <a:xfrm>
            <a:off x="2667000" y="3124200"/>
            <a:ext cx="3048000" cy="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23681" name="Line 129">
            <a:extLst>
              <a:ext uri="{FF2B5EF4-FFF2-40B4-BE49-F238E27FC236}">
                <a16:creationId xmlns:a16="http://schemas.microsoft.com/office/drawing/2014/main" id="{AC5217DD-DC31-4BE0-998D-EEA544532156}"/>
              </a:ext>
            </a:extLst>
          </p:cNvPr>
          <p:cNvSpPr>
            <a:spLocks noChangeShapeType="1"/>
          </p:cNvSpPr>
          <p:nvPr/>
        </p:nvSpPr>
        <p:spPr bwMode="auto">
          <a:xfrm>
            <a:off x="6572250" y="3124200"/>
            <a:ext cx="3505200" cy="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23682" name="Line 130">
            <a:extLst>
              <a:ext uri="{FF2B5EF4-FFF2-40B4-BE49-F238E27FC236}">
                <a16:creationId xmlns:a16="http://schemas.microsoft.com/office/drawing/2014/main" id="{619945EE-8534-4B3D-9465-9A413F50F7E9}"/>
              </a:ext>
            </a:extLst>
          </p:cNvPr>
          <p:cNvSpPr>
            <a:spLocks noChangeShapeType="1"/>
          </p:cNvSpPr>
          <p:nvPr/>
        </p:nvSpPr>
        <p:spPr bwMode="auto">
          <a:xfrm>
            <a:off x="2686050" y="3581400"/>
            <a:ext cx="2857500" cy="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Tree>
  </p:cSld>
  <p:clrMapOvr>
    <a:masterClrMapping/>
  </p:clrMapOvr>
  <p:transition spd="slow" advTm="3664">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682"/>
                                        </p:tgtEl>
                                        <p:attrNameLst>
                                          <p:attrName>style.visibility</p:attrName>
                                        </p:attrNameLst>
                                      </p:cBhvr>
                                      <p:to>
                                        <p:strVal val="visible"/>
                                      </p:to>
                                    </p:set>
                                    <p:animEffect transition="in" filter="fade">
                                      <p:cBhvr>
                                        <p:cTn id="7" dur="2000"/>
                                        <p:tgtEl>
                                          <p:spTgt spid="23682"/>
                                        </p:tgtEl>
                                      </p:cBhvr>
                                    </p:animEffect>
                                  </p:childTnLst>
                                </p:cTn>
                              </p:par>
                              <p:par>
                                <p:cTn id="8" presetID="10" presetClass="entr" presetSubtype="0" fill="hold" nodeType="withEffect">
                                  <p:stCondLst>
                                    <p:cond delay="0"/>
                                  </p:stCondLst>
                                  <p:childTnLst>
                                    <p:set>
                                      <p:cBhvr>
                                        <p:cTn id="9" dur="1" fill="hold">
                                          <p:stCondLst>
                                            <p:cond delay="0"/>
                                          </p:stCondLst>
                                        </p:cTn>
                                        <p:tgtEl>
                                          <p:spTgt spid="23679"/>
                                        </p:tgtEl>
                                        <p:attrNameLst>
                                          <p:attrName>style.visibility</p:attrName>
                                        </p:attrNameLst>
                                      </p:cBhvr>
                                      <p:to>
                                        <p:strVal val="visible"/>
                                      </p:to>
                                    </p:set>
                                    <p:animEffect transition="in" filter="fade">
                                      <p:cBhvr>
                                        <p:cTn id="10" dur="2000"/>
                                        <p:tgtEl>
                                          <p:spTgt spid="23679"/>
                                        </p:tgtEl>
                                      </p:cBhvr>
                                    </p:animEffect>
                                  </p:childTnLst>
                                </p:cTn>
                              </p:par>
                              <p:par>
                                <p:cTn id="11" presetID="10" presetClass="entr" presetSubtype="0" fill="hold" nodeType="withEffect">
                                  <p:stCondLst>
                                    <p:cond delay="0"/>
                                  </p:stCondLst>
                                  <p:childTnLst>
                                    <p:set>
                                      <p:cBhvr>
                                        <p:cTn id="12" dur="1" fill="hold">
                                          <p:stCondLst>
                                            <p:cond delay="0"/>
                                          </p:stCondLst>
                                        </p:cTn>
                                        <p:tgtEl>
                                          <p:spTgt spid="23680"/>
                                        </p:tgtEl>
                                        <p:attrNameLst>
                                          <p:attrName>style.visibility</p:attrName>
                                        </p:attrNameLst>
                                      </p:cBhvr>
                                      <p:to>
                                        <p:strVal val="visible"/>
                                      </p:to>
                                    </p:set>
                                    <p:animEffect transition="in" filter="fade">
                                      <p:cBhvr>
                                        <p:cTn id="13" dur="2000"/>
                                        <p:tgtEl>
                                          <p:spTgt spid="23680"/>
                                        </p:tgtEl>
                                      </p:cBhvr>
                                    </p:animEffect>
                                  </p:childTnLst>
                                </p:cTn>
                              </p:par>
                              <p:par>
                                <p:cTn id="14" presetID="10" presetClass="entr" presetSubtype="0" fill="hold" nodeType="withEffect">
                                  <p:stCondLst>
                                    <p:cond delay="0"/>
                                  </p:stCondLst>
                                  <p:childTnLst>
                                    <p:set>
                                      <p:cBhvr>
                                        <p:cTn id="15" dur="1" fill="hold">
                                          <p:stCondLst>
                                            <p:cond delay="0"/>
                                          </p:stCondLst>
                                        </p:cTn>
                                        <p:tgtEl>
                                          <p:spTgt spid="23681"/>
                                        </p:tgtEl>
                                        <p:attrNameLst>
                                          <p:attrName>style.visibility</p:attrName>
                                        </p:attrNameLst>
                                      </p:cBhvr>
                                      <p:to>
                                        <p:strVal val="visible"/>
                                      </p:to>
                                    </p:set>
                                    <p:animEffect transition="in" filter="fade">
                                      <p:cBhvr>
                                        <p:cTn id="16" dur="2000"/>
                                        <p:tgtEl>
                                          <p:spTgt spid="23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3">
            <a:extLst>
              <a:ext uri="{FF2B5EF4-FFF2-40B4-BE49-F238E27FC236}">
                <a16:creationId xmlns:a16="http://schemas.microsoft.com/office/drawing/2014/main" id="{D325616D-0B7F-468E-B3FB-2172C48DF3F8}"/>
              </a:ext>
            </a:extLst>
          </p:cNvPr>
          <p:cNvSpPr txBox="1">
            <a:spLocks noChangeArrowheads="1"/>
          </p:cNvSpPr>
          <p:nvPr/>
        </p:nvSpPr>
        <p:spPr bwMode="auto">
          <a:xfrm>
            <a:off x="4800600" y="304800"/>
            <a:ext cx="2406650" cy="579438"/>
          </a:xfrm>
          <a:prstGeom prst="rect">
            <a:avLst/>
          </a:prstGeom>
          <a:noFill/>
          <a:ln>
            <a:noFill/>
          </a:ln>
          <a:effectLst/>
        </p:spPr>
        <p:txBody>
          <a:bodyPr wrap="none">
            <a:spAutoFit/>
          </a:bodyPr>
          <a:lstStyle/>
          <a:p>
            <a:pPr fontAlgn="base">
              <a:spcBef>
                <a:spcPct val="0"/>
              </a:spcBef>
              <a:spcAft>
                <a:spcPct val="0"/>
              </a:spcAft>
              <a:defRPr/>
            </a:pPr>
            <a:r>
              <a:rPr lang="en-US" altLang="en-US" sz="3200" b="1" i="1">
                <a:solidFill>
                  <a:srgbClr val="F26200"/>
                </a:solidFill>
                <a:effectLst>
                  <a:outerShdw blurRad="38100" dist="38100" dir="2700000" algn="tl">
                    <a:srgbClr val="C0C0C0"/>
                  </a:outerShdw>
                </a:effectLst>
                <a:latin typeface="Times New Roman" panose="02020603050405020304" pitchFamily="18" charset="0"/>
              </a:rPr>
              <a:t>LUYỆN TẬP</a:t>
            </a:r>
          </a:p>
        </p:txBody>
      </p:sp>
      <p:sp>
        <p:nvSpPr>
          <p:cNvPr id="9219" name="Text Box 4">
            <a:extLst>
              <a:ext uri="{FF2B5EF4-FFF2-40B4-BE49-F238E27FC236}">
                <a16:creationId xmlns:a16="http://schemas.microsoft.com/office/drawing/2014/main" id="{7722F2DA-D4A0-4C72-BD1B-6391B7F2F945}"/>
              </a:ext>
            </a:extLst>
          </p:cNvPr>
          <p:cNvSpPr txBox="1">
            <a:spLocks noChangeArrowheads="1"/>
          </p:cNvSpPr>
          <p:nvPr/>
        </p:nvSpPr>
        <p:spPr bwMode="auto">
          <a:xfrm>
            <a:off x="3429001" y="1123950"/>
            <a:ext cx="936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i="1" u="sng">
                <a:solidFill>
                  <a:srgbClr val="000000"/>
                </a:solidFill>
                <a:latin typeface="Times New Roman" panose="02020603050405020304" pitchFamily="18" charset="0"/>
              </a:rPr>
              <a:t>Bài 3:</a:t>
            </a:r>
          </a:p>
        </p:txBody>
      </p:sp>
      <p:sp>
        <p:nvSpPr>
          <p:cNvPr id="9220" name="Text Box 23">
            <a:extLst>
              <a:ext uri="{FF2B5EF4-FFF2-40B4-BE49-F238E27FC236}">
                <a16:creationId xmlns:a16="http://schemas.microsoft.com/office/drawing/2014/main" id="{BAC9C0C3-FA32-41CF-89B7-CF05B6A63F0B}"/>
              </a:ext>
            </a:extLst>
          </p:cNvPr>
          <p:cNvSpPr txBox="1">
            <a:spLocks noChangeArrowheads="1"/>
          </p:cNvSpPr>
          <p:nvPr/>
        </p:nvSpPr>
        <p:spPr bwMode="auto">
          <a:xfrm>
            <a:off x="3556001" y="1616075"/>
            <a:ext cx="131286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600">
                <a:solidFill>
                  <a:srgbClr val="0033CC"/>
                </a:solidFill>
                <a:latin typeface="Times New Roman" panose="02020603050405020304" pitchFamily="18" charset="0"/>
              </a:rPr>
              <a:t>Tóm tắt:</a:t>
            </a:r>
          </a:p>
        </p:txBody>
      </p:sp>
      <p:sp>
        <p:nvSpPr>
          <p:cNvPr id="9221" name="Line 24">
            <a:extLst>
              <a:ext uri="{FF2B5EF4-FFF2-40B4-BE49-F238E27FC236}">
                <a16:creationId xmlns:a16="http://schemas.microsoft.com/office/drawing/2014/main" id="{9332289F-8D51-4AF9-B6C4-FB4BC19578BD}"/>
              </a:ext>
            </a:extLst>
          </p:cNvPr>
          <p:cNvSpPr>
            <a:spLocks noChangeShapeType="1"/>
          </p:cNvSpPr>
          <p:nvPr/>
        </p:nvSpPr>
        <p:spPr bwMode="auto">
          <a:xfrm>
            <a:off x="3352800" y="2952750"/>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24602" name="Line 26">
            <a:extLst>
              <a:ext uri="{FF2B5EF4-FFF2-40B4-BE49-F238E27FC236}">
                <a16:creationId xmlns:a16="http://schemas.microsoft.com/office/drawing/2014/main" id="{256F594B-B2F6-4C12-A870-BA987798ABB4}"/>
              </a:ext>
            </a:extLst>
          </p:cNvPr>
          <p:cNvSpPr>
            <a:spLocks noChangeShapeType="1"/>
          </p:cNvSpPr>
          <p:nvPr/>
        </p:nvSpPr>
        <p:spPr bwMode="auto">
          <a:xfrm>
            <a:off x="3733800" y="28448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9223" name="Line 28">
            <a:extLst>
              <a:ext uri="{FF2B5EF4-FFF2-40B4-BE49-F238E27FC236}">
                <a16:creationId xmlns:a16="http://schemas.microsoft.com/office/drawing/2014/main" id="{BC0EFD8B-8A8F-4EB3-97B5-594B52514802}"/>
              </a:ext>
            </a:extLst>
          </p:cNvPr>
          <p:cNvSpPr>
            <a:spLocks noChangeShapeType="1"/>
          </p:cNvSpPr>
          <p:nvPr/>
        </p:nvSpPr>
        <p:spPr bwMode="auto">
          <a:xfrm>
            <a:off x="3730625" y="2952750"/>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24605" name="Line 29">
            <a:extLst>
              <a:ext uri="{FF2B5EF4-FFF2-40B4-BE49-F238E27FC236}">
                <a16:creationId xmlns:a16="http://schemas.microsoft.com/office/drawing/2014/main" id="{3583969B-4EE3-4C86-8C8D-222F41BC14B3}"/>
              </a:ext>
            </a:extLst>
          </p:cNvPr>
          <p:cNvSpPr>
            <a:spLocks noChangeShapeType="1"/>
          </p:cNvSpPr>
          <p:nvPr/>
        </p:nvSpPr>
        <p:spPr bwMode="auto">
          <a:xfrm>
            <a:off x="4111625" y="28448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9225" name="Line 31">
            <a:extLst>
              <a:ext uri="{FF2B5EF4-FFF2-40B4-BE49-F238E27FC236}">
                <a16:creationId xmlns:a16="http://schemas.microsoft.com/office/drawing/2014/main" id="{F340A26C-F978-4E94-BAFF-97FAFF2D8C4C}"/>
              </a:ext>
            </a:extLst>
          </p:cNvPr>
          <p:cNvSpPr>
            <a:spLocks noChangeShapeType="1"/>
          </p:cNvSpPr>
          <p:nvPr/>
        </p:nvSpPr>
        <p:spPr bwMode="auto">
          <a:xfrm>
            <a:off x="4117975" y="2952750"/>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24608" name="Line 32">
            <a:extLst>
              <a:ext uri="{FF2B5EF4-FFF2-40B4-BE49-F238E27FC236}">
                <a16:creationId xmlns:a16="http://schemas.microsoft.com/office/drawing/2014/main" id="{E10FA835-D14E-4559-8640-FB4C7D8469B3}"/>
              </a:ext>
            </a:extLst>
          </p:cNvPr>
          <p:cNvSpPr>
            <a:spLocks noChangeShapeType="1"/>
          </p:cNvSpPr>
          <p:nvPr/>
        </p:nvSpPr>
        <p:spPr bwMode="auto">
          <a:xfrm>
            <a:off x="4498975" y="28448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9227" name="Line 33">
            <a:extLst>
              <a:ext uri="{FF2B5EF4-FFF2-40B4-BE49-F238E27FC236}">
                <a16:creationId xmlns:a16="http://schemas.microsoft.com/office/drawing/2014/main" id="{B6CD59FA-176A-4D17-B195-9F39B205E97F}"/>
              </a:ext>
            </a:extLst>
          </p:cNvPr>
          <p:cNvSpPr>
            <a:spLocks noChangeShapeType="1"/>
          </p:cNvSpPr>
          <p:nvPr/>
        </p:nvSpPr>
        <p:spPr bwMode="auto">
          <a:xfrm>
            <a:off x="4495800" y="2952750"/>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24610" name="Line 34">
            <a:extLst>
              <a:ext uri="{FF2B5EF4-FFF2-40B4-BE49-F238E27FC236}">
                <a16:creationId xmlns:a16="http://schemas.microsoft.com/office/drawing/2014/main" id="{E1817F9D-E6E0-4EFA-98C0-CC7B4E56AA1A}"/>
              </a:ext>
            </a:extLst>
          </p:cNvPr>
          <p:cNvSpPr>
            <a:spLocks noChangeShapeType="1"/>
          </p:cNvSpPr>
          <p:nvPr/>
        </p:nvSpPr>
        <p:spPr bwMode="auto">
          <a:xfrm>
            <a:off x="4876800" y="28448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9229" name="Line 35">
            <a:extLst>
              <a:ext uri="{FF2B5EF4-FFF2-40B4-BE49-F238E27FC236}">
                <a16:creationId xmlns:a16="http://schemas.microsoft.com/office/drawing/2014/main" id="{90D0A584-ACC4-4B03-96B8-7BD89F8A34F4}"/>
              </a:ext>
            </a:extLst>
          </p:cNvPr>
          <p:cNvSpPr>
            <a:spLocks noChangeShapeType="1"/>
          </p:cNvSpPr>
          <p:nvPr/>
        </p:nvSpPr>
        <p:spPr bwMode="auto">
          <a:xfrm>
            <a:off x="4800600" y="2951163"/>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24612" name="Line 36">
            <a:extLst>
              <a:ext uri="{FF2B5EF4-FFF2-40B4-BE49-F238E27FC236}">
                <a16:creationId xmlns:a16="http://schemas.microsoft.com/office/drawing/2014/main" id="{0847C210-E2D3-4910-9AF4-C0E9F847A9EB}"/>
              </a:ext>
            </a:extLst>
          </p:cNvPr>
          <p:cNvSpPr>
            <a:spLocks noChangeShapeType="1"/>
          </p:cNvSpPr>
          <p:nvPr/>
        </p:nvSpPr>
        <p:spPr bwMode="auto">
          <a:xfrm>
            <a:off x="5200650" y="2862263"/>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9231" name="Line 37">
            <a:extLst>
              <a:ext uri="{FF2B5EF4-FFF2-40B4-BE49-F238E27FC236}">
                <a16:creationId xmlns:a16="http://schemas.microsoft.com/office/drawing/2014/main" id="{DC106DC9-02C9-42D7-A53D-F52212E74C24}"/>
              </a:ext>
            </a:extLst>
          </p:cNvPr>
          <p:cNvSpPr>
            <a:spLocks noChangeShapeType="1"/>
          </p:cNvSpPr>
          <p:nvPr/>
        </p:nvSpPr>
        <p:spPr bwMode="auto">
          <a:xfrm>
            <a:off x="5178425" y="2951163"/>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24614" name="Line 38">
            <a:extLst>
              <a:ext uri="{FF2B5EF4-FFF2-40B4-BE49-F238E27FC236}">
                <a16:creationId xmlns:a16="http://schemas.microsoft.com/office/drawing/2014/main" id="{21934010-8DE4-4151-9676-8110C48AC788}"/>
              </a:ext>
            </a:extLst>
          </p:cNvPr>
          <p:cNvSpPr>
            <a:spLocks noChangeShapeType="1"/>
          </p:cNvSpPr>
          <p:nvPr/>
        </p:nvSpPr>
        <p:spPr bwMode="auto">
          <a:xfrm>
            <a:off x="5559425" y="2843213"/>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9233" name="Line 39">
            <a:extLst>
              <a:ext uri="{FF2B5EF4-FFF2-40B4-BE49-F238E27FC236}">
                <a16:creationId xmlns:a16="http://schemas.microsoft.com/office/drawing/2014/main" id="{ABCCCE9B-C706-4F84-9EE0-FC120FA6BA93}"/>
              </a:ext>
            </a:extLst>
          </p:cNvPr>
          <p:cNvSpPr>
            <a:spLocks noChangeShapeType="1"/>
          </p:cNvSpPr>
          <p:nvPr/>
        </p:nvSpPr>
        <p:spPr bwMode="auto">
          <a:xfrm>
            <a:off x="5565775" y="2951163"/>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24616" name="Line 40">
            <a:extLst>
              <a:ext uri="{FF2B5EF4-FFF2-40B4-BE49-F238E27FC236}">
                <a16:creationId xmlns:a16="http://schemas.microsoft.com/office/drawing/2014/main" id="{9618FD48-05D6-4C4F-B2B0-8C04C6015F78}"/>
              </a:ext>
            </a:extLst>
          </p:cNvPr>
          <p:cNvSpPr>
            <a:spLocks noChangeShapeType="1"/>
          </p:cNvSpPr>
          <p:nvPr/>
        </p:nvSpPr>
        <p:spPr bwMode="auto">
          <a:xfrm>
            <a:off x="5946775" y="2843213"/>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9235" name="Line 41">
            <a:extLst>
              <a:ext uri="{FF2B5EF4-FFF2-40B4-BE49-F238E27FC236}">
                <a16:creationId xmlns:a16="http://schemas.microsoft.com/office/drawing/2014/main" id="{505563D4-5D12-43D0-AFAA-CE1D96947F03}"/>
              </a:ext>
            </a:extLst>
          </p:cNvPr>
          <p:cNvSpPr>
            <a:spLocks noChangeShapeType="1"/>
          </p:cNvSpPr>
          <p:nvPr/>
        </p:nvSpPr>
        <p:spPr bwMode="auto">
          <a:xfrm>
            <a:off x="5943600" y="2951163"/>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24618" name="Line 42">
            <a:extLst>
              <a:ext uri="{FF2B5EF4-FFF2-40B4-BE49-F238E27FC236}">
                <a16:creationId xmlns:a16="http://schemas.microsoft.com/office/drawing/2014/main" id="{D30A7B2C-76B2-4BBE-899D-C69DB2430651}"/>
              </a:ext>
            </a:extLst>
          </p:cNvPr>
          <p:cNvSpPr>
            <a:spLocks noChangeShapeType="1"/>
          </p:cNvSpPr>
          <p:nvPr/>
        </p:nvSpPr>
        <p:spPr bwMode="auto">
          <a:xfrm>
            <a:off x="6324600" y="2843213"/>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9237" name="Line 43">
            <a:extLst>
              <a:ext uri="{FF2B5EF4-FFF2-40B4-BE49-F238E27FC236}">
                <a16:creationId xmlns:a16="http://schemas.microsoft.com/office/drawing/2014/main" id="{565B1EF2-685C-4E32-B35B-36593F288D14}"/>
              </a:ext>
            </a:extLst>
          </p:cNvPr>
          <p:cNvSpPr>
            <a:spLocks noChangeShapeType="1"/>
          </p:cNvSpPr>
          <p:nvPr/>
        </p:nvSpPr>
        <p:spPr bwMode="auto">
          <a:xfrm>
            <a:off x="6324600" y="2952750"/>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24620" name="Line 44">
            <a:extLst>
              <a:ext uri="{FF2B5EF4-FFF2-40B4-BE49-F238E27FC236}">
                <a16:creationId xmlns:a16="http://schemas.microsoft.com/office/drawing/2014/main" id="{F5D431BF-AA8D-43EE-BEF6-7988C5115A6B}"/>
              </a:ext>
            </a:extLst>
          </p:cNvPr>
          <p:cNvSpPr>
            <a:spLocks noChangeShapeType="1"/>
          </p:cNvSpPr>
          <p:nvPr/>
        </p:nvSpPr>
        <p:spPr bwMode="auto">
          <a:xfrm>
            <a:off x="6705600" y="28448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9239" name="Line 45">
            <a:extLst>
              <a:ext uri="{FF2B5EF4-FFF2-40B4-BE49-F238E27FC236}">
                <a16:creationId xmlns:a16="http://schemas.microsoft.com/office/drawing/2014/main" id="{497E634E-CE58-4612-B3EF-1E01F3B00AC9}"/>
              </a:ext>
            </a:extLst>
          </p:cNvPr>
          <p:cNvSpPr>
            <a:spLocks noChangeShapeType="1"/>
          </p:cNvSpPr>
          <p:nvPr/>
        </p:nvSpPr>
        <p:spPr bwMode="auto">
          <a:xfrm>
            <a:off x="6702425" y="2952750"/>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24622" name="Line 46">
            <a:extLst>
              <a:ext uri="{FF2B5EF4-FFF2-40B4-BE49-F238E27FC236}">
                <a16:creationId xmlns:a16="http://schemas.microsoft.com/office/drawing/2014/main" id="{A44A6817-A759-4CD4-9ED9-60B65393FDD3}"/>
              </a:ext>
            </a:extLst>
          </p:cNvPr>
          <p:cNvSpPr>
            <a:spLocks noChangeShapeType="1"/>
          </p:cNvSpPr>
          <p:nvPr/>
        </p:nvSpPr>
        <p:spPr bwMode="auto">
          <a:xfrm>
            <a:off x="7083425" y="28448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9241" name="Line 47">
            <a:extLst>
              <a:ext uri="{FF2B5EF4-FFF2-40B4-BE49-F238E27FC236}">
                <a16:creationId xmlns:a16="http://schemas.microsoft.com/office/drawing/2014/main" id="{515CD225-8571-4A6C-B4E2-FC2C6A953124}"/>
              </a:ext>
            </a:extLst>
          </p:cNvPr>
          <p:cNvSpPr>
            <a:spLocks noChangeShapeType="1"/>
          </p:cNvSpPr>
          <p:nvPr/>
        </p:nvSpPr>
        <p:spPr bwMode="auto">
          <a:xfrm>
            <a:off x="7089775" y="2952750"/>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24624" name="Line 48">
            <a:extLst>
              <a:ext uri="{FF2B5EF4-FFF2-40B4-BE49-F238E27FC236}">
                <a16:creationId xmlns:a16="http://schemas.microsoft.com/office/drawing/2014/main" id="{687CD3B0-F258-441E-9503-45B0BA1966A4}"/>
              </a:ext>
            </a:extLst>
          </p:cNvPr>
          <p:cNvSpPr>
            <a:spLocks noChangeShapeType="1"/>
          </p:cNvSpPr>
          <p:nvPr/>
        </p:nvSpPr>
        <p:spPr bwMode="auto">
          <a:xfrm>
            <a:off x="7470775" y="28448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9243" name="Line 49">
            <a:extLst>
              <a:ext uri="{FF2B5EF4-FFF2-40B4-BE49-F238E27FC236}">
                <a16:creationId xmlns:a16="http://schemas.microsoft.com/office/drawing/2014/main" id="{222F2922-22AB-4CA0-815D-50D198593841}"/>
              </a:ext>
            </a:extLst>
          </p:cNvPr>
          <p:cNvSpPr>
            <a:spLocks noChangeShapeType="1"/>
          </p:cNvSpPr>
          <p:nvPr/>
        </p:nvSpPr>
        <p:spPr bwMode="auto">
          <a:xfrm>
            <a:off x="7467600" y="2952750"/>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24626" name="Line 50">
            <a:extLst>
              <a:ext uri="{FF2B5EF4-FFF2-40B4-BE49-F238E27FC236}">
                <a16:creationId xmlns:a16="http://schemas.microsoft.com/office/drawing/2014/main" id="{70D82472-AF74-43B9-BB43-56EFB3097576}"/>
              </a:ext>
            </a:extLst>
          </p:cNvPr>
          <p:cNvSpPr>
            <a:spLocks noChangeShapeType="1"/>
          </p:cNvSpPr>
          <p:nvPr/>
        </p:nvSpPr>
        <p:spPr bwMode="auto">
          <a:xfrm>
            <a:off x="7829550" y="28448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9245" name="Line 51">
            <a:extLst>
              <a:ext uri="{FF2B5EF4-FFF2-40B4-BE49-F238E27FC236}">
                <a16:creationId xmlns:a16="http://schemas.microsoft.com/office/drawing/2014/main" id="{9E7262DD-B565-4B3E-941B-0A22EF3298A0}"/>
              </a:ext>
            </a:extLst>
          </p:cNvPr>
          <p:cNvSpPr>
            <a:spLocks noChangeShapeType="1"/>
          </p:cNvSpPr>
          <p:nvPr/>
        </p:nvSpPr>
        <p:spPr bwMode="auto">
          <a:xfrm>
            <a:off x="7772400" y="2951163"/>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24628" name="Line 52">
            <a:extLst>
              <a:ext uri="{FF2B5EF4-FFF2-40B4-BE49-F238E27FC236}">
                <a16:creationId xmlns:a16="http://schemas.microsoft.com/office/drawing/2014/main" id="{D2E3044C-079B-4783-B54A-1F28E0199BD2}"/>
              </a:ext>
            </a:extLst>
          </p:cNvPr>
          <p:cNvSpPr>
            <a:spLocks noChangeShapeType="1"/>
          </p:cNvSpPr>
          <p:nvPr/>
        </p:nvSpPr>
        <p:spPr bwMode="auto">
          <a:xfrm>
            <a:off x="8153400" y="2843213"/>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9247" name="Line 53">
            <a:extLst>
              <a:ext uri="{FF2B5EF4-FFF2-40B4-BE49-F238E27FC236}">
                <a16:creationId xmlns:a16="http://schemas.microsoft.com/office/drawing/2014/main" id="{9AC1019E-10A2-4F10-9DB1-DD4E58861EE8}"/>
              </a:ext>
            </a:extLst>
          </p:cNvPr>
          <p:cNvSpPr>
            <a:spLocks noChangeShapeType="1"/>
          </p:cNvSpPr>
          <p:nvPr/>
        </p:nvSpPr>
        <p:spPr bwMode="auto">
          <a:xfrm>
            <a:off x="8150226" y="2951163"/>
            <a:ext cx="4032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24630" name="Line 54">
            <a:extLst>
              <a:ext uri="{FF2B5EF4-FFF2-40B4-BE49-F238E27FC236}">
                <a16:creationId xmlns:a16="http://schemas.microsoft.com/office/drawing/2014/main" id="{803148BF-E096-4262-9118-91D9250CFEFE}"/>
              </a:ext>
            </a:extLst>
          </p:cNvPr>
          <p:cNvSpPr>
            <a:spLocks noChangeShapeType="1"/>
          </p:cNvSpPr>
          <p:nvPr/>
        </p:nvSpPr>
        <p:spPr bwMode="auto">
          <a:xfrm>
            <a:off x="8531225" y="2843213"/>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9249" name="Line 55">
            <a:extLst>
              <a:ext uri="{FF2B5EF4-FFF2-40B4-BE49-F238E27FC236}">
                <a16:creationId xmlns:a16="http://schemas.microsoft.com/office/drawing/2014/main" id="{B1E1588C-E4F3-46BB-BCD4-9C01D00F504F}"/>
              </a:ext>
            </a:extLst>
          </p:cNvPr>
          <p:cNvSpPr>
            <a:spLocks noChangeShapeType="1"/>
          </p:cNvSpPr>
          <p:nvPr/>
        </p:nvSpPr>
        <p:spPr bwMode="auto">
          <a:xfrm>
            <a:off x="8537575" y="2951163"/>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24632" name="Line 56">
            <a:extLst>
              <a:ext uri="{FF2B5EF4-FFF2-40B4-BE49-F238E27FC236}">
                <a16:creationId xmlns:a16="http://schemas.microsoft.com/office/drawing/2014/main" id="{4A93ACDF-DB69-4B9A-BFA4-E95864E9F155}"/>
              </a:ext>
            </a:extLst>
          </p:cNvPr>
          <p:cNvSpPr>
            <a:spLocks noChangeShapeType="1"/>
          </p:cNvSpPr>
          <p:nvPr/>
        </p:nvSpPr>
        <p:spPr bwMode="auto">
          <a:xfrm>
            <a:off x="8918575" y="2843213"/>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9251" name="Line 57">
            <a:extLst>
              <a:ext uri="{FF2B5EF4-FFF2-40B4-BE49-F238E27FC236}">
                <a16:creationId xmlns:a16="http://schemas.microsoft.com/office/drawing/2014/main" id="{257055E5-B17F-49B0-AD80-6227AC5492CA}"/>
              </a:ext>
            </a:extLst>
          </p:cNvPr>
          <p:cNvSpPr>
            <a:spLocks noChangeShapeType="1"/>
          </p:cNvSpPr>
          <p:nvPr/>
        </p:nvSpPr>
        <p:spPr bwMode="auto">
          <a:xfrm>
            <a:off x="8915400" y="2951163"/>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24634" name="Line 58">
            <a:extLst>
              <a:ext uri="{FF2B5EF4-FFF2-40B4-BE49-F238E27FC236}">
                <a16:creationId xmlns:a16="http://schemas.microsoft.com/office/drawing/2014/main" id="{C49980F3-3F65-406F-8DE7-3271DC03686A}"/>
              </a:ext>
            </a:extLst>
          </p:cNvPr>
          <p:cNvSpPr>
            <a:spLocks noChangeShapeType="1"/>
          </p:cNvSpPr>
          <p:nvPr/>
        </p:nvSpPr>
        <p:spPr bwMode="auto">
          <a:xfrm>
            <a:off x="9296400" y="2843213"/>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24635" name="Line 59">
            <a:extLst>
              <a:ext uri="{FF2B5EF4-FFF2-40B4-BE49-F238E27FC236}">
                <a16:creationId xmlns:a16="http://schemas.microsoft.com/office/drawing/2014/main" id="{E79F0002-3CFD-4078-AA76-74A68045D4B9}"/>
              </a:ext>
            </a:extLst>
          </p:cNvPr>
          <p:cNvSpPr>
            <a:spLocks noChangeShapeType="1"/>
          </p:cNvSpPr>
          <p:nvPr/>
        </p:nvSpPr>
        <p:spPr bwMode="auto">
          <a:xfrm>
            <a:off x="3352800" y="28448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9254" name="Line 61">
            <a:extLst>
              <a:ext uri="{FF2B5EF4-FFF2-40B4-BE49-F238E27FC236}">
                <a16:creationId xmlns:a16="http://schemas.microsoft.com/office/drawing/2014/main" id="{3ABC0BF6-EF83-4C93-BC31-76246C39990D}"/>
              </a:ext>
            </a:extLst>
          </p:cNvPr>
          <p:cNvSpPr>
            <a:spLocks noChangeShapeType="1"/>
          </p:cNvSpPr>
          <p:nvPr/>
        </p:nvSpPr>
        <p:spPr bwMode="auto">
          <a:xfrm>
            <a:off x="9299575" y="2951163"/>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24638" name="Line 62">
            <a:extLst>
              <a:ext uri="{FF2B5EF4-FFF2-40B4-BE49-F238E27FC236}">
                <a16:creationId xmlns:a16="http://schemas.microsoft.com/office/drawing/2014/main" id="{6C57CDA3-647D-4587-9D09-30CC5A45BC97}"/>
              </a:ext>
            </a:extLst>
          </p:cNvPr>
          <p:cNvSpPr>
            <a:spLocks noChangeShapeType="1"/>
          </p:cNvSpPr>
          <p:nvPr/>
        </p:nvSpPr>
        <p:spPr bwMode="auto">
          <a:xfrm>
            <a:off x="9680575" y="2843213"/>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9256" name="Line 63">
            <a:extLst>
              <a:ext uri="{FF2B5EF4-FFF2-40B4-BE49-F238E27FC236}">
                <a16:creationId xmlns:a16="http://schemas.microsoft.com/office/drawing/2014/main" id="{2C8AC516-B34F-4DEB-9130-A50679663E04}"/>
              </a:ext>
            </a:extLst>
          </p:cNvPr>
          <p:cNvSpPr>
            <a:spLocks noChangeShapeType="1"/>
          </p:cNvSpPr>
          <p:nvPr/>
        </p:nvSpPr>
        <p:spPr bwMode="auto">
          <a:xfrm>
            <a:off x="9677400" y="2951163"/>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9257" name="Line 64">
            <a:extLst>
              <a:ext uri="{FF2B5EF4-FFF2-40B4-BE49-F238E27FC236}">
                <a16:creationId xmlns:a16="http://schemas.microsoft.com/office/drawing/2014/main" id="{EE530A61-1126-4A10-B1DC-E98F30CB5198}"/>
              </a:ext>
            </a:extLst>
          </p:cNvPr>
          <p:cNvSpPr>
            <a:spLocks noChangeShapeType="1"/>
          </p:cNvSpPr>
          <p:nvPr/>
        </p:nvSpPr>
        <p:spPr bwMode="auto">
          <a:xfrm>
            <a:off x="10058400" y="2843213"/>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9258" name="Line 65">
            <a:extLst>
              <a:ext uri="{FF2B5EF4-FFF2-40B4-BE49-F238E27FC236}">
                <a16:creationId xmlns:a16="http://schemas.microsoft.com/office/drawing/2014/main" id="{16F17900-95DC-4E48-A64B-534141F3527D}"/>
              </a:ext>
            </a:extLst>
          </p:cNvPr>
          <p:cNvSpPr>
            <a:spLocks noChangeShapeType="1"/>
          </p:cNvSpPr>
          <p:nvPr/>
        </p:nvSpPr>
        <p:spPr bwMode="auto">
          <a:xfrm>
            <a:off x="2971800" y="2951163"/>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9259" name="Line 66">
            <a:extLst>
              <a:ext uri="{FF2B5EF4-FFF2-40B4-BE49-F238E27FC236}">
                <a16:creationId xmlns:a16="http://schemas.microsoft.com/office/drawing/2014/main" id="{BA2B77F6-8585-470F-A5ED-87C174032CAF}"/>
              </a:ext>
            </a:extLst>
          </p:cNvPr>
          <p:cNvSpPr>
            <a:spLocks noChangeShapeType="1"/>
          </p:cNvSpPr>
          <p:nvPr/>
        </p:nvSpPr>
        <p:spPr bwMode="auto">
          <a:xfrm>
            <a:off x="2971800" y="2843213"/>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24645" name="AutoShape 69">
            <a:extLst>
              <a:ext uri="{FF2B5EF4-FFF2-40B4-BE49-F238E27FC236}">
                <a16:creationId xmlns:a16="http://schemas.microsoft.com/office/drawing/2014/main" id="{B6B355A2-A9FC-4E55-BB27-24E176B5D22B}"/>
              </a:ext>
            </a:extLst>
          </p:cNvPr>
          <p:cNvSpPr>
            <a:spLocks/>
          </p:cNvSpPr>
          <p:nvPr/>
        </p:nvSpPr>
        <p:spPr bwMode="auto">
          <a:xfrm rot="-5400000">
            <a:off x="3765550" y="1778000"/>
            <a:ext cx="317500" cy="1905000"/>
          </a:xfrm>
          <a:prstGeom prst="rightBrace">
            <a:avLst>
              <a:gd name="adj1" fmla="val 500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800">
              <a:solidFill>
                <a:srgbClr val="0033CC"/>
              </a:solidFill>
              <a:latin typeface="Times New Roman" panose="02020603050405020304" pitchFamily="18" charset="0"/>
            </a:endParaRPr>
          </a:p>
        </p:txBody>
      </p:sp>
      <p:sp>
        <p:nvSpPr>
          <p:cNvPr id="24646" name="AutoShape 70">
            <a:extLst>
              <a:ext uri="{FF2B5EF4-FFF2-40B4-BE49-F238E27FC236}">
                <a16:creationId xmlns:a16="http://schemas.microsoft.com/office/drawing/2014/main" id="{00D5C354-F4B1-4BA7-81DC-D4297684ED53}"/>
              </a:ext>
            </a:extLst>
          </p:cNvPr>
          <p:cNvSpPr>
            <a:spLocks/>
          </p:cNvSpPr>
          <p:nvPr/>
        </p:nvSpPr>
        <p:spPr bwMode="auto">
          <a:xfrm rot="-5400000">
            <a:off x="7318375" y="161925"/>
            <a:ext cx="323850" cy="5143500"/>
          </a:xfrm>
          <a:prstGeom prst="rightBrace">
            <a:avLst>
              <a:gd name="adj1" fmla="val 13235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800">
              <a:solidFill>
                <a:srgbClr val="0033CC"/>
              </a:solidFill>
              <a:latin typeface="Times New Roman" panose="02020603050405020304" pitchFamily="18" charset="0"/>
            </a:endParaRPr>
          </a:p>
        </p:txBody>
      </p:sp>
      <p:sp>
        <p:nvSpPr>
          <p:cNvPr id="24647" name="AutoShape 71">
            <a:extLst>
              <a:ext uri="{FF2B5EF4-FFF2-40B4-BE49-F238E27FC236}">
                <a16:creationId xmlns:a16="http://schemas.microsoft.com/office/drawing/2014/main" id="{6C4FE99C-38EF-49A2-978B-2C99C31B3EAB}"/>
              </a:ext>
            </a:extLst>
          </p:cNvPr>
          <p:cNvSpPr>
            <a:spLocks/>
          </p:cNvSpPr>
          <p:nvPr/>
        </p:nvSpPr>
        <p:spPr bwMode="auto">
          <a:xfrm rot="5400000" flipV="1">
            <a:off x="7292975" y="593725"/>
            <a:ext cx="342900" cy="5143500"/>
          </a:xfrm>
          <a:prstGeom prst="rightBrace">
            <a:avLst>
              <a:gd name="adj1" fmla="val 1250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800">
              <a:solidFill>
                <a:srgbClr val="0033CC"/>
              </a:solidFill>
              <a:latin typeface="Times New Roman" panose="02020603050405020304" pitchFamily="18" charset="0"/>
            </a:endParaRPr>
          </a:p>
        </p:txBody>
      </p:sp>
      <p:sp>
        <p:nvSpPr>
          <p:cNvPr id="24648" name="Text Box 72">
            <a:extLst>
              <a:ext uri="{FF2B5EF4-FFF2-40B4-BE49-F238E27FC236}">
                <a16:creationId xmlns:a16="http://schemas.microsoft.com/office/drawing/2014/main" id="{97C6AAE7-168A-4383-A49D-F27929D1605E}"/>
              </a:ext>
            </a:extLst>
          </p:cNvPr>
          <p:cNvSpPr txBox="1">
            <a:spLocks noChangeArrowheads="1"/>
          </p:cNvSpPr>
          <p:nvPr/>
        </p:nvSpPr>
        <p:spPr bwMode="auto">
          <a:xfrm>
            <a:off x="7226300" y="3219451"/>
            <a:ext cx="48895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4800" b="1">
                <a:solidFill>
                  <a:srgbClr val="0033CC"/>
                </a:solidFill>
                <a:latin typeface="Times New Roman" panose="02020603050405020304" pitchFamily="18" charset="0"/>
              </a:rPr>
              <a:t>?</a:t>
            </a:r>
          </a:p>
        </p:txBody>
      </p:sp>
      <p:sp>
        <p:nvSpPr>
          <p:cNvPr id="24649" name="Text Box 73">
            <a:extLst>
              <a:ext uri="{FF2B5EF4-FFF2-40B4-BE49-F238E27FC236}">
                <a16:creationId xmlns:a16="http://schemas.microsoft.com/office/drawing/2014/main" id="{571E2AF0-D483-4FA3-BF70-D9CEF0E675FD}"/>
              </a:ext>
            </a:extLst>
          </p:cNvPr>
          <p:cNvSpPr txBox="1">
            <a:spLocks noChangeArrowheads="1"/>
          </p:cNvSpPr>
          <p:nvPr/>
        </p:nvSpPr>
        <p:spPr bwMode="auto">
          <a:xfrm>
            <a:off x="5505451" y="2228851"/>
            <a:ext cx="4003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000" i="1">
                <a:solidFill>
                  <a:srgbClr val="CC00FF"/>
                </a:solidFill>
                <a:latin typeface="Times New Roman" panose="02020603050405020304" pitchFamily="18" charset="0"/>
              </a:rPr>
              <a:t>Huy chương bạc và huy chương đồng</a:t>
            </a:r>
          </a:p>
        </p:txBody>
      </p:sp>
      <p:sp>
        <p:nvSpPr>
          <p:cNvPr id="24650" name="Text Box 74">
            <a:extLst>
              <a:ext uri="{FF2B5EF4-FFF2-40B4-BE49-F238E27FC236}">
                <a16:creationId xmlns:a16="http://schemas.microsoft.com/office/drawing/2014/main" id="{803093F5-8718-4D37-B375-864515B9846C}"/>
              </a:ext>
            </a:extLst>
          </p:cNvPr>
          <p:cNvSpPr txBox="1">
            <a:spLocks noChangeArrowheads="1"/>
          </p:cNvSpPr>
          <p:nvPr/>
        </p:nvSpPr>
        <p:spPr bwMode="auto">
          <a:xfrm>
            <a:off x="2990850" y="2190751"/>
            <a:ext cx="1995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000" i="1">
                <a:solidFill>
                  <a:srgbClr val="CC00FF"/>
                </a:solidFill>
                <a:latin typeface="Times New Roman" panose="02020603050405020304" pitchFamily="18" charset="0"/>
              </a:rPr>
              <a:t>Huy chương vàng</a:t>
            </a:r>
          </a:p>
        </p:txBody>
      </p:sp>
      <p:sp>
        <p:nvSpPr>
          <p:cNvPr id="24659" name="Text Box 83">
            <a:extLst>
              <a:ext uri="{FF2B5EF4-FFF2-40B4-BE49-F238E27FC236}">
                <a16:creationId xmlns:a16="http://schemas.microsoft.com/office/drawing/2014/main" id="{905D5E06-4A5A-41DC-BF5A-D79BF8626D30}"/>
              </a:ext>
            </a:extLst>
          </p:cNvPr>
          <p:cNvSpPr txBox="1">
            <a:spLocks noChangeArrowheads="1"/>
          </p:cNvSpPr>
          <p:nvPr/>
        </p:nvSpPr>
        <p:spPr bwMode="auto">
          <a:xfrm>
            <a:off x="2744788" y="4400550"/>
            <a:ext cx="792321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600">
                <a:solidFill>
                  <a:srgbClr val="FF6600"/>
                </a:solidFill>
                <a:latin typeface="Times New Roman" panose="02020603050405020304" pitchFamily="18" charset="0"/>
              </a:rPr>
              <a:t>Số huy chương bạc và huy chương đồng chiếm số phần là:</a:t>
            </a:r>
          </a:p>
        </p:txBody>
      </p:sp>
      <p:sp>
        <p:nvSpPr>
          <p:cNvPr id="24660" name="Text Box 84">
            <a:extLst>
              <a:ext uri="{FF2B5EF4-FFF2-40B4-BE49-F238E27FC236}">
                <a16:creationId xmlns:a16="http://schemas.microsoft.com/office/drawing/2014/main" id="{42087C49-3175-4EC7-A798-48F85A5858FA}"/>
              </a:ext>
            </a:extLst>
          </p:cNvPr>
          <p:cNvSpPr txBox="1">
            <a:spLocks noChangeArrowheads="1"/>
          </p:cNvSpPr>
          <p:nvPr/>
        </p:nvSpPr>
        <p:spPr bwMode="auto">
          <a:xfrm>
            <a:off x="5562601" y="3962400"/>
            <a:ext cx="131286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600">
                <a:solidFill>
                  <a:srgbClr val="0033CC"/>
                </a:solidFill>
                <a:latin typeface="Times New Roman" panose="02020603050405020304" pitchFamily="18" charset="0"/>
              </a:rPr>
              <a:t>Bài làm:</a:t>
            </a:r>
          </a:p>
        </p:txBody>
      </p:sp>
      <p:grpSp>
        <p:nvGrpSpPr>
          <p:cNvPr id="24679" name="Group 103">
            <a:extLst>
              <a:ext uri="{FF2B5EF4-FFF2-40B4-BE49-F238E27FC236}">
                <a16:creationId xmlns:a16="http://schemas.microsoft.com/office/drawing/2014/main" id="{278BF0A2-3D76-4A06-B204-3CBBBDE83D21}"/>
              </a:ext>
            </a:extLst>
          </p:cNvPr>
          <p:cNvGrpSpPr>
            <a:grpSpLocks/>
          </p:cNvGrpSpPr>
          <p:nvPr/>
        </p:nvGrpSpPr>
        <p:grpSpPr bwMode="auto">
          <a:xfrm>
            <a:off x="4572001" y="4876800"/>
            <a:ext cx="5026025" cy="890588"/>
            <a:chOff x="1920" y="3072"/>
            <a:chExt cx="3166" cy="561"/>
          </a:xfrm>
        </p:grpSpPr>
        <p:grpSp>
          <p:nvGrpSpPr>
            <p:cNvPr id="9275" name="Group 79">
              <a:extLst>
                <a:ext uri="{FF2B5EF4-FFF2-40B4-BE49-F238E27FC236}">
                  <a16:creationId xmlns:a16="http://schemas.microsoft.com/office/drawing/2014/main" id="{8667BD44-AAFE-4ACD-9A7A-C0570EFF4EBC}"/>
                </a:ext>
              </a:extLst>
            </p:cNvPr>
            <p:cNvGrpSpPr>
              <a:grpSpLocks/>
            </p:cNvGrpSpPr>
            <p:nvPr/>
          </p:nvGrpSpPr>
          <p:grpSpPr bwMode="auto">
            <a:xfrm>
              <a:off x="2441" y="3072"/>
              <a:ext cx="308" cy="561"/>
              <a:chOff x="870" y="3600"/>
              <a:chExt cx="308" cy="561"/>
            </a:xfrm>
          </p:grpSpPr>
          <p:sp>
            <p:nvSpPr>
              <p:cNvPr id="9287" name="Line 80">
                <a:extLst>
                  <a:ext uri="{FF2B5EF4-FFF2-40B4-BE49-F238E27FC236}">
                    <a16:creationId xmlns:a16="http://schemas.microsoft.com/office/drawing/2014/main" id="{932E06D8-44FB-4687-8EE5-62A63834405C}"/>
                  </a:ext>
                </a:extLst>
              </p:cNvPr>
              <p:cNvSpPr>
                <a:spLocks noChangeShapeType="1"/>
              </p:cNvSpPr>
              <p:nvPr/>
            </p:nvSpPr>
            <p:spPr bwMode="auto">
              <a:xfrm>
                <a:off x="914" y="3886"/>
                <a:ext cx="229"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9288" name="Text Box 81">
                <a:extLst>
                  <a:ext uri="{FF2B5EF4-FFF2-40B4-BE49-F238E27FC236}">
                    <a16:creationId xmlns:a16="http://schemas.microsoft.com/office/drawing/2014/main" id="{DFF60888-0402-495D-95E0-6B761EC69D90}"/>
                  </a:ext>
                </a:extLst>
              </p:cNvPr>
              <p:cNvSpPr txBox="1">
                <a:spLocks noChangeArrowheads="1"/>
              </p:cNvSpPr>
              <p:nvPr/>
            </p:nvSpPr>
            <p:spPr bwMode="auto">
              <a:xfrm>
                <a:off x="912" y="3600"/>
                <a:ext cx="2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400" b="1">
                    <a:solidFill>
                      <a:srgbClr val="0000FF"/>
                    </a:solidFill>
                    <a:latin typeface="Times New Roman" panose="02020603050405020304" pitchFamily="18" charset="0"/>
                    <a:cs typeface="Times New Roman" panose="02020603050405020304" pitchFamily="18" charset="0"/>
                  </a:rPr>
                  <a:t>5</a:t>
                </a:r>
                <a:endParaRPr lang="vi-VN" altLang="en-US" sz="2400" b="1">
                  <a:solidFill>
                    <a:srgbClr val="0000FF"/>
                  </a:solidFill>
                  <a:latin typeface="Times New Roman" panose="02020603050405020304" pitchFamily="18" charset="0"/>
                  <a:cs typeface="Times New Roman" panose="02020603050405020304" pitchFamily="18" charset="0"/>
                </a:endParaRPr>
              </a:p>
            </p:txBody>
          </p:sp>
          <p:sp>
            <p:nvSpPr>
              <p:cNvPr id="9289" name="Text Box 82">
                <a:extLst>
                  <a:ext uri="{FF2B5EF4-FFF2-40B4-BE49-F238E27FC236}">
                    <a16:creationId xmlns:a16="http://schemas.microsoft.com/office/drawing/2014/main" id="{1AE205D0-DD68-4BF7-8828-E4184B242EE9}"/>
                  </a:ext>
                </a:extLst>
              </p:cNvPr>
              <p:cNvSpPr txBox="1">
                <a:spLocks noChangeArrowheads="1"/>
              </p:cNvSpPr>
              <p:nvPr/>
            </p:nvSpPr>
            <p:spPr bwMode="auto">
              <a:xfrm>
                <a:off x="870" y="3873"/>
                <a:ext cx="3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400" b="1">
                    <a:solidFill>
                      <a:srgbClr val="0000FF"/>
                    </a:solidFill>
                    <a:latin typeface="Times New Roman" panose="02020603050405020304" pitchFamily="18" charset="0"/>
                    <a:cs typeface="Times New Roman" panose="02020603050405020304" pitchFamily="18" charset="0"/>
                  </a:rPr>
                  <a:t>19</a:t>
                </a:r>
                <a:endParaRPr lang="vi-VN" altLang="en-US" sz="2400" b="1">
                  <a:solidFill>
                    <a:srgbClr val="0000FF"/>
                  </a:solidFill>
                  <a:latin typeface="Times New Roman" panose="02020603050405020304" pitchFamily="18" charset="0"/>
                  <a:cs typeface="Times New Roman" panose="02020603050405020304" pitchFamily="18" charset="0"/>
                </a:endParaRPr>
              </a:p>
            </p:txBody>
          </p:sp>
        </p:grpSp>
        <p:grpSp>
          <p:nvGrpSpPr>
            <p:cNvPr id="9276" name="Group 89">
              <a:extLst>
                <a:ext uri="{FF2B5EF4-FFF2-40B4-BE49-F238E27FC236}">
                  <a16:creationId xmlns:a16="http://schemas.microsoft.com/office/drawing/2014/main" id="{A8BABBAE-7126-4F1A-8A42-060C9F61804B}"/>
                </a:ext>
              </a:extLst>
            </p:cNvPr>
            <p:cNvGrpSpPr>
              <a:grpSpLocks/>
            </p:cNvGrpSpPr>
            <p:nvPr/>
          </p:nvGrpSpPr>
          <p:grpSpPr bwMode="auto">
            <a:xfrm>
              <a:off x="1920" y="3072"/>
              <a:ext cx="377" cy="549"/>
              <a:chOff x="2119" y="3147"/>
              <a:chExt cx="377" cy="549"/>
            </a:xfrm>
          </p:grpSpPr>
          <p:sp>
            <p:nvSpPr>
              <p:cNvPr id="9284" name="Line 86">
                <a:extLst>
                  <a:ext uri="{FF2B5EF4-FFF2-40B4-BE49-F238E27FC236}">
                    <a16:creationId xmlns:a16="http://schemas.microsoft.com/office/drawing/2014/main" id="{B5D9F13C-F6ED-4724-BFA7-2181A41FB22A}"/>
                  </a:ext>
                </a:extLst>
              </p:cNvPr>
              <p:cNvSpPr>
                <a:spLocks noChangeShapeType="1"/>
              </p:cNvSpPr>
              <p:nvPr/>
            </p:nvSpPr>
            <p:spPr bwMode="auto">
              <a:xfrm>
                <a:off x="2146" y="3421"/>
                <a:ext cx="261"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9285" name="Text Box 87">
                <a:extLst>
                  <a:ext uri="{FF2B5EF4-FFF2-40B4-BE49-F238E27FC236}">
                    <a16:creationId xmlns:a16="http://schemas.microsoft.com/office/drawing/2014/main" id="{902D0979-9D4D-4D98-B69F-099F761E740B}"/>
                  </a:ext>
                </a:extLst>
              </p:cNvPr>
              <p:cNvSpPr txBox="1">
                <a:spLocks noChangeArrowheads="1"/>
              </p:cNvSpPr>
              <p:nvPr/>
            </p:nvSpPr>
            <p:spPr bwMode="auto">
              <a:xfrm>
                <a:off x="2119" y="3147"/>
                <a:ext cx="37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400" b="1">
                    <a:solidFill>
                      <a:srgbClr val="0000FF"/>
                    </a:solidFill>
                    <a:latin typeface="Times New Roman" panose="02020603050405020304" pitchFamily="18" charset="0"/>
                    <a:cs typeface="Times New Roman" panose="02020603050405020304" pitchFamily="18" charset="0"/>
                  </a:rPr>
                  <a:t>19</a:t>
                </a:r>
                <a:endParaRPr lang="vi-VN" altLang="en-US" sz="2400" b="1">
                  <a:solidFill>
                    <a:srgbClr val="0000FF"/>
                  </a:solidFill>
                  <a:latin typeface="Times New Roman" panose="02020603050405020304" pitchFamily="18" charset="0"/>
                  <a:cs typeface="Times New Roman" panose="02020603050405020304" pitchFamily="18" charset="0"/>
                </a:endParaRPr>
              </a:p>
            </p:txBody>
          </p:sp>
          <p:sp>
            <p:nvSpPr>
              <p:cNvPr id="9286" name="Text Box 88">
                <a:extLst>
                  <a:ext uri="{FF2B5EF4-FFF2-40B4-BE49-F238E27FC236}">
                    <a16:creationId xmlns:a16="http://schemas.microsoft.com/office/drawing/2014/main" id="{3F22D950-18E1-486F-B4BE-253A5CDF2EEF}"/>
                  </a:ext>
                </a:extLst>
              </p:cNvPr>
              <p:cNvSpPr txBox="1">
                <a:spLocks noChangeArrowheads="1"/>
              </p:cNvSpPr>
              <p:nvPr/>
            </p:nvSpPr>
            <p:spPr bwMode="auto">
              <a:xfrm>
                <a:off x="2122" y="3408"/>
                <a:ext cx="30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400" b="1">
                    <a:solidFill>
                      <a:srgbClr val="0000FF"/>
                    </a:solidFill>
                    <a:latin typeface="Times New Roman" panose="02020603050405020304" pitchFamily="18" charset="0"/>
                    <a:cs typeface="Times New Roman" panose="02020603050405020304" pitchFamily="18" charset="0"/>
                  </a:rPr>
                  <a:t>19</a:t>
                </a:r>
                <a:endParaRPr lang="vi-VN" altLang="en-US" sz="2400" b="1">
                  <a:solidFill>
                    <a:srgbClr val="0000FF"/>
                  </a:solidFill>
                  <a:latin typeface="Times New Roman" panose="02020603050405020304" pitchFamily="18" charset="0"/>
                  <a:cs typeface="Times New Roman" panose="02020603050405020304" pitchFamily="18" charset="0"/>
                </a:endParaRPr>
              </a:p>
            </p:txBody>
          </p:sp>
        </p:grpSp>
        <p:sp>
          <p:nvSpPr>
            <p:cNvPr id="9277" name="Text Box 90">
              <a:extLst>
                <a:ext uri="{FF2B5EF4-FFF2-40B4-BE49-F238E27FC236}">
                  <a16:creationId xmlns:a16="http://schemas.microsoft.com/office/drawing/2014/main" id="{EC16684A-8672-4AD9-AD49-85DBC5956988}"/>
                </a:ext>
              </a:extLst>
            </p:cNvPr>
            <p:cNvSpPr txBox="1">
              <a:spLocks noChangeArrowheads="1"/>
            </p:cNvSpPr>
            <p:nvPr/>
          </p:nvSpPr>
          <p:spPr bwMode="auto">
            <a:xfrm>
              <a:off x="2249" y="3132"/>
              <a:ext cx="20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b="1">
                  <a:solidFill>
                    <a:srgbClr val="FF6600"/>
                  </a:solidFill>
                  <a:latin typeface="Times New Roman" panose="02020603050405020304" pitchFamily="18" charset="0"/>
                </a:rPr>
                <a:t>-</a:t>
              </a:r>
            </a:p>
          </p:txBody>
        </p:sp>
        <p:sp>
          <p:nvSpPr>
            <p:cNvPr id="9278" name="Text Box 91">
              <a:extLst>
                <a:ext uri="{FF2B5EF4-FFF2-40B4-BE49-F238E27FC236}">
                  <a16:creationId xmlns:a16="http://schemas.microsoft.com/office/drawing/2014/main" id="{282BD308-3D52-4A9B-9D46-58368ECDC6E1}"/>
                </a:ext>
              </a:extLst>
            </p:cNvPr>
            <p:cNvSpPr txBox="1">
              <a:spLocks noChangeArrowheads="1"/>
            </p:cNvSpPr>
            <p:nvPr/>
          </p:nvSpPr>
          <p:spPr bwMode="auto">
            <a:xfrm>
              <a:off x="2753" y="3180"/>
              <a:ext cx="24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a:solidFill>
                    <a:srgbClr val="0033CC"/>
                  </a:solidFill>
                  <a:latin typeface="Times New Roman" panose="02020603050405020304" pitchFamily="18" charset="0"/>
                </a:rPr>
                <a:t>=</a:t>
              </a:r>
            </a:p>
          </p:txBody>
        </p:sp>
        <p:grpSp>
          <p:nvGrpSpPr>
            <p:cNvPr id="9279" name="Group 92">
              <a:extLst>
                <a:ext uri="{FF2B5EF4-FFF2-40B4-BE49-F238E27FC236}">
                  <a16:creationId xmlns:a16="http://schemas.microsoft.com/office/drawing/2014/main" id="{7F154DDA-18CF-4911-8349-800AD42AD7B3}"/>
                </a:ext>
              </a:extLst>
            </p:cNvPr>
            <p:cNvGrpSpPr>
              <a:grpSpLocks/>
            </p:cNvGrpSpPr>
            <p:nvPr/>
          </p:nvGrpSpPr>
          <p:grpSpPr bwMode="auto">
            <a:xfrm>
              <a:off x="3017" y="3084"/>
              <a:ext cx="377" cy="549"/>
              <a:chOff x="2119" y="3147"/>
              <a:chExt cx="377" cy="549"/>
            </a:xfrm>
          </p:grpSpPr>
          <p:sp>
            <p:nvSpPr>
              <p:cNvPr id="9281" name="Line 93">
                <a:extLst>
                  <a:ext uri="{FF2B5EF4-FFF2-40B4-BE49-F238E27FC236}">
                    <a16:creationId xmlns:a16="http://schemas.microsoft.com/office/drawing/2014/main" id="{E7365AA4-1E66-44EC-9E12-172FA4C64F43}"/>
                  </a:ext>
                </a:extLst>
              </p:cNvPr>
              <p:cNvSpPr>
                <a:spLocks noChangeShapeType="1"/>
              </p:cNvSpPr>
              <p:nvPr/>
            </p:nvSpPr>
            <p:spPr bwMode="auto">
              <a:xfrm>
                <a:off x="2146" y="3421"/>
                <a:ext cx="261"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9282" name="Text Box 94">
                <a:extLst>
                  <a:ext uri="{FF2B5EF4-FFF2-40B4-BE49-F238E27FC236}">
                    <a16:creationId xmlns:a16="http://schemas.microsoft.com/office/drawing/2014/main" id="{D2B2C170-E70A-40CE-8A6E-C5447DF1D482}"/>
                  </a:ext>
                </a:extLst>
              </p:cNvPr>
              <p:cNvSpPr txBox="1">
                <a:spLocks noChangeArrowheads="1"/>
              </p:cNvSpPr>
              <p:nvPr/>
            </p:nvSpPr>
            <p:spPr bwMode="auto">
              <a:xfrm>
                <a:off x="2119" y="3147"/>
                <a:ext cx="37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400" b="1">
                    <a:solidFill>
                      <a:srgbClr val="0000FF"/>
                    </a:solidFill>
                    <a:latin typeface="Times New Roman" panose="02020603050405020304" pitchFamily="18" charset="0"/>
                    <a:cs typeface="Times New Roman" panose="02020603050405020304" pitchFamily="18" charset="0"/>
                  </a:rPr>
                  <a:t>14</a:t>
                </a:r>
                <a:endParaRPr lang="vi-VN" altLang="en-US" sz="2400" b="1">
                  <a:solidFill>
                    <a:srgbClr val="0000FF"/>
                  </a:solidFill>
                  <a:latin typeface="Times New Roman" panose="02020603050405020304" pitchFamily="18" charset="0"/>
                  <a:cs typeface="Times New Roman" panose="02020603050405020304" pitchFamily="18" charset="0"/>
                </a:endParaRPr>
              </a:p>
            </p:txBody>
          </p:sp>
          <p:sp>
            <p:nvSpPr>
              <p:cNvPr id="9283" name="Text Box 95">
                <a:extLst>
                  <a:ext uri="{FF2B5EF4-FFF2-40B4-BE49-F238E27FC236}">
                    <a16:creationId xmlns:a16="http://schemas.microsoft.com/office/drawing/2014/main" id="{5535892E-AA42-4A87-8D14-F9A3D331FF84}"/>
                  </a:ext>
                </a:extLst>
              </p:cNvPr>
              <p:cNvSpPr txBox="1">
                <a:spLocks noChangeArrowheads="1"/>
              </p:cNvSpPr>
              <p:nvPr/>
            </p:nvSpPr>
            <p:spPr bwMode="auto">
              <a:xfrm>
                <a:off x="2122" y="3408"/>
                <a:ext cx="30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400" b="1">
                    <a:solidFill>
                      <a:srgbClr val="0000FF"/>
                    </a:solidFill>
                    <a:latin typeface="Times New Roman" panose="02020603050405020304" pitchFamily="18" charset="0"/>
                    <a:cs typeface="Times New Roman" panose="02020603050405020304" pitchFamily="18" charset="0"/>
                  </a:rPr>
                  <a:t>19</a:t>
                </a:r>
                <a:endParaRPr lang="vi-VN" altLang="en-US" sz="2400" b="1">
                  <a:solidFill>
                    <a:srgbClr val="0000FF"/>
                  </a:solidFill>
                  <a:latin typeface="Times New Roman" panose="02020603050405020304" pitchFamily="18" charset="0"/>
                  <a:cs typeface="Times New Roman" panose="02020603050405020304" pitchFamily="18" charset="0"/>
                </a:endParaRPr>
              </a:p>
            </p:txBody>
          </p:sp>
        </p:grpSp>
        <p:sp>
          <p:nvSpPr>
            <p:cNvPr id="9280" name="Text Box 96">
              <a:extLst>
                <a:ext uri="{FF2B5EF4-FFF2-40B4-BE49-F238E27FC236}">
                  <a16:creationId xmlns:a16="http://schemas.microsoft.com/office/drawing/2014/main" id="{8006AEC0-F89E-471F-8CD6-C8A96FDBFD5D}"/>
                </a:ext>
              </a:extLst>
            </p:cNvPr>
            <p:cNvSpPr txBox="1">
              <a:spLocks noChangeArrowheads="1"/>
            </p:cNvSpPr>
            <p:nvPr/>
          </p:nvSpPr>
          <p:spPr bwMode="auto">
            <a:xfrm>
              <a:off x="3329" y="3180"/>
              <a:ext cx="175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i="1">
                  <a:solidFill>
                    <a:srgbClr val="0033CC"/>
                  </a:solidFill>
                  <a:latin typeface="Times New Roman" panose="02020603050405020304" pitchFamily="18" charset="0"/>
                </a:rPr>
                <a:t>(tổng số huy chương)</a:t>
              </a:r>
            </a:p>
          </p:txBody>
        </p:sp>
      </p:grpSp>
      <p:sp>
        <p:nvSpPr>
          <p:cNvPr id="24673" name="Text Box 97">
            <a:extLst>
              <a:ext uri="{FF2B5EF4-FFF2-40B4-BE49-F238E27FC236}">
                <a16:creationId xmlns:a16="http://schemas.microsoft.com/office/drawing/2014/main" id="{C941DF4B-6A91-4252-89C1-6C2CDC8F2691}"/>
              </a:ext>
            </a:extLst>
          </p:cNvPr>
          <p:cNvSpPr txBox="1">
            <a:spLocks noChangeArrowheads="1"/>
          </p:cNvSpPr>
          <p:nvPr/>
        </p:nvSpPr>
        <p:spPr bwMode="auto">
          <a:xfrm>
            <a:off x="6172200" y="5807075"/>
            <a:ext cx="1284288"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600">
                <a:solidFill>
                  <a:srgbClr val="FF6600"/>
                </a:solidFill>
                <a:latin typeface="Times New Roman" panose="02020603050405020304" pitchFamily="18" charset="0"/>
              </a:rPr>
              <a:t>Đáp số: </a:t>
            </a:r>
          </a:p>
        </p:txBody>
      </p:sp>
      <p:grpSp>
        <p:nvGrpSpPr>
          <p:cNvPr id="24674" name="Group 98">
            <a:extLst>
              <a:ext uri="{FF2B5EF4-FFF2-40B4-BE49-F238E27FC236}">
                <a16:creationId xmlns:a16="http://schemas.microsoft.com/office/drawing/2014/main" id="{FF8D8575-5931-4465-9899-B3E643005B3C}"/>
              </a:ext>
            </a:extLst>
          </p:cNvPr>
          <p:cNvGrpSpPr>
            <a:grpSpLocks/>
          </p:cNvGrpSpPr>
          <p:nvPr/>
        </p:nvGrpSpPr>
        <p:grpSpPr bwMode="auto">
          <a:xfrm>
            <a:off x="7342189" y="5681664"/>
            <a:ext cx="598487" cy="871537"/>
            <a:chOff x="2119" y="3147"/>
            <a:chExt cx="377" cy="549"/>
          </a:xfrm>
        </p:grpSpPr>
        <p:sp>
          <p:nvSpPr>
            <p:cNvPr id="9272" name="Line 99">
              <a:extLst>
                <a:ext uri="{FF2B5EF4-FFF2-40B4-BE49-F238E27FC236}">
                  <a16:creationId xmlns:a16="http://schemas.microsoft.com/office/drawing/2014/main" id="{F2B2E9F2-C008-45FA-8EDF-AA73B4995576}"/>
                </a:ext>
              </a:extLst>
            </p:cNvPr>
            <p:cNvSpPr>
              <a:spLocks noChangeShapeType="1"/>
            </p:cNvSpPr>
            <p:nvPr/>
          </p:nvSpPr>
          <p:spPr bwMode="auto">
            <a:xfrm>
              <a:off x="2146" y="3421"/>
              <a:ext cx="261"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33CC"/>
                </a:solidFill>
                <a:latin typeface="Times New Roman" panose="02020603050405020304" pitchFamily="18" charset="0"/>
              </a:endParaRPr>
            </a:p>
          </p:txBody>
        </p:sp>
        <p:sp>
          <p:nvSpPr>
            <p:cNvPr id="9273" name="Text Box 100">
              <a:extLst>
                <a:ext uri="{FF2B5EF4-FFF2-40B4-BE49-F238E27FC236}">
                  <a16:creationId xmlns:a16="http://schemas.microsoft.com/office/drawing/2014/main" id="{F418074B-13A7-4C66-A582-D0C91F947A37}"/>
                </a:ext>
              </a:extLst>
            </p:cNvPr>
            <p:cNvSpPr txBox="1">
              <a:spLocks noChangeArrowheads="1"/>
            </p:cNvSpPr>
            <p:nvPr/>
          </p:nvSpPr>
          <p:spPr bwMode="auto">
            <a:xfrm>
              <a:off x="2119" y="3147"/>
              <a:ext cx="37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400" b="1">
                  <a:solidFill>
                    <a:srgbClr val="0000FF"/>
                  </a:solidFill>
                  <a:latin typeface="Times New Roman" panose="02020603050405020304" pitchFamily="18" charset="0"/>
                  <a:cs typeface="Times New Roman" panose="02020603050405020304" pitchFamily="18" charset="0"/>
                </a:rPr>
                <a:t>14</a:t>
              </a:r>
              <a:endParaRPr lang="vi-VN" altLang="en-US" sz="2400" b="1">
                <a:solidFill>
                  <a:srgbClr val="0000FF"/>
                </a:solidFill>
                <a:latin typeface="Times New Roman" panose="02020603050405020304" pitchFamily="18" charset="0"/>
                <a:cs typeface="Times New Roman" panose="02020603050405020304" pitchFamily="18" charset="0"/>
              </a:endParaRPr>
            </a:p>
          </p:txBody>
        </p:sp>
        <p:sp>
          <p:nvSpPr>
            <p:cNvPr id="9274" name="Text Box 101">
              <a:extLst>
                <a:ext uri="{FF2B5EF4-FFF2-40B4-BE49-F238E27FC236}">
                  <a16:creationId xmlns:a16="http://schemas.microsoft.com/office/drawing/2014/main" id="{E89FC5C3-AECC-46B7-8996-CF03A75A7852}"/>
                </a:ext>
              </a:extLst>
            </p:cNvPr>
            <p:cNvSpPr txBox="1">
              <a:spLocks noChangeArrowheads="1"/>
            </p:cNvSpPr>
            <p:nvPr/>
          </p:nvSpPr>
          <p:spPr bwMode="auto">
            <a:xfrm>
              <a:off x="2122" y="3408"/>
              <a:ext cx="30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400" b="1">
                  <a:solidFill>
                    <a:srgbClr val="0000FF"/>
                  </a:solidFill>
                  <a:latin typeface="Times New Roman" panose="02020603050405020304" pitchFamily="18" charset="0"/>
                  <a:cs typeface="Times New Roman" panose="02020603050405020304" pitchFamily="18" charset="0"/>
                </a:rPr>
                <a:t>19</a:t>
              </a:r>
              <a:endParaRPr lang="vi-VN" altLang="en-US" sz="2400" b="1">
                <a:solidFill>
                  <a:srgbClr val="0000FF"/>
                </a:solidFill>
                <a:latin typeface="Times New Roman" panose="02020603050405020304" pitchFamily="18" charset="0"/>
                <a:cs typeface="Times New Roman" panose="02020603050405020304" pitchFamily="18" charset="0"/>
              </a:endParaRPr>
            </a:p>
          </p:txBody>
        </p:sp>
      </p:grpSp>
      <p:sp>
        <p:nvSpPr>
          <p:cNvPr id="24678" name="Text Box 102">
            <a:extLst>
              <a:ext uri="{FF2B5EF4-FFF2-40B4-BE49-F238E27FC236}">
                <a16:creationId xmlns:a16="http://schemas.microsoft.com/office/drawing/2014/main" id="{9F7CB7D0-583A-4098-B3AA-96AA13B7E188}"/>
              </a:ext>
            </a:extLst>
          </p:cNvPr>
          <p:cNvSpPr txBox="1">
            <a:spLocks noChangeArrowheads="1"/>
          </p:cNvSpPr>
          <p:nvPr/>
        </p:nvSpPr>
        <p:spPr bwMode="auto">
          <a:xfrm>
            <a:off x="7812089" y="5867400"/>
            <a:ext cx="2586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i="1">
                <a:solidFill>
                  <a:srgbClr val="0033CC"/>
                </a:solidFill>
                <a:latin typeface="Times New Roman" panose="02020603050405020304" pitchFamily="18" charset="0"/>
              </a:rPr>
              <a:t>tổng số huy chương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4635"/>
                                        </p:tgtEl>
                                        <p:attrNameLst>
                                          <p:attrName>style.visibility</p:attrName>
                                        </p:attrNameLst>
                                      </p:cBhvr>
                                      <p:to>
                                        <p:strVal val="visible"/>
                                      </p:to>
                                    </p:set>
                                    <p:animEffect transition="in" filter="wipe(down)">
                                      <p:cBhvr>
                                        <p:cTn id="7" dur="2000"/>
                                        <p:tgtEl>
                                          <p:spTgt spid="24635"/>
                                        </p:tgtEl>
                                      </p:cBhvr>
                                    </p:animEffect>
                                  </p:childTnLst>
                                </p:cTn>
                              </p:par>
                              <p:par>
                                <p:cTn id="8" presetID="22" presetClass="entr" presetSubtype="4" fill="hold" nodeType="withEffect">
                                  <p:stCondLst>
                                    <p:cond delay="0"/>
                                  </p:stCondLst>
                                  <p:childTnLst>
                                    <p:set>
                                      <p:cBhvr>
                                        <p:cTn id="9" dur="1" fill="hold">
                                          <p:stCondLst>
                                            <p:cond delay="0"/>
                                          </p:stCondLst>
                                        </p:cTn>
                                        <p:tgtEl>
                                          <p:spTgt spid="24602"/>
                                        </p:tgtEl>
                                        <p:attrNameLst>
                                          <p:attrName>style.visibility</p:attrName>
                                        </p:attrNameLst>
                                      </p:cBhvr>
                                      <p:to>
                                        <p:strVal val="visible"/>
                                      </p:to>
                                    </p:set>
                                    <p:animEffect transition="in" filter="wipe(down)">
                                      <p:cBhvr>
                                        <p:cTn id="10" dur="2000"/>
                                        <p:tgtEl>
                                          <p:spTgt spid="24602"/>
                                        </p:tgtEl>
                                      </p:cBhvr>
                                    </p:animEffect>
                                  </p:childTnLst>
                                </p:cTn>
                              </p:par>
                              <p:par>
                                <p:cTn id="11" presetID="22" presetClass="entr" presetSubtype="4" fill="hold" nodeType="withEffect">
                                  <p:stCondLst>
                                    <p:cond delay="0"/>
                                  </p:stCondLst>
                                  <p:childTnLst>
                                    <p:set>
                                      <p:cBhvr>
                                        <p:cTn id="12" dur="1" fill="hold">
                                          <p:stCondLst>
                                            <p:cond delay="0"/>
                                          </p:stCondLst>
                                        </p:cTn>
                                        <p:tgtEl>
                                          <p:spTgt spid="24605"/>
                                        </p:tgtEl>
                                        <p:attrNameLst>
                                          <p:attrName>style.visibility</p:attrName>
                                        </p:attrNameLst>
                                      </p:cBhvr>
                                      <p:to>
                                        <p:strVal val="visible"/>
                                      </p:to>
                                    </p:set>
                                    <p:animEffect transition="in" filter="wipe(down)">
                                      <p:cBhvr>
                                        <p:cTn id="13" dur="2000"/>
                                        <p:tgtEl>
                                          <p:spTgt spid="24605"/>
                                        </p:tgtEl>
                                      </p:cBhvr>
                                    </p:animEffect>
                                  </p:childTnLst>
                                </p:cTn>
                              </p:par>
                              <p:par>
                                <p:cTn id="14" presetID="22" presetClass="entr" presetSubtype="4" fill="hold" nodeType="withEffect">
                                  <p:stCondLst>
                                    <p:cond delay="0"/>
                                  </p:stCondLst>
                                  <p:childTnLst>
                                    <p:set>
                                      <p:cBhvr>
                                        <p:cTn id="15" dur="1" fill="hold">
                                          <p:stCondLst>
                                            <p:cond delay="0"/>
                                          </p:stCondLst>
                                        </p:cTn>
                                        <p:tgtEl>
                                          <p:spTgt spid="24608"/>
                                        </p:tgtEl>
                                        <p:attrNameLst>
                                          <p:attrName>style.visibility</p:attrName>
                                        </p:attrNameLst>
                                      </p:cBhvr>
                                      <p:to>
                                        <p:strVal val="visible"/>
                                      </p:to>
                                    </p:set>
                                    <p:animEffect transition="in" filter="wipe(down)">
                                      <p:cBhvr>
                                        <p:cTn id="16" dur="2000"/>
                                        <p:tgtEl>
                                          <p:spTgt spid="24608"/>
                                        </p:tgtEl>
                                      </p:cBhvr>
                                    </p:animEffect>
                                  </p:childTnLst>
                                </p:cTn>
                              </p:par>
                              <p:par>
                                <p:cTn id="17" presetID="22" presetClass="entr" presetSubtype="4" fill="hold" nodeType="withEffect">
                                  <p:stCondLst>
                                    <p:cond delay="0"/>
                                  </p:stCondLst>
                                  <p:childTnLst>
                                    <p:set>
                                      <p:cBhvr>
                                        <p:cTn id="18" dur="1" fill="hold">
                                          <p:stCondLst>
                                            <p:cond delay="0"/>
                                          </p:stCondLst>
                                        </p:cTn>
                                        <p:tgtEl>
                                          <p:spTgt spid="24610"/>
                                        </p:tgtEl>
                                        <p:attrNameLst>
                                          <p:attrName>style.visibility</p:attrName>
                                        </p:attrNameLst>
                                      </p:cBhvr>
                                      <p:to>
                                        <p:strVal val="visible"/>
                                      </p:to>
                                    </p:set>
                                    <p:animEffect transition="in" filter="wipe(down)">
                                      <p:cBhvr>
                                        <p:cTn id="19" dur="2000"/>
                                        <p:tgtEl>
                                          <p:spTgt spid="24610"/>
                                        </p:tgtEl>
                                      </p:cBhvr>
                                    </p:animEffect>
                                  </p:childTnLst>
                                </p:cTn>
                              </p:par>
                              <p:par>
                                <p:cTn id="20" presetID="22" presetClass="entr" presetSubtype="4" fill="hold" nodeType="withEffect">
                                  <p:stCondLst>
                                    <p:cond delay="0"/>
                                  </p:stCondLst>
                                  <p:childTnLst>
                                    <p:set>
                                      <p:cBhvr>
                                        <p:cTn id="21" dur="1" fill="hold">
                                          <p:stCondLst>
                                            <p:cond delay="0"/>
                                          </p:stCondLst>
                                        </p:cTn>
                                        <p:tgtEl>
                                          <p:spTgt spid="24612"/>
                                        </p:tgtEl>
                                        <p:attrNameLst>
                                          <p:attrName>style.visibility</p:attrName>
                                        </p:attrNameLst>
                                      </p:cBhvr>
                                      <p:to>
                                        <p:strVal val="visible"/>
                                      </p:to>
                                    </p:set>
                                    <p:animEffect transition="in" filter="wipe(down)">
                                      <p:cBhvr>
                                        <p:cTn id="22" dur="2000"/>
                                        <p:tgtEl>
                                          <p:spTgt spid="24612"/>
                                        </p:tgtEl>
                                      </p:cBhvr>
                                    </p:animEffect>
                                  </p:childTnLst>
                                </p:cTn>
                              </p:par>
                              <p:par>
                                <p:cTn id="23" presetID="22" presetClass="entr" presetSubtype="4" fill="hold" nodeType="withEffect">
                                  <p:stCondLst>
                                    <p:cond delay="0"/>
                                  </p:stCondLst>
                                  <p:childTnLst>
                                    <p:set>
                                      <p:cBhvr>
                                        <p:cTn id="24" dur="1" fill="hold">
                                          <p:stCondLst>
                                            <p:cond delay="0"/>
                                          </p:stCondLst>
                                        </p:cTn>
                                        <p:tgtEl>
                                          <p:spTgt spid="24614"/>
                                        </p:tgtEl>
                                        <p:attrNameLst>
                                          <p:attrName>style.visibility</p:attrName>
                                        </p:attrNameLst>
                                      </p:cBhvr>
                                      <p:to>
                                        <p:strVal val="visible"/>
                                      </p:to>
                                    </p:set>
                                    <p:animEffect transition="in" filter="wipe(down)">
                                      <p:cBhvr>
                                        <p:cTn id="25" dur="2000"/>
                                        <p:tgtEl>
                                          <p:spTgt spid="24614"/>
                                        </p:tgtEl>
                                      </p:cBhvr>
                                    </p:animEffect>
                                  </p:childTnLst>
                                </p:cTn>
                              </p:par>
                              <p:par>
                                <p:cTn id="26" presetID="22" presetClass="entr" presetSubtype="4" fill="hold" nodeType="withEffect">
                                  <p:stCondLst>
                                    <p:cond delay="0"/>
                                  </p:stCondLst>
                                  <p:childTnLst>
                                    <p:set>
                                      <p:cBhvr>
                                        <p:cTn id="27" dur="1" fill="hold">
                                          <p:stCondLst>
                                            <p:cond delay="0"/>
                                          </p:stCondLst>
                                        </p:cTn>
                                        <p:tgtEl>
                                          <p:spTgt spid="24616"/>
                                        </p:tgtEl>
                                        <p:attrNameLst>
                                          <p:attrName>style.visibility</p:attrName>
                                        </p:attrNameLst>
                                      </p:cBhvr>
                                      <p:to>
                                        <p:strVal val="visible"/>
                                      </p:to>
                                    </p:set>
                                    <p:animEffect transition="in" filter="wipe(down)">
                                      <p:cBhvr>
                                        <p:cTn id="28" dur="2000"/>
                                        <p:tgtEl>
                                          <p:spTgt spid="24616"/>
                                        </p:tgtEl>
                                      </p:cBhvr>
                                    </p:animEffect>
                                  </p:childTnLst>
                                </p:cTn>
                              </p:par>
                              <p:par>
                                <p:cTn id="29" presetID="22" presetClass="entr" presetSubtype="4" fill="hold" nodeType="withEffect">
                                  <p:stCondLst>
                                    <p:cond delay="0"/>
                                  </p:stCondLst>
                                  <p:childTnLst>
                                    <p:set>
                                      <p:cBhvr>
                                        <p:cTn id="30" dur="1" fill="hold">
                                          <p:stCondLst>
                                            <p:cond delay="0"/>
                                          </p:stCondLst>
                                        </p:cTn>
                                        <p:tgtEl>
                                          <p:spTgt spid="24618"/>
                                        </p:tgtEl>
                                        <p:attrNameLst>
                                          <p:attrName>style.visibility</p:attrName>
                                        </p:attrNameLst>
                                      </p:cBhvr>
                                      <p:to>
                                        <p:strVal val="visible"/>
                                      </p:to>
                                    </p:set>
                                    <p:animEffect transition="in" filter="wipe(down)">
                                      <p:cBhvr>
                                        <p:cTn id="31" dur="2000"/>
                                        <p:tgtEl>
                                          <p:spTgt spid="24618"/>
                                        </p:tgtEl>
                                      </p:cBhvr>
                                    </p:animEffect>
                                  </p:childTnLst>
                                </p:cTn>
                              </p:par>
                              <p:par>
                                <p:cTn id="32" presetID="22" presetClass="entr" presetSubtype="4" fill="hold" nodeType="withEffect">
                                  <p:stCondLst>
                                    <p:cond delay="0"/>
                                  </p:stCondLst>
                                  <p:childTnLst>
                                    <p:set>
                                      <p:cBhvr>
                                        <p:cTn id="33" dur="1" fill="hold">
                                          <p:stCondLst>
                                            <p:cond delay="0"/>
                                          </p:stCondLst>
                                        </p:cTn>
                                        <p:tgtEl>
                                          <p:spTgt spid="24620"/>
                                        </p:tgtEl>
                                        <p:attrNameLst>
                                          <p:attrName>style.visibility</p:attrName>
                                        </p:attrNameLst>
                                      </p:cBhvr>
                                      <p:to>
                                        <p:strVal val="visible"/>
                                      </p:to>
                                    </p:set>
                                    <p:animEffect transition="in" filter="wipe(down)">
                                      <p:cBhvr>
                                        <p:cTn id="34" dur="2000"/>
                                        <p:tgtEl>
                                          <p:spTgt spid="24620"/>
                                        </p:tgtEl>
                                      </p:cBhvr>
                                    </p:animEffect>
                                  </p:childTnLst>
                                </p:cTn>
                              </p:par>
                              <p:par>
                                <p:cTn id="35" presetID="22" presetClass="entr" presetSubtype="4" fill="hold" nodeType="withEffect">
                                  <p:stCondLst>
                                    <p:cond delay="0"/>
                                  </p:stCondLst>
                                  <p:childTnLst>
                                    <p:set>
                                      <p:cBhvr>
                                        <p:cTn id="36" dur="1" fill="hold">
                                          <p:stCondLst>
                                            <p:cond delay="0"/>
                                          </p:stCondLst>
                                        </p:cTn>
                                        <p:tgtEl>
                                          <p:spTgt spid="24622"/>
                                        </p:tgtEl>
                                        <p:attrNameLst>
                                          <p:attrName>style.visibility</p:attrName>
                                        </p:attrNameLst>
                                      </p:cBhvr>
                                      <p:to>
                                        <p:strVal val="visible"/>
                                      </p:to>
                                    </p:set>
                                    <p:animEffect transition="in" filter="wipe(down)">
                                      <p:cBhvr>
                                        <p:cTn id="37" dur="2000"/>
                                        <p:tgtEl>
                                          <p:spTgt spid="24622"/>
                                        </p:tgtEl>
                                      </p:cBhvr>
                                    </p:animEffect>
                                  </p:childTnLst>
                                </p:cTn>
                              </p:par>
                              <p:par>
                                <p:cTn id="38" presetID="22" presetClass="entr" presetSubtype="4" fill="hold" nodeType="withEffect">
                                  <p:stCondLst>
                                    <p:cond delay="0"/>
                                  </p:stCondLst>
                                  <p:childTnLst>
                                    <p:set>
                                      <p:cBhvr>
                                        <p:cTn id="39" dur="1" fill="hold">
                                          <p:stCondLst>
                                            <p:cond delay="0"/>
                                          </p:stCondLst>
                                        </p:cTn>
                                        <p:tgtEl>
                                          <p:spTgt spid="24624"/>
                                        </p:tgtEl>
                                        <p:attrNameLst>
                                          <p:attrName>style.visibility</p:attrName>
                                        </p:attrNameLst>
                                      </p:cBhvr>
                                      <p:to>
                                        <p:strVal val="visible"/>
                                      </p:to>
                                    </p:set>
                                    <p:animEffect transition="in" filter="wipe(down)">
                                      <p:cBhvr>
                                        <p:cTn id="40" dur="2000"/>
                                        <p:tgtEl>
                                          <p:spTgt spid="24624"/>
                                        </p:tgtEl>
                                      </p:cBhvr>
                                    </p:animEffect>
                                  </p:childTnLst>
                                </p:cTn>
                              </p:par>
                              <p:par>
                                <p:cTn id="41" presetID="22" presetClass="entr" presetSubtype="4" fill="hold" nodeType="withEffect">
                                  <p:stCondLst>
                                    <p:cond delay="0"/>
                                  </p:stCondLst>
                                  <p:childTnLst>
                                    <p:set>
                                      <p:cBhvr>
                                        <p:cTn id="42" dur="1" fill="hold">
                                          <p:stCondLst>
                                            <p:cond delay="0"/>
                                          </p:stCondLst>
                                        </p:cTn>
                                        <p:tgtEl>
                                          <p:spTgt spid="24628"/>
                                        </p:tgtEl>
                                        <p:attrNameLst>
                                          <p:attrName>style.visibility</p:attrName>
                                        </p:attrNameLst>
                                      </p:cBhvr>
                                      <p:to>
                                        <p:strVal val="visible"/>
                                      </p:to>
                                    </p:set>
                                    <p:animEffect transition="in" filter="wipe(down)">
                                      <p:cBhvr>
                                        <p:cTn id="43" dur="2000"/>
                                        <p:tgtEl>
                                          <p:spTgt spid="24628"/>
                                        </p:tgtEl>
                                      </p:cBhvr>
                                    </p:animEffect>
                                  </p:childTnLst>
                                </p:cTn>
                              </p:par>
                              <p:par>
                                <p:cTn id="44" presetID="22" presetClass="entr" presetSubtype="4" fill="hold" nodeType="withEffect">
                                  <p:stCondLst>
                                    <p:cond delay="0"/>
                                  </p:stCondLst>
                                  <p:childTnLst>
                                    <p:set>
                                      <p:cBhvr>
                                        <p:cTn id="45" dur="1" fill="hold">
                                          <p:stCondLst>
                                            <p:cond delay="0"/>
                                          </p:stCondLst>
                                        </p:cTn>
                                        <p:tgtEl>
                                          <p:spTgt spid="24630"/>
                                        </p:tgtEl>
                                        <p:attrNameLst>
                                          <p:attrName>style.visibility</p:attrName>
                                        </p:attrNameLst>
                                      </p:cBhvr>
                                      <p:to>
                                        <p:strVal val="visible"/>
                                      </p:to>
                                    </p:set>
                                    <p:animEffect transition="in" filter="wipe(down)">
                                      <p:cBhvr>
                                        <p:cTn id="46" dur="2000"/>
                                        <p:tgtEl>
                                          <p:spTgt spid="24630"/>
                                        </p:tgtEl>
                                      </p:cBhvr>
                                    </p:animEffect>
                                  </p:childTnLst>
                                </p:cTn>
                              </p:par>
                              <p:par>
                                <p:cTn id="47" presetID="22" presetClass="entr" presetSubtype="4" fill="hold" nodeType="withEffect">
                                  <p:stCondLst>
                                    <p:cond delay="0"/>
                                  </p:stCondLst>
                                  <p:childTnLst>
                                    <p:set>
                                      <p:cBhvr>
                                        <p:cTn id="48" dur="1" fill="hold">
                                          <p:stCondLst>
                                            <p:cond delay="0"/>
                                          </p:stCondLst>
                                        </p:cTn>
                                        <p:tgtEl>
                                          <p:spTgt spid="24632"/>
                                        </p:tgtEl>
                                        <p:attrNameLst>
                                          <p:attrName>style.visibility</p:attrName>
                                        </p:attrNameLst>
                                      </p:cBhvr>
                                      <p:to>
                                        <p:strVal val="visible"/>
                                      </p:to>
                                    </p:set>
                                    <p:animEffect transition="in" filter="wipe(down)">
                                      <p:cBhvr>
                                        <p:cTn id="49" dur="2000"/>
                                        <p:tgtEl>
                                          <p:spTgt spid="24632"/>
                                        </p:tgtEl>
                                      </p:cBhvr>
                                    </p:animEffect>
                                  </p:childTnLst>
                                </p:cTn>
                              </p:par>
                              <p:par>
                                <p:cTn id="50" presetID="22" presetClass="entr" presetSubtype="4" fill="hold" nodeType="withEffect">
                                  <p:stCondLst>
                                    <p:cond delay="0"/>
                                  </p:stCondLst>
                                  <p:childTnLst>
                                    <p:set>
                                      <p:cBhvr>
                                        <p:cTn id="51" dur="1" fill="hold">
                                          <p:stCondLst>
                                            <p:cond delay="0"/>
                                          </p:stCondLst>
                                        </p:cTn>
                                        <p:tgtEl>
                                          <p:spTgt spid="24634"/>
                                        </p:tgtEl>
                                        <p:attrNameLst>
                                          <p:attrName>style.visibility</p:attrName>
                                        </p:attrNameLst>
                                      </p:cBhvr>
                                      <p:to>
                                        <p:strVal val="visible"/>
                                      </p:to>
                                    </p:set>
                                    <p:animEffect transition="in" filter="wipe(down)">
                                      <p:cBhvr>
                                        <p:cTn id="52" dur="2000"/>
                                        <p:tgtEl>
                                          <p:spTgt spid="24634"/>
                                        </p:tgtEl>
                                      </p:cBhvr>
                                    </p:animEffect>
                                  </p:childTnLst>
                                </p:cTn>
                              </p:par>
                              <p:par>
                                <p:cTn id="53" presetID="22" presetClass="entr" presetSubtype="4" fill="hold" nodeType="withEffect">
                                  <p:stCondLst>
                                    <p:cond delay="0"/>
                                  </p:stCondLst>
                                  <p:childTnLst>
                                    <p:set>
                                      <p:cBhvr>
                                        <p:cTn id="54" dur="1" fill="hold">
                                          <p:stCondLst>
                                            <p:cond delay="0"/>
                                          </p:stCondLst>
                                        </p:cTn>
                                        <p:tgtEl>
                                          <p:spTgt spid="24638"/>
                                        </p:tgtEl>
                                        <p:attrNameLst>
                                          <p:attrName>style.visibility</p:attrName>
                                        </p:attrNameLst>
                                      </p:cBhvr>
                                      <p:to>
                                        <p:strVal val="visible"/>
                                      </p:to>
                                    </p:set>
                                    <p:animEffect transition="in" filter="wipe(down)">
                                      <p:cBhvr>
                                        <p:cTn id="55" dur="2000"/>
                                        <p:tgtEl>
                                          <p:spTgt spid="24638"/>
                                        </p:tgtEl>
                                      </p:cBhvr>
                                    </p:animEffect>
                                  </p:childTnLst>
                                </p:cTn>
                              </p:par>
                              <p:par>
                                <p:cTn id="56" presetID="22" presetClass="entr" presetSubtype="4" fill="hold" nodeType="withEffect">
                                  <p:stCondLst>
                                    <p:cond delay="0"/>
                                  </p:stCondLst>
                                  <p:childTnLst>
                                    <p:set>
                                      <p:cBhvr>
                                        <p:cTn id="57" dur="1" fill="hold">
                                          <p:stCondLst>
                                            <p:cond delay="0"/>
                                          </p:stCondLst>
                                        </p:cTn>
                                        <p:tgtEl>
                                          <p:spTgt spid="24626"/>
                                        </p:tgtEl>
                                        <p:attrNameLst>
                                          <p:attrName>style.visibility</p:attrName>
                                        </p:attrNameLst>
                                      </p:cBhvr>
                                      <p:to>
                                        <p:strVal val="visible"/>
                                      </p:to>
                                    </p:set>
                                    <p:animEffect transition="in" filter="wipe(down)">
                                      <p:cBhvr>
                                        <p:cTn id="58" dur="2000"/>
                                        <p:tgtEl>
                                          <p:spTgt spid="2462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7" presetClass="entr" presetSubtype="0" fill="hold" nodeType="clickEffect">
                                  <p:stCondLst>
                                    <p:cond delay="0"/>
                                  </p:stCondLst>
                                  <p:childTnLst>
                                    <p:set>
                                      <p:cBhvr>
                                        <p:cTn id="62" dur="1" fill="hold">
                                          <p:stCondLst>
                                            <p:cond delay="0"/>
                                          </p:stCondLst>
                                        </p:cTn>
                                        <p:tgtEl>
                                          <p:spTgt spid="24645"/>
                                        </p:tgtEl>
                                        <p:attrNameLst>
                                          <p:attrName>style.visibility</p:attrName>
                                        </p:attrNameLst>
                                      </p:cBhvr>
                                      <p:to>
                                        <p:strVal val="visible"/>
                                      </p:to>
                                    </p:set>
                                    <p:animEffect transition="in" filter="fade">
                                      <p:cBhvr>
                                        <p:cTn id="63" dur="1000"/>
                                        <p:tgtEl>
                                          <p:spTgt spid="24645"/>
                                        </p:tgtEl>
                                      </p:cBhvr>
                                    </p:animEffect>
                                    <p:anim calcmode="lin" valueType="num">
                                      <p:cBhvr>
                                        <p:cTn id="64" dur="1000" fill="hold"/>
                                        <p:tgtEl>
                                          <p:spTgt spid="24645"/>
                                        </p:tgtEl>
                                        <p:attrNameLst>
                                          <p:attrName>ppt_x</p:attrName>
                                        </p:attrNameLst>
                                      </p:cBhvr>
                                      <p:tavLst>
                                        <p:tav tm="0">
                                          <p:val>
                                            <p:strVal val="#ppt_x"/>
                                          </p:val>
                                        </p:tav>
                                        <p:tav tm="100000">
                                          <p:val>
                                            <p:strVal val="#ppt_x"/>
                                          </p:val>
                                        </p:tav>
                                      </p:tavLst>
                                    </p:anim>
                                    <p:anim calcmode="lin" valueType="num">
                                      <p:cBhvr>
                                        <p:cTn id="65" dur="1000" fill="hold"/>
                                        <p:tgtEl>
                                          <p:spTgt spid="24645"/>
                                        </p:tgtEl>
                                        <p:attrNameLst>
                                          <p:attrName>ppt_y</p:attrName>
                                        </p:attrNameLst>
                                      </p:cBhvr>
                                      <p:tavLst>
                                        <p:tav tm="0">
                                          <p:val>
                                            <p:strVal val="#ppt_y-.1"/>
                                          </p:val>
                                        </p:tav>
                                        <p:tav tm="100000">
                                          <p:val>
                                            <p:strVal val="#ppt_y"/>
                                          </p:val>
                                        </p:tav>
                                      </p:tavLst>
                                    </p:anim>
                                  </p:childTnLst>
                                </p:cTn>
                              </p:par>
                              <p:par>
                                <p:cTn id="66" presetID="53" presetClass="entr" presetSubtype="0" fill="hold" grpId="0" nodeType="withEffect">
                                  <p:stCondLst>
                                    <p:cond delay="1000"/>
                                  </p:stCondLst>
                                  <p:childTnLst>
                                    <p:set>
                                      <p:cBhvr>
                                        <p:cTn id="67" dur="1" fill="hold">
                                          <p:stCondLst>
                                            <p:cond delay="0"/>
                                          </p:stCondLst>
                                        </p:cTn>
                                        <p:tgtEl>
                                          <p:spTgt spid="24650"/>
                                        </p:tgtEl>
                                        <p:attrNameLst>
                                          <p:attrName>style.visibility</p:attrName>
                                        </p:attrNameLst>
                                      </p:cBhvr>
                                      <p:to>
                                        <p:strVal val="visible"/>
                                      </p:to>
                                    </p:set>
                                    <p:anim calcmode="lin" valueType="num">
                                      <p:cBhvr>
                                        <p:cTn id="68" dur="500" fill="hold"/>
                                        <p:tgtEl>
                                          <p:spTgt spid="24650"/>
                                        </p:tgtEl>
                                        <p:attrNameLst>
                                          <p:attrName>ppt_w</p:attrName>
                                        </p:attrNameLst>
                                      </p:cBhvr>
                                      <p:tavLst>
                                        <p:tav tm="0">
                                          <p:val>
                                            <p:fltVal val="0"/>
                                          </p:val>
                                        </p:tav>
                                        <p:tav tm="100000">
                                          <p:val>
                                            <p:strVal val="#ppt_w"/>
                                          </p:val>
                                        </p:tav>
                                      </p:tavLst>
                                    </p:anim>
                                    <p:anim calcmode="lin" valueType="num">
                                      <p:cBhvr>
                                        <p:cTn id="69" dur="500" fill="hold"/>
                                        <p:tgtEl>
                                          <p:spTgt spid="24650"/>
                                        </p:tgtEl>
                                        <p:attrNameLst>
                                          <p:attrName>ppt_h</p:attrName>
                                        </p:attrNameLst>
                                      </p:cBhvr>
                                      <p:tavLst>
                                        <p:tav tm="0">
                                          <p:val>
                                            <p:fltVal val="0"/>
                                          </p:val>
                                        </p:tav>
                                        <p:tav tm="100000">
                                          <p:val>
                                            <p:strVal val="#ppt_h"/>
                                          </p:val>
                                        </p:tav>
                                      </p:tavLst>
                                    </p:anim>
                                    <p:animEffect transition="in" filter="fade">
                                      <p:cBhvr>
                                        <p:cTn id="70" dur="500"/>
                                        <p:tgtEl>
                                          <p:spTgt spid="2465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47" presetClass="entr" presetSubtype="0" fill="hold" nodeType="clickEffect">
                                  <p:stCondLst>
                                    <p:cond delay="0"/>
                                  </p:stCondLst>
                                  <p:childTnLst>
                                    <p:set>
                                      <p:cBhvr>
                                        <p:cTn id="74" dur="1" fill="hold">
                                          <p:stCondLst>
                                            <p:cond delay="0"/>
                                          </p:stCondLst>
                                        </p:cTn>
                                        <p:tgtEl>
                                          <p:spTgt spid="24646"/>
                                        </p:tgtEl>
                                        <p:attrNameLst>
                                          <p:attrName>style.visibility</p:attrName>
                                        </p:attrNameLst>
                                      </p:cBhvr>
                                      <p:to>
                                        <p:strVal val="visible"/>
                                      </p:to>
                                    </p:set>
                                    <p:animEffect transition="in" filter="fade">
                                      <p:cBhvr>
                                        <p:cTn id="75" dur="1000"/>
                                        <p:tgtEl>
                                          <p:spTgt spid="24646"/>
                                        </p:tgtEl>
                                      </p:cBhvr>
                                    </p:animEffect>
                                    <p:anim calcmode="lin" valueType="num">
                                      <p:cBhvr>
                                        <p:cTn id="76" dur="1000" fill="hold"/>
                                        <p:tgtEl>
                                          <p:spTgt spid="24646"/>
                                        </p:tgtEl>
                                        <p:attrNameLst>
                                          <p:attrName>ppt_x</p:attrName>
                                        </p:attrNameLst>
                                      </p:cBhvr>
                                      <p:tavLst>
                                        <p:tav tm="0">
                                          <p:val>
                                            <p:strVal val="#ppt_x"/>
                                          </p:val>
                                        </p:tav>
                                        <p:tav tm="100000">
                                          <p:val>
                                            <p:strVal val="#ppt_x"/>
                                          </p:val>
                                        </p:tav>
                                      </p:tavLst>
                                    </p:anim>
                                    <p:anim calcmode="lin" valueType="num">
                                      <p:cBhvr>
                                        <p:cTn id="77" dur="1000" fill="hold"/>
                                        <p:tgtEl>
                                          <p:spTgt spid="24646"/>
                                        </p:tgtEl>
                                        <p:attrNameLst>
                                          <p:attrName>ppt_y</p:attrName>
                                        </p:attrNameLst>
                                      </p:cBhvr>
                                      <p:tavLst>
                                        <p:tav tm="0">
                                          <p:val>
                                            <p:strVal val="#ppt_y-.1"/>
                                          </p:val>
                                        </p:tav>
                                        <p:tav tm="100000">
                                          <p:val>
                                            <p:strVal val="#ppt_y"/>
                                          </p:val>
                                        </p:tav>
                                      </p:tavLst>
                                    </p:anim>
                                  </p:childTnLst>
                                </p:cTn>
                              </p:par>
                              <p:par>
                                <p:cTn id="78" presetID="27" presetClass="entr" presetSubtype="0" fill="hold" grpId="0" nodeType="withEffect">
                                  <p:stCondLst>
                                    <p:cond delay="1000"/>
                                  </p:stCondLst>
                                  <p:iterate type="lt">
                                    <p:tmPct val="50000"/>
                                  </p:iterate>
                                  <p:childTnLst>
                                    <p:set>
                                      <p:cBhvr>
                                        <p:cTn id="79" dur="1" fill="hold">
                                          <p:stCondLst>
                                            <p:cond delay="0"/>
                                          </p:stCondLst>
                                        </p:cTn>
                                        <p:tgtEl>
                                          <p:spTgt spid="24649"/>
                                        </p:tgtEl>
                                        <p:attrNameLst>
                                          <p:attrName>style.visibility</p:attrName>
                                        </p:attrNameLst>
                                      </p:cBhvr>
                                      <p:to>
                                        <p:strVal val="visible"/>
                                      </p:to>
                                    </p:set>
                                    <p:anim calcmode="discrete" valueType="clr">
                                      <p:cBhvr override="childStyle">
                                        <p:cTn id="80" dur="80"/>
                                        <p:tgtEl>
                                          <p:spTgt spid="24649"/>
                                        </p:tgtEl>
                                        <p:attrNameLst>
                                          <p:attrName>style.color</p:attrName>
                                        </p:attrNameLst>
                                      </p:cBhvr>
                                      <p:tavLst>
                                        <p:tav tm="0">
                                          <p:val>
                                            <p:clrVal>
                                              <a:schemeClr val="accent2"/>
                                            </p:clrVal>
                                          </p:val>
                                        </p:tav>
                                        <p:tav tm="50000">
                                          <p:val>
                                            <p:clrVal>
                                              <a:schemeClr val="hlink"/>
                                            </p:clrVal>
                                          </p:val>
                                        </p:tav>
                                      </p:tavLst>
                                    </p:anim>
                                    <p:anim calcmode="discrete" valueType="clr">
                                      <p:cBhvr>
                                        <p:cTn id="81" dur="80"/>
                                        <p:tgtEl>
                                          <p:spTgt spid="24649"/>
                                        </p:tgtEl>
                                        <p:attrNameLst>
                                          <p:attrName>fillcolor</p:attrName>
                                        </p:attrNameLst>
                                      </p:cBhvr>
                                      <p:tavLst>
                                        <p:tav tm="0">
                                          <p:val>
                                            <p:clrVal>
                                              <a:schemeClr val="accent2"/>
                                            </p:clrVal>
                                          </p:val>
                                        </p:tav>
                                        <p:tav tm="50000">
                                          <p:val>
                                            <p:clrVal>
                                              <a:schemeClr val="hlink"/>
                                            </p:clrVal>
                                          </p:val>
                                        </p:tav>
                                      </p:tavLst>
                                    </p:anim>
                                    <p:set>
                                      <p:cBhvr>
                                        <p:cTn id="82" dur="80"/>
                                        <p:tgtEl>
                                          <p:spTgt spid="24649"/>
                                        </p:tgtEl>
                                        <p:attrNameLst>
                                          <p:attrName>fill.type</p:attrName>
                                        </p:attrNameLst>
                                      </p:cBhvr>
                                      <p:to>
                                        <p:strVal val="solid"/>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42" presetClass="entr" presetSubtype="0" fill="hold" nodeType="clickEffect">
                                  <p:stCondLst>
                                    <p:cond delay="0"/>
                                  </p:stCondLst>
                                  <p:childTnLst>
                                    <p:set>
                                      <p:cBhvr>
                                        <p:cTn id="86" dur="1" fill="hold">
                                          <p:stCondLst>
                                            <p:cond delay="0"/>
                                          </p:stCondLst>
                                        </p:cTn>
                                        <p:tgtEl>
                                          <p:spTgt spid="24647"/>
                                        </p:tgtEl>
                                        <p:attrNameLst>
                                          <p:attrName>style.visibility</p:attrName>
                                        </p:attrNameLst>
                                      </p:cBhvr>
                                      <p:to>
                                        <p:strVal val="visible"/>
                                      </p:to>
                                    </p:set>
                                    <p:animEffect transition="in" filter="fade">
                                      <p:cBhvr>
                                        <p:cTn id="87" dur="1000"/>
                                        <p:tgtEl>
                                          <p:spTgt spid="24647"/>
                                        </p:tgtEl>
                                      </p:cBhvr>
                                    </p:animEffect>
                                    <p:anim calcmode="lin" valueType="num">
                                      <p:cBhvr>
                                        <p:cTn id="88" dur="1000" fill="hold"/>
                                        <p:tgtEl>
                                          <p:spTgt spid="24647"/>
                                        </p:tgtEl>
                                        <p:attrNameLst>
                                          <p:attrName>ppt_x</p:attrName>
                                        </p:attrNameLst>
                                      </p:cBhvr>
                                      <p:tavLst>
                                        <p:tav tm="0">
                                          <p:val>
                                            <p:strVal val="#ppt_x"/>
                                          </p:val>
                                        </p:tav>
                                        <p:tav tm="100000">
                                          <p:val>
                                            <p:strVal val="#ppt_x"/>
                                          </p:val>
                                        </p:tav>
                                      </p:tavLst>
                                    </p:anim>
                                    <p:anim calcmode="lin" valueType="num">
                                      <p:cBhvr>
                                        <p:cTn id="89" dur="1000" fill="hold"/>
                                        <p:tgtEl>
                                          <p:spTgt spid="24647"/>
                                        </p:tgtEl>
                                        <p:attrNameLst>
                                          <p:attrName>ppt_y</p:attrName>
                                        </p:attrNameLst>
                                      </p:cBhvr>
                                      <p:tavLst>
                                        <p:tav tm="0">
                                          <p:val>
                                            <p:strVal val="#ppt_y+.1"/>
                                          </p:val>
                                        </p:tav>
                                        <p:tav tm="100000">
                                          <p:val>
                                            <p:strVal val="#ppt_y"/>
                                          </p:val>
                                        </p:tav>
                                      </p:tavLst>
                                    </p:anim>
                                  </p:childTnLst>
                                </p:cTn>
                              </p:par>
                              <p:par>
                                <p:cTn id="90" presetID="49" presetClass="entr" presetSubtype="0" decel="100000" fill="hold" grpId="0" nodeType="withEffect">
                                  <p:stCondLst>
                                    <p:cond delay="1000"/>
                                  </p:stCondLst>
                                  <p:childTnLst>
                                    <p:set>
                                      <p:cBhvr>
                                        <p:cTn id="91" dur="1" fill="hold">
                                          <p:stCondLst>
                                            <p:cond delay="0"/>
                                          </p:stCondLst>
                                        </p:cTn>
                                        <p:tgtEl>
                                          <p:spTgt spid="24648"/>
                                        </p:tgtEl>
                                        <p:attrNameLst>
                                          <p:attrName>style.visibility</p:attrName>
                                        </p:attrNameLst>
                                      </p:cBhvr>
                                      <p:to>
                                        <p:strVal val="visible"/>
                                      </p:to>
                                    </p:set>
                                    <p:anim calcmode="lin" valueType="num">
                                      <p:cBhvr>
                                        <p:cTn id="92" dur="500" fill="hold"/>
                                        <p:tgtEl>
                                          <p:spTgt spid="24648"/>
                                        </p:tgtEl>
                                        <p:attrNameLst>
                                          <p:attrName>ppt_w</p:attrName>
                                        </p:attrNameLst>
                                      </p:cBhvr>
                                      <p:tavLst>
                                        <p:tav tm="0">
                                          <p:val>
                                            <p:fltVal val="0"/>
                                          </p:val>
                                        </p:tav>
                                        <p:tav tm="100000">
                                          <p:val>
                                            <p:strVal val="#ppt_w"/>
                                          </p:val>
                                        </p:tav>
                                      </p:tavLst>
                                    </p:anim>
                                    <p:anim calcmode="lin" valueType="num">
                                      <p:cBhvr>
                                        <p:cTn id="93" dur="500" fill="hold"/>
                                        <p:tgtEl>
                                          <p:spTgt spid="24648"/>
                                        </p:tgtEl>
                                        <p:attrNameLst>
                                          <p:attrName>ppt_h</p:attrName>
                                        </p:attrNameLst>
                                      </p:cBhvr>
                                      <p:tavLst>
                                        <p:tav tm="0">
                                          <p:val>
                                            <p:fltVal val="0"/>
                                          </p:val>
                                        </p:tav>
                                        <p:tav tm="100000">
                                          <p:val>
                                            <p:strVal val="#ppt_h"/>
                                          </p:val>
                                        </p:tav>
                                      </p:tavLst>
                                    </p:anim>
                                    <p:anim calcmode="lin" valueType="num">
                                      <p:cBhvr>
                                        <p:cTn id="94" dur="500" fill="hold"/>
                                        <p:tgtEl>
                                          <p:spTgt spid="24648"/>
                                        </p:tgtEl>
                                        <p:attrNameLst>
                                          <p:attrName>style.rotation</p:attrName>
                                        </p:attrNameLst>
                                      </p:cBhvr>
                                      <p:tavLst>
                                        <p:tav tm="0">
                                          <p:val>
                                            <p:fltVal val="360"/>
                                          </p:val>
                                        </p:tav>
                                        <p:tav tm="100000">
                                          <p:val>
                                            <p:fltVal val="0"/>
                                          </p:val>
                                        </p:tav>
                                      </p:tavLst>
                                    </p:anim>
                                    <p:animEffect transition="in" filter="fade">
                                      <p:cBhvr>
                                        <p:cTn id="95" dur="500"/>
                                        <p:tgtEl>
                                          <p:spTgt spid="24648"/>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8" presetClass="entr" presetSubtype="16" fill="hold" grpId="0" nodeType="clickEffect">
                                  <p:stCondLst>
                                    <p:cond delay="0"/>
                                  </p:stCondLst>
                                  <p:childTnLst>
                                    <p:set>
                                      <p:cBhvr>
                                        <p:cTn id="99" dur="1" fill="hold">
                                          <p:stCondLst>
                                            <p:cond delay="0"/>
                                          </p:stCondLst>
                                        </p:cTn>
                                        <p:tgtEl>
                                          <p:spTgt spid="24660"/>
                                        </p:tgtEl>
                                        <p:attrNameLst>
                                          <p:attrName>style.visibility</p:attrName>
                                        </p:attrNameLst>
                                      </p:cBhvr>
                                      <p:to>
                                        <p:strVal val="visible"/>
                                      </p:to>
                                    </p:set>
                                    <p:animEffect transition="in" filter="diamond(in)">
                                      <p:cBhvr>
                                        <p:cTn id="100" dur="1000"/>
                                        <p:tgtEl>
                                          <p:spTgt spid="24660"/>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53" presetClass="entr" presetSubtype="0" fill="hold" grpId="0" nodeType="clickEffect">
                                  <p:stCondLst>
                                    <p:cond delay="0"/>
                                  </p:stCondLst>
                                  <p:childTnLst>
                                    <p:set>
                                      <p:cBhvr>
                                        <p:cTn id="104" dur="1" fill="hold">
                                          <p:stCondLst>
                                            <p:cond delay="0"/>
                                          </p:stCondLst>
                                        </p:cTn>
                                        <p:tgtEl>
                                          <p:spTgt spid="24659"/>
                                        </p:tgtEl>
                                        <p:attrNameLst>
                                          <p:attrName>style.visibility</p:attrName>
                                        </p:attrNameLst>
                                      </p:cBhvr>
                                      <p:to>
                                        <p:strVal val="visible"/>
                                      </p:to>
                                    </p:set>
                                    <p:anim calcmode="lin" valueType="num">
                                      <p:cBhvr>
                                        <p:cTn id="105" dur="500" fill="hold"/>
                                        <p:tgtEl>
                                          <p:spTgt spid="24659"/>
                                        </p:tgtEl>
                                        <p:attrNameLst>
                                          <p:attrName>ppt_w</p:attrName>
                                        </p:attrNameLst>
                                      </p:cBhvr>
                                      <p:tavLst>
                                        <p:tav tm="0">
                                          <p:val>
                                            <p:fltVal val="0"/>
                                          </p:val>
                                        </p:tav>
                                        <p:tav tm="100000">
                                          <p:val>
                                            <p:strVal val="#ppt_w"/>
                                          </p:val>
                                        </p:tav>
                                      </p:tavLst>
                                    </p:anim>
                                    <p:anim calcmode="lin" valueType="num">
                                      <p:cBhvr>
                                        <p:cTn id="106" dur="500" fill="hold"/>
                                        <p:tgtEl>
                                          <p:spTgt spid="24659"/>
                                        </p:tgtEl>
                                        <p:attrNameLst>
                                          <p:attrName>ppt_h</p:attrName>
                                        </p:attrNameLst>
                                      </p:cBhvr>
                                      <p:tavLst>
                                        <p:tav tm="0">
                                          <p:val>
                                            <p:fltVal val="0"/>
                                          </p:val>
                                        </p:tav>
                                        <p:tav tm="100000">
                                          <p:val>
                                            <p:strVal val="#ppt_h"/>
                                          </p:val>
                                        </p:tav>
                                      </p:tavLst>
                                    </p:anim>
                                    <p:animEffect transition="in" filter="fade">
                                      <p:cBhvr>
                                        <p:cTn id="107" dur="500"/>
                                        <p:tgtEl>
                                          <p:spTgt spid="24659"/>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8" fill="hold" nodeType="clickEffect">
                                  <p:stCondLst>
                                    <p:cond delay="0"/>
                                  </p:stCondLst>
                                  <p:childTnLst>
                                    <p:set>
                                      <p:cBhvr>
                                        <p:cTn id="111" dur="1" fill="hold">
                                          <p:stCondLst>
                                            <p:cond delay="0"/>
                                          </p:stCondLst>
                                        </p:cTn>
                                        <p:tgtEl>
                                          <p:spTgt spid="24679"/>
                                        </p:tgtEl>
                                        <p:attrNameLst>
                                          <p:attrName>style.visibility</p:attrName>
                                        </p:attrNameLst>
                                      </p:cBhvr>
                                      <p:to>
                                        <p:strVal val="visible"/>
                                      </p:to>
                                    </p:set>
                                    <p:animEffect transition="in" filter="wipe(left)">
                                      <p:cBhvr>
                                        <p:cTn id="112" dur="1000"/>
                                        <p:tgtEl>
                                          <p:spTgt spid="2467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4673"/>
                                        </p:tgtEl>
                                        <p:attrNameLst>
                                          <p:attrName>style.visibility</p:attrName>
                                        </p:attrNameLst>
                                      </p:cBhvr>
                                      <p:to>
                                        <p:strVal val="visible"/>
                                      </p:to>
                                    </p:set>
                                    <p:animEffect transition="in" filter="fade">
                                      <p:cBhvr>
                                        <p:cTn id="117" dur="2000"/>
                                        <p:tgtEl>
                                          <p:spTgt spid="24673"/>
                                        </p:tgtEl>
                                      </p:cBhvr>
                                    </p:animEffect>
                                  </p:childTnLst>
                                </p:cTn>
                              </p:par>
                              <p:par>
                                <p:cTn id="118" presetID="10" presetClass="entr" presetSubtype="0" fill="hold" nodeType="withEffect">
                                  <p:stCondLst>
                                    <p:cond delay="0"/>
                                  </p:stCondLst>
                                  <p:childTnLst>
                                    <p:set>
                                      <p:cBhvr>
                                        <p:cTn id="119" dur="1" fill="hold">
                                          <p:stCondLst>
                                            <p:cond delay="0"/>
                                          </p:stCondLst>
                                        </p:cTn>
                                        <p:tgtEl>
                                          <p:spTgt spid="24674"/>
                                        </p:tgtEl>
                                        <p:attrNameLst>
                                          <p:attrName>style.visibility</p:attrName>
                                        </p:attrNameLst>
                                      </p:cBhvr>
                                      <p:to>
                                        <p:strVal val="visible"/>
                                      </p:to>
                                    </p:set>
                                    <p:animEffect transition="in" filter="fade">
                                      <p:cBhvr>
                                        <p:cTn id="120" dur="2000"/>
                                        <p:tgtEl>
                                          <p:spTgt spid="24674"/>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4678"/>
                                        </p:tgtEl>
                                        <p:attrNameLst>
                                          <p:attrName>style.visibility</p:attrName>
                                        </p:attrNameLst>
                                      </p:cBhvr>
                                      <p:to>
                                        <p:strVal val="visible"/>
                                      </p:to>
                                    </p:set>
                                    <p:animEffect transition="in" filter="fade">
                                      <p:cBhvr>
                                        <p:cTn id="123" dur="2000"/>
                                        <p:tgtEl>
                                          <p:spTgt spid="24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48" grpId="0"/>
      <p:bldP spid="24649" grpId="0"/>
      <p:bldP spid="24650" grpId="0"/>
      <p:bldP spid="24659" grpId="0"/>
      <p:bldP spid="24660" grpId="0"/>
      <p:bldP spid="24673" grpId="0"/>
      <p:bldP spid="246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B57833FD-0816-4B73-9D5E-8EFACC90C084}"/>
              </a:ext>
            </a:extLst>
          </p:cNvPr>
          <p:cNvGrpSpPr/>
          <p:nvPr/>
        </p:nvGrpSpPr>
        <p:grpSpPr>
          <a:xfrm>
            <a:off x="0" y="-56184"/>
            <a:ext cx="12227178" cy="1296830"/>
            <a:chOff x="-17589" y="5084533"/>
            <a:chExt cx="12227178" cy="1867707"/>
          </a:xfrm>
        </p:grpSpPr>
        <p:sp>
          <p:nvSpPr>
            <p:cNvPr id="52" name="Rectangle 51">
              <a:extLst>
                <a:ext uri="{FF2B5EF4-FFF2-40B4-BE49-F238E27FC236}">
                  <a16:creationId xmlns:a16="http://schemas.microsoft.com/office/drawing/2014/main" id="{AE02846A-10E9-4561-8348-D9D4E51D27EC}"/>
                </a:ext>
              </a:extLst>
            </p:cNvPr>
            <p:cNvSpPr/>
            <p:nvPr/>
          </p:nvSpPr>
          <p:spPr>
            <a:xfrm rot="16200000">
              <a:off x="5191083" y="-68771"/>
              <a:ext cx="1792245" cy="12209588"/>
            </a:xfrm>
            <a:prstGeom prst="rect">
              <a:avLst/>
            </a:prstGeom>
            <a:solidFill>
              <a:srgbClr val="787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cxnSp>
          <p:nvCxnSpPr>
            <p:cNvPr id="53" name="Straight Connector 52">
              <a:extLst>
                <a:ext uri="{FF2B5EF4-FFF2-40B4-BE49-F238E27FC236}">
                  <a16:creationId xmlns:a16="http://schemas.microsoft.com/office/drawing/2014/main" id="{C1733844-39C3-4CE5-9F96-1720E2C0D7C4}"/>
                </a:ext>
              </a:extLst>
            </p:cNvPr>
            <p:cNvCxnSpPr>
              <a:cxnSpLocks/>
            </p:cNvCxnSpPr>
            <p:nvPr/>
          </p:nvCxnSpPr>
          <p:spPr>
            <a:xfrm flipH="1">
              <a:off x="-17589" y="536863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66F58A6-4C0F-48C9-9B5E-6A53F7D25B77}"/>
                </a:ext>
              </a:extLst>
            </p:cNvPr>
            <p:cNvCxnSpPr>
              <a:cxnSpLocks/>
            </p:cNvCxnSpPr>
            <p:nvPr/>
          </p:nvCxnSpPr>
          <p:spPr>
            <a:xfrm flipH="1">
              <a:off x="-17589" y="558199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83EC28F-2A64-41B2-B77D-967F4EDC1950}"/>
                </a:ext>
              </a:extLst>
            </p:cNvPr>
            <p:cNvCxnSpPr>
              <a:cxnSpLocks/>
            </p:cNvCxnSpPr>
            <p:nvPr/>
          </p:nvCxnSpPr>
          <p:spPr>
            <a:xfrm flipH="1">
              <a:off x="0" y="583599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E898501-5F0A-4876-9833-F57062691AA5}"/>
                </a:ext>
              </a:extLst>
            </p:cNvPr>
            <p:cNvCxnSpPr>
              <a:cxnSpLocks/>
            </p:cNvCxnSpPr>
            <p:nvPr/>
          </p:nvCxnSpPr>
          <p:spPr>
            <a:xfrm flipH="1">
              <a:off x="-17589" y="608999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97C3653-6674-4F5F-A516-936946133A90}"/>
                </a:ext>
              </a:extLst>
            </p:cNvPr>
            <p:cNvCxnSpPr>
              <a:cxnSpLocks/>
            </p:cNvCxnSpPr>
            <p:nvPr/>
          </p:nvCxnSpPr>
          <p:spPr>
            <a:xfrm flipH="1">
              <a:off x="-17589" y="631351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68A026F-5D8B-41C1-8F85-00C54DD30C68}"/>
                </a:ext>
              </a:extLst>
            </p:cNvPr>
            <p:cNvCxnSpPr>
              <a:cxnSpLocks/>
            </p:cNvCxnSpPr>
            <p:nvPr/>
          </p:nvCxnSpPr>
          <p:spPr>
            <a:xfrm flipH="1">
              <a:off x="-17589" y="652687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EC892BF-8844-44D0-A2F5-6F11765D8601}"/>
                </a:ext>
              </a:extLst>
            </p:cNvPr>
            <p:cNvCxnSpPr>
              <a:cxnSpLocks/>
            </p:cNvCxnSpPr>
            <p:nvPr/>
          </p:nvCxnSpPr>
          <p:spPr>
            <a:xfrm flipH="1">
              <a:off x="0" y="674023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A2CE74D-9490-4E91-B40A-F767D80D7423}"/>
                </a:ext>
              </a:extLst>
            </p:cNvPr>
            <p:cNvCxnSpPr>
              <a:cxnSpLocks/>
            </p:cNvCxnSpPr>
            <p:nvPr/>
          </p:nvCxnSpPr>
          <p:spPr>
            <a:xfrm>
              <a:off x="151437" y="513990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266325B-3159-47D0-A6EB-34D5E1F851E2}"/>
                </a:ext>
              </a:extLst>
            </p:cNvPr>
            <p:cNvCxnSpPr>
              <a:cxnSpLocks/>
            </p:cNvCxnSpPr>
            <p:nvPr/>
          </p:nvCxnSpPr>
          <p:spPr>
            <a:xfrm>
              <a:off x="370512" y="515612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BFCA0A3-5914-4D4E-AA3B-7E9D08647D03}"/>
                </a:ext>
              </a:extLst>
            </p:cNvPr>
            <p:cNvCxnSpPr>
              <a:cxnSpLocks/>
            </p:cNvCxnSpPr>
            <p:nvPr/>
          </p:nvCxnSpPr>
          <p:spPr>
            <a:xfrm>
              <a:off x="580062" y="513990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CBAF94A-ABFF-4733-A50D-5313F082388F}"/>
                </a:ext>
              </a:extLst>
            </p:cNvPr>
            <p:cNvCxnSpPr>
              <a:cxnSpLocks/>
            </p:cNvCxnSpPr>
            <p:nvPr/>
          </p:nvCxnSpPr>
          <p:spPr>
            <a:xfrm>
              <a:off x="799137" y="515612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7845AE4-031B-4264-A61B-B0DAE6E8E5FF}"/>
                </a:ext>
              </a:extLst>
            </p:cNvPr>
            <p:cNvCxnSpPr>
              <a:cxnSpLocks/>
            </p:cNvCxnSpPr>
            <p:nvPr/>
          </p:nvCxnSpPr>
          <p:spPr>
            <a:xfrm>
              <a:off x="1018212" y="514377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5FCC373-FCF9-4F72-8CBB-DB1582A9C791}"/>
                </a:ext>
              </a:extLst>
            </p:cNvPr>
            <p:cNvCxnSpPr>
              <a:cxnSpLocks/>
            </p:cNvCxnSpPr>
            <p:nvPr/>
          </p:nvCxnSpPr>
          <p:spPr>
            <a:xfrm>
              <a:off x="1237287" y="5159994"/>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BE9B011-0A17-434E-8C20-3A36888FD9D5}"/>
                </a:ext>
              </a:extLst>
            </p:cNvPr>
            <p:cNvCxnSpPr>
              <a:cxnSpLocks/>
            </p:cNvCxnSpPr>
            <p:nvPr/>
          </p:nvCxnSpPr>
          <p:spPr>
            <a:xfrm>
              <a:off x="1446837" y="514377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9FA2D87-C467-4B78-B0ED-E11CFD553696}"/>
                </a:ext>
              </a:extLst>
            </p:cNvPr>
            <p:cNvCxnSpPr>
              <a:cxnSpLocks/>
            </p:cNvCxnSpPr>
            <p:nvPr/>
          </p:nvCxnSpPr>
          <p:spPr>
            <a:xfrm>
              <a:off x="1665912" y="5159994"/>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D8936B5-08A4-4483-975A-DE6862D2918F}"/>
                </a:ext>
              </a:extLst>
            </p:cNvPr>
            <p:cNvCxnSpPr>
              <a:cxnSpLocks/>
            </p:cNvCxnSpPr>
            <p:nvPr/>
          </p:nvCxnSpPr>
          <p:spPr>
            <a:xfrm>
              <a:off x="1875462" y="510849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017485E-64C0-4824-AB35-3358E8918B3D}"/>
                </a:ext>
              </a:extLst>
            </p:cNvPr>
            <p:cNvCxnSpPr>
              <a:cxnSpLocks/>
            </p:cNvCxnSpPr>
            <p:nvPr/>
          </p:nvCxnSpPr>
          <p:spPr>
            <a:xfrm>
              <a:off x="2094537" y="512472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C726B0B-8CAA-4B15-9D99-0631D515C46A}"/>
                </a:ext>
              </a:extLst>
            </p:cNvPr>
            <p:cNvCxnSpPr>
              <a:cxnSpLocks/>
            </p:cNvCxnSpPr>
            <p:nvPr/>
          </p:nvCxnSpPr>
          <p:spPr>
            <a:xfrm>
              <a:off x="2304087" y="510849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1E156EC-DD26-42B7-A746-BDCC6EACBB40}"/>
                </a:ext>
              </a:extLst>
            </p:cNvPr>
            <p:cNvCxnSpPr>
              <a:cxnSpLocks/>
            </p:cNvCxnSpPr>
            <p:nvPr/>
          </p:nvCxnSpPr>
          <p:spPr>
            <a:xfrm>
              <a:off x="2523162" y="512472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AE658DF-5906-4903-B230-95C251CE5B44}"/>
                </a:ext>
              </a:extLst>
            </p:cNvPr>
            <p:cNvCxnSpPr>
              <a:cxnSpLocks/>
            </p:cNvCxnSpPr>
            <p:nvPr/>
          </p:nvCxnSpPr>
          <p:spPr>
            <a:xfrm>
              <a:off x="2742237" y="511236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D65B73E-A62B-42D0-8340-F374E7114D06}"/>
                </a:ext>
              </a:extLst>
            </p:cNvPr>
            <p:cNvCxnSpPr>
              <a:cxnSpLocks/>
            </p:cNvCxnSpPr>
            <p:nvPr/>
          </p:nvCxnSpPr>
          <p:spPr>
            <a:xfrm>
              <a:off x="2961312" y="5128592"/>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E430749-BCFE-4FB8-866E-3E38FFBA77B6}"/>
                </a:ext>
              </a:extLst>
            </p:cNvPr>
            <p:cNvCxnSpPr>
              <a:cxnSpLocks/>
            </p:cNvCxnSpPr>
            <p:nvPr/>
          </p:nvCxnSpPr>
          <p:spPr>
            <a:xfrm>
              <a:off x="3170862" y="511236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279E72D-30FE-470A-BCB3-15E4335FD025}"/>
                </a:ext>
              </a:extLst>
            </p:cNvPr>
            <p:cNvCxnSpPr>
              <a:cxnSpLocks/>
            </p:cNvCxnSpPr>
            <p:nvPr/>
          </p:nvCxnSpPr>
          <p:spPr>
            <a:xfrm>
              <a:off x="3389937" y="5128592"/>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75DF4CC-F386-46E3-90B5-3151399A9282}"/>
                </a:ext>
              </a:extLst>
            </p:cNvPr>
            <p:cNvCxnSpPr>
              <a:cxnSpLocks/>
            </p:cNvCxnSpPr>
            <p:nvPr/>
          </p:nvCxnSpPr>
          <p:spPr>
            <a:xfrm>
              <a:off x="3625771" y="513602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9461B2A-736D-47DF-B80F-AE125E9AEBDF}"/>
                </a:ext>
              </a:extLst>
            </p:cNvPr>
            <p:cNvCxnSpPr>
              <a:cxnSpLocks/>
            </p:cNvCxnSpPr>
            <p:nvPr/>
          </p:nvCxnSpPr>
          <p:spPr>
            <a:xfrm>
              <a:off x="3844846" y="5152252"/>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A747131-6862-41FA-BEAA-FDBBAD7A4586}"/>
                </a:ext>
              </a:extLst>
            </p:cNvPr>
            <p:cNvCxnSpPr>
              <a:cxnSpLocks/>
            </p:cNvCxnSpPr>
            <p:nvPr/>
          </p:nvCxnSpPr>
          <p:spPr>
            <a:xfrm>
              <a:off x="4054396" y="513602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0CE5161-1D65-42FE-AE42-840EC70208F9}"/>
                </a:ext>
              </a:extLst>
            </p:cNvPr>
            <p:cNvCxnSpPr>
              <a:cxnSpLocks/>
            </p:cNvCxnSpPr>
            <p:nvPr/>
          </p:nvCxnSpPr>
          <p:spPr>
            <a:xfrm>
              <a:off x="4273471" y="5152252"/>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80F3293-6B01-425C-96D0-0B95C5395363}"/>
                </a:ext>
              </a:extLst>
            </p:cNvPr>
            <p:cNvCxnSpPr>
              <a:cxnSpLocks/>
            </p:cNvCxnSpPr>
            <p:nvPr/>
          </p:nvCxnSpPr>
          <p:spPr>
            <a:xfrm>
              <a:off x="4492546" y="513990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B2A7EFC-786B-47B8-A0FC-4E65469BC548}"/>
                </a:ext>
              </a:extLst>
            </p:cNvPr>
            <p:cNvCxnSpPr>
              <a:cxnSpLocks/>
            </p:cNvCxnSpPr>
            <p:nvPr/>
          </p:nvCxnSpPr>
          <p:spPr>
            <a:xfrm>
              <a:off x="4711621" y="515612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B85B5D-7BA2-4F2E-A53A-2F8DB7D737BF}"/>
                </a:ext>
              </a:extLst>
            </p:cNvPr>
            <p:cNvCxnSpPr>
              <a:cxnSpLocks/>
            </p:cNvCxnSpPr>
            <p:nvPr/>
          </p:nvCxnSpPr>
          <p:spPr>
            <a:xfrm>
              <a:off x="4921171" y="513990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B6E5DD8-FAB8-46FF-8FB9-E640B80659C2}"/>
                </a:ext>
              </a:extLst>
            </p:cNvPr>
            <p:cNvCxnSpPr>
              <a:cxnSpLocks/>
            </p:cNvCxnSpPr>
            <p:nvPr/>
          </p:nvCxnSpPr>
          <p:spPr>
            <a:xfrm>
              <a:off x="5140246" y="515612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80198F2C-C286-4F86-AA38-5A32129CB2D2}"/>
                </a:ext>
              </a:extLst>
            </p:cNvPr>
            <p:cNvCxnSpPr>
              <a:cxnSpLocks/>
            </p:cNvCxnSpPr>
            <p:nvPr/>
          </p:nvCxnSpPr>
          <p:spPr>
            <a:xfrm>
              <a:off x="5349796" y="5104627"/>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05C3676-FCEC-4AF2-9FCE-E7201DD8CE32}"/>
                </a:ext>
              </a:extLst>
            </p:cNvPr>
            <p:cNvCxnSpPr>
              <a:cxnSpLocks/>
            </p:cNvCxnSpPr>
            <p:nvPr/>
          </p:nvCxnSpPr>
          <p:spPr>
            <a:xfrm>
              <a:off x="5568871" y="512085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05D8E11-4321-4D56-A825-CCD8CE70F423}"/>
                </a:ext>
              </a:extLst>
            </p:cNvPr>
            <p:cNvCxnSpPr>
              <a:cxnSpLocks/>
            </p:cNvCxnSpPr>
            <p:nvPr/>
          </p:nvCxnSpPr>
          <p:spPr>
            <a:xfrm>
              <a:off x="5778421" y="5104627"/>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A243919-EE0E-4449-BEA2-6884A6EA0851}"/>
                </a:ext>
              </a:extLst>
            </p:cNvPr>
            <p:cNvCxnSpPr>
              <a:cxnSpLocks/>
            </p:cNvCxnSpPr>
            <p:nvPr/>
          </p:nvCxnSpPr>
          <p:spPr>
            <a:xfrm>
              <a:off x="5997496" y="512085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43AB806-C171-4712-A204-B569667F5B5A}"/>
                </a:ext>
              </a:extLst>
            </p:cNvPr>
            <p:cNvCxnSpPr>
              <a:cxnSpLocks/>
            </p:cNvCxnSpPr>
            <p:nvPr/>
          </p:nvCxnSpPr>
          <p:spPr>
            <a:xfrm>
              <a:off x="6216571" y="510849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ED578B7-CD80-4D96-9B81-7D25B92ACF24}"/>
                </a:ext>
              </a:extLst>
            </p:cNvPr>
            <p:cNvCxnSpPr>
              <a:cxnSpLocks/>
            </p:cNvCxnSpPr>
            <p:nvPr/>
          </p:nvCxnSpPr>
          <p:spPr>
            <a:xfrm>
              <a:off x="6435646" y="512472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6240B82-9A04-48C0-8887-CAFE3164B881}"/>
                </a:ext>
              </a:extLst>
            </p:cNvPr>
            <p:cNvCxnSpPr>
              <a:cxnSpLocks/>
            </p:cNvCxnSpPr>
            <p:nvPr/>
          </p:nvCxnSpPr>
          <p:spPr>
            <a:xfrm>
              <a:off x="6645196" y="510849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93FDF32-BAF1-4DF2-A3B1-891FB4C4EDF7}"/>
                </a:ext>
              </a:extLst>
            </p:cNvPr>
            <p:cNvCxnSpPr>
              <a:cxnSpLocks/>
            </p:cNvCxnSpPr>
            <p:nvPr/>
          </p:nvCxnSpPr>
          <p:spPr>
            <a:xfrm>
              <a:off x="6864271" y="512472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7553438-AC99-42E2-9DFA-BA92858B957C}"/>
                </a:ext>
              </a:extLst>
            </p:cNvPr>
            <p:cNvCxnSpPr>
              <a:cxnSpLocks/>
            </p:cNvCxnSpPr>
            <p:nvPr/>
          </p:nvCxnSpPr>
          <p:spPr>
            <a:xfrm>
              <a:off x="7103222" y="5115935"/>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398BDA9-16BB-4958-9ADD-0DD766F0C781}"/>
                </a:ext>
              </a:extLst>
            </p:cNvPr>
            <p:cNvCxnSpPr>
              <a:cxnSpLocks/>
            </p:cNvCxnSpPr>
            <p:nvPr/>
          </p:nvCxnSpPr>
          <p:spPr>
            <a:xfrm>
              <a:off x="7322297" y="513215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350B809-0325-4210-BFEF-C76E413E44CE}"/>
                </a:ext>
              </a:extLst>
            </p:cNvPr>
            <p:cNvCxnSpPr>
              <a:cxnSpLocks/>
            </p:cNvCxnSpPr>
            <p:nvPr/>
          </p:nvCxnSpPr>
          <p:spPr>
            <a:xfrm>
              <a:off x="7531847" y="5115935"/>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DA0486F-6FAB-4FBE-8C13-CB46A81B99D0}"/>
                </a:ext>
              </a:extLst>
            </p:cNvPr>
            <p:cNvCxnSpPr>
              <a:cxnSpLocks/>
            </p:cNvCxnSpPr>
            <p:nvPr/>
          </p:nvCxnSpPr>
          <p:spPr>
            <a:xfrm>
              <a:off x="7750922" y="513215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F0057ED-C598-4A71-958F-8C50D18DEEE9}"/>
                </a:ext>
              </a:extLst>
            </p:cNvPr>
            <p:cNvCxnSpPr>
              <a:cxnSpLocks/>
            </p:cNvCxnSpPr>
            <p:nvPr/>
          </p:nvCxnSpPr>
          <p:spPr>
            <a:xfrm>
              <a:off x="7969997" y="511980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DCA1A78-37A4-46FD-9BC0-57BA051E2305}"/>
                </a:ext>
              </a:extLst>
            </p:cNvPr>
            <p:cNvCxnSpPr>
              <a:cxnSpLocks/>
            </p:cNvCxnSpPr>
            <p:nvPr/>
          </p:nvCxnSpPr>
          <p:spPr>
            <a:xfrm>
              <a:off x="8189072" y="513602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CA7FFB4E-0493-47FD-887D-A6762DEC99C6}"/>
                </a:ext>
              </a:extLst>
            </p:cNvPr>
            <p:cNvCxnSpPr>
              <a:cxnSpLocks/>
            </p:cNvCxnSpPr>
            <p:nvPr/>
          </p:nvCxnSpPr>
          <p:spPr>
            <a:xfrm>
              <a:off x="8398622" y="511980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8452F87-619F-48D6-8161-8AA7FF40E743}"/>
                </a:ext>
              </a:extLst>
            </p:cNvPr>
            <p:cNvCxnSpPr>
              <a:cxnSpLocks/>
            </p:cNvCxnSpPr>
            <p:nvPr/>
          </p:nvCxnSpPr>
          <p:spPr>
            <a:xfrm>
              <a:off x="8617697" y="513602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1414DB33-22BD-4524-A0A5-BBA4210F5A29}"/>
                </a:ext>
              </a:extLst>
            </p:cNvPr>
            <p:cNvCxnSpPr>
              <a:cxnSpLocks/>
            </p:cNvCxnSpPr>
            <p:nvPr/>
          </p:nvCxnSpPr>
          <p:spPr>
            <a:xfrm>
              <a:off x="8827247" y="508453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79893493-D3EF-43C3-936C-6ECE2FEB9145}"/>
                </a:ext>
              </a:extLst>
            </p:cNvPr>
            <p:cNvCxnSpPr>
              <a:cxnSpLocks/>
            </p:cNvCxnSpPr>
            <p:nvPr/>
          </p:nvCxnSpPr>
          <p:spPr>
            <a:xfrm>
              <a:off x="9046322" y="510075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E5886AB-73E6-4A7B-A968-A8D4996498AF}"/>
                </a:ext>
              </a:extLst>
            </p:cNvPr>
            <p:cNvCxnSpPr>
              <a:cxnSpLocks/>
            </p:cNvCxnSpPr>
            <p:nvPr/>
          </p:nvCxnSpPr>
          <p:spPr>
            <a:xfrm>
              <a:off x="9255872" y="508453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7E02C83A-B338-4AE4-93C6-D07D802A7FF3}"/>
                </a:ext>
              </a:extLst>
            </p:cNvPr>
            <p:cNvCxnSpPr>
              <a:cxnSpLocks/>
            </p:cNvCxnSpPr>
            <p:nvPr/>
          </p:nvCxnSpPr>
          <p:spPr>
            <a:xfrm>
              <a:off x="9474947" y="510075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F3FAA91-C846-4BBD-988D-7B54BC2EAABB}"/>
                </a:ext>
              </a:extLst>
            </p:cNvPr>
            <p:cNvCxnSpPr>
              <a:cxnSpLocks/>
            </p:cNvCxnSpPr>
            <p:nvPr/>
          </p:nvCxnSpPr>
          <p:spPr>
            <a:xfrm>
              <a:off x="9694022" y="5088404"/>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272042D-B75D-4225-959A-115720F73C12}"/>
                </a:ext>
              </a:extLst>
            </p:cNvPr>
            <p:cNvCxnSpPr>
              <a:cxnSpLocks/>
            </p:cNvCxnSpPr>
            <p:nvPr/>
          </p:nvCxnSpPr>
          <p:spPr>
            <a:xfrm>
              <a:off x="9913097" y="5104627"/>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C3C558C-D538-4EA4-93E0-18296D4C04D5}"/>
                </a:ext>
              </a:extLst>
            </p:cNvPr>
            <p:cNvCxnSpPr>
              <a:cxnSpLocks/>
            </p:cNvCxnSpPr>
            <p:nvPr/>
          </p:nvCxnSpPr>
          <p:spPr>
            <a:xfrm>
              <a:off x="10122647" y="5088404"/>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79FA12B3-3CE9-4F99-A0E8-991446EC743F}"/>
                </a:ext>
              </a:extLst>
            </p:cNvPr>
            <p:cNvCxnSpPr>
              <a:cxnSpLocks/>
            </p:cNvCxnSpPr>
            <p:nvPr/>
          </p:nvCxnSpPr>
          <p:spPr>
            <a:xfrm>
              <a:off x="10341722" y="5104627"/>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C11D893-5500-48C6-B5FC-60C1C1103226}"/>
                </a:ext>
              </a:extLst>
            </p:cNvPr>
            <p:cNvCxnSpPr>
              <a:cxnSpLocks/>
            </p:cNvCxnSpPr>
            <p:nvPr/>
          </p:nvCxnSpPr>
          <p:spPr>
            <a:xfrm>
              <a:off x="10560357" y="5093285"/>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48BEB7BE-E126-4AC2-9E21-A25B6BC67A5F}"/>
                </a:ext>
              </a:extLst>
            </p:cNvPr>
            <p:cNvCxnSpPr>
              <a:cxnSpLocks/>
            </p:cNvCxnSpPr>
            <p:nvPr/>
          </p:nvCxnSpPr>
          <p:spPr>
            <a:xfrm>
              <a:off x="10779432" y="510950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263CE59-3521-469A-A76D-5069889460E5}"/>
                </a:ext>
              </a:extLst>
            </p:cNvPr>
            <p:cNvCxnSpPr>
              <a:cxnSpLocks/>
            </p:cNvCxnSpPr>
            <p:nvPr/>
          </p:nvCxnSpPr>
          <p:spPr>
            <a:xfrm>
              <a:off x="10988982" y="5093285"/>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0D93CD15-4063-4D72-9BE5-FC71A4956FBB}"/>
                </a:ext>
              </a:extLst>
            </p:cNvPr>
            <p:cNvCxnSpPr>
              <a:cxnSpLocks/>
            </p:cNvCxnSpPr>
            <p:nvPr/>
          </p:nvCxnSpPr>
          <p:spPr>
            <a:xfrm>
              <a:off x="11208057" y="510950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BB929938-37DE-4A0E-B401-6AB429940A6C}"/>
                </a:ext>
              </a:extLst>
            </p:cNvPr>
            <p:cNvCxnSpPr>
              <a:cxnSpLocks/>
            </p:cNvCxnSpPr>
            <p:nvPr/>
          </p:nvCxnSpPr>
          <p:spPr>
            <a:xfrm>
              <a:off x="11427132" y="509715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9E3D597-2EB7-43C0-ABBF-0204AF58E985}"/>
                </a:ext>
              </a:extLst>
            </p:cNvPr>
            <p:cNvCxnSpPr>
              <a:cxnSpLocks/>
            </p:cNvCxnSpPr>
            <p:nvPr/>
          </p:nvCxnSpPr>
          <p:spPr>
            <a:xfrm>
              <a:off x="11646207" y="511337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719323BE-D03A-4EA2-BA56-DF30723297F5}"/>
                </a:ext>
              </a:extLst>
            </p:cNvPr>
            <p:cNvCxnSpPr>
              <a:cxnSpLocks/>
            </p:cNvCxnSpPr>
            <p:nvPr/>
          </p:nvCxnSpPr>
          <p:spPr>
            <a:xfrm>
              <a:off x="11855757" y="509715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23467C42-7C28-4C1F-969F-CAB1423EE990}"/>
                </a:ext>
              </a:extLst>
            </p:cNvPr>
            <p:cNvCxnSpPr>
              <a:cxnSpLocks/>
            </p:cNvCxnSpPr>
            <p:nvPr/>
          </p:nvCxnSpPr>
          <p:spPr>
            <a:xfrm>
              <a:off x="12074832" y="511337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grpSp>
      <p:sp>
        <p:nvSpPr>
          <p:cNvPr id="216" name="Rectangle 215">
            <a:extLst>
              <a:ext uri="{FF2B5EF4-FFF2-40B4-BE49-F238E27FC236}">
                <a16:creationId xmlns:a16="http://schemas.microsoft.com/office/drawing/2014/main" id="{3AABFE78-B9AE-4C9E-855C-07CB71B60E3D}"/>
              </a:ext>
            </a:extLst>
          </p:cNvPr>
          <p:cNvSpPr/>
          <p:nvPr/>
        </p:nvSpPr>
        <p:spPr>
          <a:xfrm rot="16200000">
            <a:off x="5794719" y="-5201412"/>
            <a:ext cx="602561" cy="12256849"/>
          </a:xfrm>
          <a:prstGeom prst="rect">
            <a:avLst/>
          </a:prstGeom>
          <a:solidFill>
            <a:srgbClr val="EAA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Oval 1">
            <a:extLst>
              <a:ext uri="{FF2B5EF4-FFF2-40B4-BE49-F238E27FC236}">
                <a16:creationId xmlns:a16="http://schemas.microsoft.com/office/drawing/2014/main" id="{97C8ABCC-A737-4ECF-A56C-0B594F3E5F5C}"/>
              </a:ext>
            </a:extLst>
          </p:cNvPr>
          <p:cNvSpPr/>
          <p:nvPr/>
        </p:nvSpPr>
        <p:spPr>
          <a:xfrm>
            <a:off x="1749936" y="2070148"/>
            <a:ext cx="7961667" cy="3884066"/>
          </a:xfrm>
          <a:custGeom>
            <a:avLst/>
            <a:gdLst>
              <a:gd name="connsiteX0" fmla="*/ 0 w 4134676"/>
              <a:gd name="connsiteY0" fmla="*/ 1916413 h 3832825"/>
              <a:gd name="connsiteX1" fmla="*/ 2067338 w 4134676"/>
              <a:gd name="connsiteY1" fmla="*/ 0 h 3832825"/>
              <a:gd name="connsiteX2" fmla="*/ 4134676 w 4134676"/>
              <a:gd name="connsiteY2" fmla="*/ 1916413 h 3832825"/>
              <a:gd name="connsiteX3" fmla="*/ 2067338 w 4134676"/>
              <a:gd name="connsiteY3" fmla="*/ 3832826 h 3832825"/>
              <a:gd name="connsiteX4" fmla="*/ 0 w 4134676"/>
              <a:gd name="connsiteY4" fmla="*/ 1916413 h 3832825"/>
              <a:gd name="connsiteX0" fmla="*/ 0 w 3972630"/>
              <a:gd name="connsiteY0" fmla="*/ 1927991 h 3832832"/>
              <a:gd name="connsiteX1" fmla="*/ 1905292 w 3972630"/>
              <a:gd name="connsiteY1" fmla="*/ 3 h 3832832"/>
              <a:gd name="connsiteX2" fmla="*/ 3972630 w 3972630"/>
              <a:gd name="connsiteY2" fmla="*/ 1916416 h 3832832"/>
              <a:gd name="connsiteX3" fmla="*/ 1905292 w 3972630"/>
              <a:gd name="connsiteY3" fmla="*/ 3832829 h 3832832"/>
              <a:gd name="connsiteX4" fmla="*/ 0 w 3972630"/>
              <a:gd name="connsiteY4" fmla="*/ 1927991 h 3832832"/>
              <a:gd name="connsiteX0" fmla="*/ 0 w 4076802"/>
              <a:gd name="connsiteY0" fmla="*/ 1931637 h 3838944"/>
              <a:gd name="connsiteX1" fmla="*/ 1905292 w 4076802"/>
              <a:gd name="connsiteY1" fmla="*/ 3649 h 3838944"/>
              <a:gd name="connsiteX2" fmla="*/ 4076802 w 4076802"/>
              <a:gd name="connsiteY2" fmla="*/ 1595971 h 3838944"/>
              <a:gd name="connsiteX3" fmla="*/ 1905292 w 4076802"/>
              <a:gd name="connsiteY3" fmla="*/ 3836475 h 3838944"/>
              <a:gd name="connsiteX4" fmla="*/ 0 w 4076802"/>
              <a:gd name="connsiteY4" fmla="*/ 1931637 h 3838944"/>
              <a:gd name="connsiteX0" fmla="*/ 267 w 4077069"/>
              <a:gd name="connsiteY0" fmla="*/ 1931637 h 3433646"/>
              <a:gd name="connsiteX1" fmla="*/ 1905559 w 4077069"/>
              <a:gd name="connsiteY1" fmla="*/ 3649 h 3433646"/>
              <a:gd name="connsiteX2" fmla="*/ 4077069 w 4077069"/>
              <a:gd name="connsiteY2" fmla="*/ 1595971 h 3433646"/>
              <a:gd name="connsiteX3" fmla="*/ 2032881 w 4077069"/>
              <a:gd name="connsiteY3" fmla="*/ 3431361 h 3433646"/>
              <a:gd name="connsiteX4" fmla="*/ 267 w 4077069"/>
              <a:gd name="connsiteY4" fmla="*/ 1931637 h 3433646"/>
              <a:gd name="connsiteX0" fmla="*/ 7726 w 4084528"/>
              <a:gd name="connsiteY0" fmla="*/ 1897116 h 3399112"/>
              <a:gd name="connsiteX1" fmla="*/ 1450030 w 4084528"/>
              <a:gd name="connsiteY1" fmla="*/ 3852 h 3399112"/>
              <a:gd name="connsiteX2" fmla="*/ 4084528 w 4084528"/>
              <a:gd name="connsiteY2" fmla="*/ 1561450 h 3399112"/>
              <a:gd name="connsiteX3" fmla="*/ 2040340 w 4084528"/>
              <a:gd name="connsiteY3" fmla="*/ 3396840 h 3399112"/>
              <a:gd name="connsiteX4" fmla="*/ 7726 w 4084528"/>
              <a:gd name="connsiteY4" fmla="*/ 1897116 h 3399112"/>
              <a:gd name="connsiteX0" fmla="*/ 7963 w 4258385"/>
              <a:gd name="connsiteY0" fmla="*/ 1898133 h 3400597"/>
              <a:gd name="connsiteX1" fmla="*/ 1450267 w 4258385"/>
              <a:gd name="connsiteY1" fmla="*/ 4869 h 3400597"/>
              <a:gd name="connsiteX2" fmla="*/ 4258385 w 4258385"/>
              <a:gd name="connsiteY2" fmla="*/ 1527743 h 3400597"/>
              <a:gd name="connsiteX3" fmla="*/ 2040577 w 4258385"/>
              <a:gd name="connsiteY3" fmla="*/ 3397857 h 3400597"/>
              <a:gd name="connsiteX4" fmla="*/ 7963 w 4258385"/>
              <a:gd name="connsiteY4" fmla="*/ 1898133 h 3400597"/>
              <a:gd name="connsiteX0" fmla="*/ 6641 w 4476982"/>
              <a:gd name="connsiteY0" fmla="*/ 2016899 h 3405995"/>
              <a:gd name="connsiteX1" fmla="*/ 1668864 w 4476982"/>
              <a:gd name="connsiteY1" fmla="*/ 7889 h 3405995"/>
              <a:gd name="connsiteX2" fmla="*/ 4476982 w 4476982"/>
              <a:gd name="connsiteY2" fmla="*/ 1530763 h 3405995"/>
              <a:gd name="connsiteX3" fmla="*/ 2259174 w 4476982"/>
              <a:gd name="connsiteY3" fmla="*/ 3400877 h 3405995"/>
              <a:gd name="connsiteX4" fmla="*/ 6641 w 4476982"/>
              <a:gd name="connsiteY4" fmla="*/ 2016899 h 3405995"/>
              <a:gd name="connsiteX0" fmla="*/ 2948 w 4473289"/>
              <a:gd name="connsiteY0" fmla="*/ 2016899 h 3406055"/>
              <a:gd name="connsiteX1" fmla="*/ 1665171 w 4473289"/>
              <a:gd name="connsiteY1" fmla="*/ 7889 h 3406055"/>
              <a:gd name="connsiteX2" fmla="*/ 4473289 w 4473289"/>
              <a:gd name="connsiteY2" fmla="*/ 1530763 h 3406055"/>
              <a:gd name="connsiteX3" fmla="*/ 2255481 w 4473289"/>
              <a:gd name="connsiteY3" fmla="*/ 3400877 h 3406055"/>
              <a:gd name="connsiteX4" fmla="*/ 2948 w 4473289"/>
              <a:gd name="connsiteY4" fmla="*/ 2016899 h 3406055"/>
              <a:gd name="connsiteX0" fmla="*/ 5479 w 4475820"/>
              <a:gd name="connsiteY0" fmla="*/ 1689006 h 3077826"/>
              <a:gd name="connsiteX1" fmla="*/ 1714000 w 4475820"/>
              <a:gd name="connsiteY1" fmla="*/ 15662 h 3077826"/>
              <a:gd name="connsiteX2" fmla="*/ 4475820 w 4475820"/>
              <a:gd name="connsiteY2" fmla="*/ 1202870 h 3077826"/>
              <a:gd name="connsiteX3" fmla="*/ 2258012 w 4475820"/>
              <a:gd name="connsiteY3" fmla="*/ 3072984 h 3077826"/>
              <a:gd name="connsiteX4" fmla="*/ 5479 w 4475820"/>
              <a:gd name="connsiteY4" fmla="*/ 1689006 h 3077826"/>
              <a:gd name="connsiteX0" fmla="*/ 3780 w 4474121"/>
              <a:gd name="connsiteY0" fmla="*/ 1914219 h 3303226"/>
              <a:gd name="connsiteX1" fmla="*/ 1793324 w 4474121"/>
              <a:gd name="connsiteY1" fmla="*/ 9382 h 3303226"/>
              <a:gd name="connsiteX2" fmla="*/ 4474121 w 4474121"/>
              <a:gd name="connsiteY2" fmla="*/ 1428083 h 3303226"/>
              <a:gd name="connsiteX3" fmla="*/ 2256313 w 4474121"/>
              <a:gd name="connsiteY3" fmla="*/ 3298197 h 3303226"/>
              <a:gd name="connsiteX4" fmla="*/ 3780 w 4474121"/>
              <a:gd name="connsiteY4" fmla="*/ 1914219 h 3303226"/>
              <a:gd name="connsiteX0" fmla="*/ 3606 w 4126707"/>
              <a:gd name="connsiteY0" fmla="*/ 1922327 h 3314020"/>
              <a:gd name="connsiteX1" fmla="*/ 1793150 w 4126707"/>
              <a:gd name="connsiteY1" fmla="*/ 17490 h 3314020"/>
              <a:gd name="connsiteX2" fmla="*/ 4126707 w 4126707"/>
              <a:gd name="connsiteY2" fmla="*/ 1308869 h 3314020"/>
              <a:gd name="connsiteX3" fmla="*/ 2256139 w 4126707"/>
              <a:gd name="connsiteY3" fmla="*/ 3306305 h 3314020"/>
              <a:gd name="connsiteX4" fmla="*/ 3606 w 4126707"/>
              <a:gd name="connsiteY4" fmla="*/ 1922327 h 3314020"/>
              <a:gd name="connsiteX0" fmla="*/ 5405 w 3630795"/>
              <a:gd name="connsiteY0" fmla="*/ 2019158 h 3321449"/>
              <a:gd name="connsiteX1" fmla="*/ 1297238 w 3630795"/>
              <a:gd name="connsiteY1" fmla="*/ 21723 h 3321449"/>
              <a:gd name="connsiteX2" fmla="*/ 3630795 w 3630795"/>
              <a:gd name="connsiteY2" fmla="*/ 1313102 h 3321449"/>
              <a:gd name="connsiteX3" fmla="*/ 1760227 w 3630795"/>
              <a:gd name="connsiteY3" fmla="*/ 3310538 h 3321449"/>
              <a:gd name="connsiteX4" fmla="*/ 5405 w 3630795"/>
              <a:gd name="connsiteY4" fmla="*/ 2019158 h 3321449"/>
              <a:gd name="connsiteX0" fmla="*/ 9309 w 3634699"/>
              <a:gd name="connsiteY0" fmla="*/ 2019158 h 2956188"/>
              <a:gd name="connsiteX1" fmla="*/ 1301142 w 3634699"/>
              <a:gd name="connsiteY1" fmla="*/ 21723 h 2956188"/>
              <a:gd name="connsiteX2" fmla="*/ 3634699 w 3634699"/>
              <a:gd name="connsiteY2" fmla="*/ 1313102 h 2956188"/>
              <a:gd name="connsiteX3" fmla="*/ 1926177 w 3634699"/>
              <a:gd name="connsiteY3" fmla="*/ 2940148 h 2956188"/>
              <a:gd name="connsiteX4" fmla="*/ 9309 w 3634699"/>
              <a:gd name="connsiteY4" fmla="*/ 2019158 h 2956188"/>
              <a:gd name="connsiteX0" fmla="*/ 3781 w 3629171"/>
              <a:gd name="connsiteY0" fmla="*/ 1866096 h 2802519"/>
              <a:gd name="connsiteX1" fmla="*/ 1492383 w 3629171"/>
              <a:gd name="connsiteY1" fmla="*/ 30706 h 2802519"/>
              <a:gd name="connsiteX2" fmla="*/ 3629171 w 3629171"/>
              <a:gd name="connsiteY2" fmla="*/ 1160040 h 2802519"/>
              <a:gd name="connsiteX3" fmla="*/ 1920649 w 3629171"/>
              <a:gd name="connsiteY3" fmla="*/ 2787086 h 2802519"/>
              <a:gd name="connsiteX4" fmla="*/ 3781 w 3629171"/>
              <a:gd name="connsiteY4" fmla="*/ 1866096 h 2802519"/>
              <a:gd name="connsiteX0" fmla="*/ 5281 w 3283430"/>
              <a:gd name="connsiteY0" fmla="*/ 1670542 h 2783787"/>
              <a:gd name="connsiteX1" fmla="*/ 1146642 w 3283430"/>
              <a:gd name="connsiteY1" fmla="*/ 20347 h 2783787"/>
              <a:gd name="connsiteX2" fmla="*/ 3283430 w 3283430"/>
              <a:gd name="connsiteY2" fmla="*/ 1149681 h 2783787"/>
              <a:gd name="connsiteX3" fmla="*/ 1574908 w 3283430"/>
              <a:gd name="connsiteY3" fmla="*/ 2776727 h 2783787"/>
              <a:gd name="connsiteX4" fmla="*/ 5281 w 3283430"/>
              <a:gd name="connsiteY4" fmla="*/ 1670542 h 2783787"/>
              <a:gd name="connsiteX0" fmla="*/ 5464 w 3434084"/>
              <a:gd name="connsiteY0" fmla="*/ 1661954 h 2773079"/>
              <a:gd name="connsiteX1" fmla="*/ 1146825 w 3434084"/>
              <a:gd name="connsiteY1" fmla="*/ 11759 h 2773079"/>
              <a:gd name="connsiteX2" fmla="*/ 3434084 w 3434084"/>
              <a:gd name="connsiteY2" fmla="*/ 1233690 h 2773079"/>
              <a:gd name="connsiteX3" fmla="*/ 1575091 w 3434084"/>
              <a:gd name="connsiteY3" fmla="*/ 2768139 h 2773079"/>
              <a:gd name="connsiteX4" fmla="*/ 5464 w 3434084"/>
              <a:gd name="connsiteY4" fmla="*/ 1661954 h 2773079"/>
              <a:gd name="connsiteX0" fmla="*/ 5464 w 3434084"/>
              <a:gd name="connsiteY0" fmla="*/ 1797554 h 2908828"/>
              <a:gd name="connsiteX1" fmla="*/ 1146825 w 3434084"/>
              <a:gd name="connsiteY1" fmla="*/ 8463 h 2908828"/>
              <a:gd name="connsiteX2" fmla="*/ 3434084 w 3434084"/>
              <a:gd name="connsiteY2" fmla="*/ 1369290 h 2908828"/>
              <a:gd name="connsiteX3" fmla="*/ 1575091 w 3434084"/>
              <a:gd name="connsiteY3" fmla="*/ 2903739 h 2908828"/>
              <a:gd name="connsiteX4" fmla="*/ 5464 w 3434084"/>
              <a:gd name="connsiteY4" fmla="*/ 1797554 h 2908828"/>
              <a:gd name="connsiteX0" fmla="*/ 14429 w 3443049"/>
              <a:gd name="connsiteY0" fmla="*/ 1797554 h 2966397"/>
              <a:gd name="connsiteX1" fmla="*/ 1155790 w 3443049"/>
              <a:gd name="connsiteY1" fmla="*/ 8463 h 2966397"/>
              <a:gd name="connsiteX2" fmla="*/ 3443049 w 3443049"/>
              <a:gd name="connsiteY2" fmla="*/ 1369290 h 2966397"/>
              <a:gd name="connsiteX3" fmla="*/ 1896572 w 3443049"/>
              <a:gd name="connsiteY3" fmla="*/ 2961613 h 2966397"/>
              <a:gd name="connsiteX4" fmla="*/ 14429 w 3443049"/>
              <a:gd name="connsiteY4" fmla="*/ 1797554 h 2966397"/>
              <a:gd name="connsiteX0" fmla="*/ 9377 w 3437997"/>
              <a:gd name="connsiteY0" fmla="*/ 1797554 h 2701994"/>
              <a:gd name="connsiteX1" fmla="*/ 1150738 w 3437997"/>
              <a:gd name="connsiteY1" fmla="*/ 8463 h 2701994"/>
              <a:gd name="connsiteX2" fmla="*/ 3437997 w 3437997"/>
              <a:gd name="connsiteY2" fmla="*/ 1369290 h 2701994"/>
              <a:gd name="connsiteX3" fmla="*/ 1729474 w 3437997"/>
              <a:gd name="connsiteY3" fmla="*/ 2695395 h 2701994"/>
              <a:gd name="connsiteX4" fmla="*/ 9377 w 3437997"/>
              <a:gd name="connsiteY4" fmla="*/ 1797554 h 2701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997" h="2701994">
                <a:moveTo>
                  <a:pt x="9377" y="1797554"/>
                </a:moveTo>
                <a:cubicBezTo>
                  <a:pt x="-87079" y="1349732"/>
                  <a:pt x="579301" y="79840"/>
                  <a:pt x="1150738" y="8463"/>
                </a:cubicBezTo>
                <a:cubicBezTo>
                  <a:pt x="1722175" y="-62914"/>
                  <a:pt x="3437997" y="310884"/>
                  <a:pt x="3437997" y="1369290"/>
                </a:cubicBezTo>
                <a:cubicBezTo>
                  <a:pt x="3437997" y="2427696"/>
                  <a:pt x="2300911" y="2624018"/>
                  <a:pt x="1729474" y="2695395"/>
                </a:cubicBezTo>
                <a:cubicBezTo>
                  <a:pt x="1158037" y="2766772"/>
                  <a:pt x="105833" y="2245376"/>
                  <a:pt x="9377" y="1797554"/>
                </a:cubicBezTo>
                <a:close/>
              </a:path>
            </a:pathLst>
          </a:custGeom>
          <a:solidFill>
            <a:srgbClr val="EAA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3" name="Oval 1">
            <a:extLst>
              <a:ext uri="{FF2B5EF4-FFF2-40B4-BE49-F238E27FC236}">
                <a16:creationId xmlns:a16="http://schemas.microsoft.com/office/drawing/2014/main" id="{1AF1F498-ABAA-4BC8-A7A1-E090251DFA10}"/>
              </a:ext>
            </a:extLst>
          </p:cNvPr>
          <p:cNvSpPr/>
          <p:nvPr/>
        </p:nvSpPr>
        <p:spPr>
          <a:xfrm>
            <a:off x="2375507" y="2194958"/>
            <a:ext cx="6688404" cy="3403065"/>
          </a:xfrm>
          <a:custGeom>
            <a:avLst/>
            <a:gdLst>
              <a:gd name="connsiteX0" fmla="*/ 0 w 4134676"/>
              <a:gd name="connsiteY0" fmla="*/ 1916413 h 3832825"/>
              <a:gd name="connsiteX1" fmla="*/ 2067338 w 4134676"/>
              <a:gd name="connsiteY1" fmla="*/ 0 h 3832825"/>
              <a:gd name="connsiteX2" fmla="*/ 4134676 w 4134676"/>
              <a:gd name="connsiteY2" fmla="*/ 1916413 h 3832825"/>
              <a:gd name="connsiteX3" fmla="*/ 2067338 w 4134676"/>
              <a:gd name="connsiteY3" fmla="*/ 3832826 h 3832825"/>
              <a:gd name="connsiteX4" fmla="*/ 0 w 4134676"/>
              <a:gd name="connsiteY4" fmla="*/ 1916413 h 3832825"/>
              <a:gd name="connsiteX0" fmla="*/ 0 w 3972630"/>
              <a:gd name="connsiteY0" fmla="*/ 1927991 h 3832832"/>
              <a:gd name="connsiteX1" fmla="*/ 1905292 w 3972630"/>
              <a:gd name="connsiteY1" fmla="*/ 3 h 3832832"/>
              <a:gd name="connsiteX2" fmla="*/ 3972630 w 3972630"/>
              <a:gd name="connsiteY2" fmla="*/ 1916416 h 3832832"/>
              <a:gd name="connsiteX3" fmla="*/ 1905292 w 3972630"/>
              <a:gd name="connsiteY3" fmla="*/ 3832829 h 3832832"/>
              <a:gd name="connsiteX4" fmla="*/ 0 w 3972630"/>
              <a:gd name="connsiteY4" fmla="*/ 1927991 h 3832832"/>
              <a:gd name="connsiteX0" fmla="*/ 0 w 4076802"/>
              <a:gd name="connsiteY0" fmla="*/ 1931637 h 3838944"/>
              <a:gd name="connsiteX1" fmla="*/ 1905292 w 4076802"/>
              <a:gd name="connsiteY1" fmla="*/ 3649 h 3838944"/>
              <a:gd name="connsiteX2" fmla="*/ 4076802 w 4076802"/>
              <a:gd name="connsiteY2" fmla="*/ 1595971 h 3838944"/>
              <a:gd name="connsiteX3" fmla="*/ 1905292 w 4076802"/>
              <a:gd name="connsiteY3" fmla="*/ 3836475 h 3838944"/>
              <a:gd name="connsiteX4" fmla="*/ 0 w 4076802"/>
              <a:gd name="connsiteY4" fmla="*/ 1931637 h 3838944"/>
              <a:gd name="connsiteX0" fmla="*/ 267 w 4077069"/>
              <a:gd name="connsiteY0" fmla="*/ 1931637 h 3433646"/>
              <a:gd name="connsiteX1" fmla="*/ 1905559 w 4077069"/>
              <a:gd name="connsiteY1" fmla="*/ 3649 h 3433646"/>
              <a:gd name="connsiteX2" fmla="*/ 4077069 w 4077069"/>
              <a:gd name="connsiteY2" fmla="*/ 1595971 h 3433646"/>
              <a:gd name="connsiteX3" fmla="*/ 2032881 w 4077069"/>
              <a:gd name="connsiteY3" fmla="*/ 3431361 h 3433646"/>
              <a:gd name="connsiteX4" fmla="*/ 267 w 4077069"/>
              <a:gd name="connsiteY4" fmla="*/ 1931637 h 3433646"/>
              <a:gd name="connsiteX0" fmla="*/ 7726 w 4084528"/>
              <a:gd name="connsiteY0" fmla="*/ 1897116 h 3399112"/>
              <a:gd name="connsiteX1" fmla="*/ 1450030 w 4084528"/>
              <a:gd name="connsiteY1" fmla="*/ 3852 h 3399112"/>
              <a:gd name="connsiteX2" fmla="*/ 4084528 w 4084528"/>
              <a:gd name="connsiteY2" fmla="*/ 1561450 h 3399112"/>
              <a:gd name="connsiteX3" fmla="*/ 2040340 w 4084528"/>
              <a:gd name="connsiteY3" fmla="*/ 3396840 h 3399112"/>
              <a:gd name="connsiteX4" fmla="*/ 7726 w 4084528"/>
              <a:gd name="connsiteY4" fmla="*/ 1897116 h 3399112"/>
              <a:gd name="connsiteX0" fmla="*/ 7963 w 4258385"/>
              <a:gd name="connsiteY0" fmla="*/ 1898133 h 3400597"/>
              <a:gd name="connsiteX1" fmla="*/ 1450267 w 4258385"/>
              <a:gd name="connsiteY1" fmla="*/ 4869 h 3400597"/>
              <a:gd name="connsiteX2" fmla="*/ 4258385 w 4258385"/>
              <a:gd name="connsiteY2" fmla="*/ 1527743 h 3400597"/>
              <a:gd name="connsiteX3" fmla="*/ 2040577 w 4258385"/>
              <a:gd name="connsiteY3" fmla="*/ 3397857 h 3400597"/>
              <a:gd name="connsiteX4" fmla="*/ 7963 w 4258385"/>
              <a:gd name="connsiteY4" fmla="*/ 1898133 h 3400597"/>
              <a:gd name="connsiteX0" fmla="*/ 6641 w 4476982"/>
              <a:gd name="connsiteY0" fmla="*/ 2016899 h 3405995"/>
              <a:gd name="connsiteX1" fmla="*/ 1668864 w 4476982"/>
              <a:gd name="connsiteY1" fmla="*/ 7889 h 3405995"/>
              <a:gd name="connsiteX2" fmla="*/ 4476982 w 4476982"/>
              <a:gd name="connsiteY2" fmla="*/ 1530763 h 3405995"/>
              <a:gd name="connsiteX3" fmla="*/ 2259174 w 4476982"/>
              <a:gd name="connsiteY3" fmla="*/ 3400877 h 3405995"/>
              <a:gd name="connsiteX4" fmla="*/ 6641 w 4476982"/>
              <a:gd name="connsiteY4" fmla="*/ 2016899 h 3405995"/>
              <a:gd name="connsiteX0" fmla="*/ 2948 w 4473289"/>
              <a:gd name="connsiteY0" fmla="*/ 2016899 h 3406055"/>
              <a:gd name="connsiteX1" fmla="*/ 1665171 w 4473289"/>
              <a:gd name="connsiteY1" fmla="*/ 7889 h 3406055"/>
              <a:gd name="connsiteX2" fmla="*/ 4473289 w 4473289"/>
              <a:gd name="connsiteY2" fmla="*/ 1530763 h 3406055"/>
              <a:gd name="connsiteX3" fmla="*/ 2255481 w 4473289"/>
              <a:gd name="connsiteY3" fmla="*/ 3400877 h 3406055"/>
              <a:gd name="connsiteX4" fmla="*/ 2948 w 4473289"/>
              <a:gd name="connsiteY4" fmla="*/ 2016899 h 3406055"/>
              <a:gd name="connsiteX0" fmla="*/ 5479 w 4475820"/>
              <a:gd name="connsiteY0" fmla="*/ 1689006 h 3077826"/>
              <a:gd name="connsiteX1" fmla="*/ 1714000 w 4475820"/>
              <a:gd name="connsiteY1" fmla="*/ 15662 h 3077826"/>
              <a:gd name="connsiteX2" fmla="*/ 4475820 w 4475820"/>
              <a:gd name="connsiteY2" fmla="*/ 1202870 h 3077826"/>
              <a:gd name="connsiteX3" fmla="*/ 2258012 w 4475820"/>
              <a:gd name="connsiteY3" fmla="*/ 3072984 h 3077826"/>
              <a:gd name="connsiteX4" fmla="*/ 5479 w 4475820"/>
              <a:gd name="connsiteY4" fmla="*/ 1689006 h 3077826"/>
              <a:gd name="connsiteX0" fmla="*/ 3780 w 4474121"/>
              <a:gd name="connsiteY0" fmla="*/ 1914219 h 3303226"/>
              <a:gd name="connsiteX1" fmla="*/ 1793324 w 4474121"/>
              <a:gd name="connsiteY1" fmla="*/ 9382 h 3303226"/>
              <a:gd name="connsiteX2" fmla="*/ 4474121 w 4474121"/>
              <a:gd name="connsiteY2" fmla="*/ 1428083 h 3303226"/>
              <a:gd name="connsiteX3" fmla="*/ 2256313 w 4474121"/>
              <a:gd name="connsiteY3" fmla="*/ 3298197 h 3303226"/>
              <a:gd name="connsiteX4" fmla="*/ 3780 w 4474121"/>
              <a:gd name="connsiteY4" fmla="*/ 1914219 h 3303226"/>
              <a:gd name="connsiteX0" fmla="*/ 3606 w 4126707"/>
              <a:gd name="connsiteY0" fmla="*/ 1922327 h 3314020"/>
              <a:gd name="connsiteX1" fmla="*/ 1793150 w 4126707"/>
              <a:gd name="connsiteY1" fmla="*/ 17490 h 3314020"/>
              <a:gd name="connsiteX2" fmla="*/ 4126707 w 4126707"/>
              <a:gd name="connsiteY2" fmla="*/ 1308869 h 3314020"/>
              <a:gd name="connsiteX3" fmla="*/ 2256139 w 4126707"/>
              <a:gd name="connsiteY3" fmla="*/ 3306305 h 3314020"/>
              <a:gd name="connsiteX4" fmla="*/ 3606 w 4126707"/>
              <a:gd name="connsiteY4" fmla="*/ 1922327 h 3314020"/>
              <a:gd name="connsiteX0" fmla="*/ 5405 w 3630795"/>
              <a:gd name="connsiteY0" fmla="*/ 2019158 h 3321449"/>
              <a:gd name="connsiteX1" fmla="*/ 1297238 w 3630795"/>
              <a:gd name="connsiteY1" fmla="*/ 21723 h 3321449"/>
              <a:gd name="connsiteX2" fmla="*/ 3630795 w 3630795"/>
              <a:gd name="connsiteY2" fmla="*/ 1313102 h 3321449"/>
              <a:gd name="connsiteX3" fmla="*/ 1760227 w 3630795"/>
              <a:gd name="connsiteY3" fmla="*/ 3310538 h 3321449"/>
              <a:gd name="connsiteX4" fmla="*/ 5405 w 3630795"/>
              <a:gd name="connsiteY4" fmla="*/ 2019158 h 3321449"/>
              <a:gd name="connsiteX0" fmla="*/ 9309 w 3634699"/>
              <a:gd name="connsiteY0" fmla="*/ 2019158 h 2956188"/>
              <a:gd name="connsiteX1" fmla="*/ 1301142 w 3634699"/>
              <a:gd name="connsiteY1" fmla="*/ 21723 h 2956188"/>
              <a:gd name="connsiteX2" fmla="*/ 3634699 w 3634699"/>
              <a:gd name="connsiteY2" fmla="*/ 1313102 h 2956188"/>
              <a:gd name="connsiteX3" fmla="*/ 1926177 w 3634699"/>
              <a:gd name="connsiteY3" fmla="*/ 2940148 h 2956188"/>
              <a:gd name="connsiteX4" fmla="*/ 9309 w 3634699"/>
              <a:gd name="connsiteY4" fmla="*/ 2019158 h 2956188"/>
              <a:gd name="connsiteX0" fmla="*/ 3781 w 3629171"/>
              <a:gd name="connsiteY0" fmla="*/ 1866096 h 2802519"/>
              <a:gd name="connsiteX1" fmla="*/ 1492383 w 3629171"/>
              <a:gd name="connsiteY1" fmla="*/ 30706 h 2802519"/>
              <a:gd name="connsiteX2" fmla="*/ 3629171 w 3629171"/>
              <a:gd name="connsiteY2" fmla="*/ 1160040 h 2802519"/>
              <a:gd name="connsiteX3" fmla="*/ 1920649 w 3629171"/>
              <a:gd name="connsiteY3" fmla="*/ 2787086 h 2802519"/>
              <a:gd name="connsiteX4" fmla="*/ 3781 w 3629171"/>
              <a:gd name="connsiteY4" fmla="*/ 1866096 h 2802519"/>
              <a:gd name="connsiteX0" fmla="*/ 5281 w 3283430"/>
              <a:gd name="connsiteY0" fmla="*/ 1670542 h 2783787"/>
              <a:gd name="connsiteX1" fmla="*/ 1146642 w 3283430"/>
              <a:gd name="connsiteY1" fmla="*/ 20347 h 2783787"/>
              <a:gd name="connsiteX2" fmla="*/ 3283430 w 3283430"/>
              <a:gd name="connsiteY2" fmla="*/ 1149681 h 2783787"/>
              <a:gd name="connsiteX3" fmla="*/ 1574908 w 3283430"/>
              <a:gd name="connsiteY3" fmla="*/ 2776727 h 2783787"/>
              <a:gd name="connsiteX4" fmla="*/ 5281 w 3283430"/>
              <a:gd name="connsiteY4" fmla="*/ 1670542 h 2783787"/>
              <a:gd name="connsiteX0" fmla="*/ 5464 w 3434084"/>
              <a:gd name="connsiteY0" fmla="*/ 1661954 h 2773079"/>
              <a:gd name="connsiteX1" fmla="*/ 1146825 w 3434084"/>
              <a:gd name="connsiteY1" fmla="*/ 11759 h 2773079"/>
              <a:gd name="connsiteX2" fmla="*/ 3434084 w 3434084"/>
              <a:gd name="connsiteY2" fmla="*/ 1233690 h 2773079"/>
              <a:gd name="connsiteX3" fmla="*/ 1575091 w 3434084"/>
              <a:gd name="connsiteY3" fmla="*/ 2768139 h 2773079"/>
              <a:gd name="connsiteX4" fmla="*/ 5464 w 3434084"/>
              <a:gd name="connsiteY4" fmla="*/ 1661954 h 2773079"/>
              <a:gd name="connsiteX0" fmla="*/ 5464 w 3434084"/>
              <a:gd name="connsiteY0" fmla="*/ 1797554 h 2908828"/>
              <a:gd name="connsiteX1" fmla="*/ 1146825 w 3434084"/>
              <a:gd name="connsiteY1" fmla="*/ 8463 h 2908828"/>
              <a:gd name="connsiteX2" fmla="*/ 3434084 w 3434084"/>
              <a:gd name="connsiteY2" fmla="*/ 1369290 h 2908828"/>
              <a:gd name="connsiteX3" fmla="*/ 1575091 w 3434084"/>
              <a:gd name="connsiteY3" fmla="*/ 2903739 h 2908828"/>
              <a:gd name="connsiteX4" fmla="*/ 5464 w 3434084"/>
              <a:gd name="connsiteY4" fmla="*/ 1797554 h 2908828"/>
              <a:gd name="connsiteX0" fmla="*/ 14429 w 3443049"/>
              <a:gd name="connsiteY0" fmla="*/ 1797554 h 2966397"/>
              <a:gd name="connsiteX1" fmla="*/ 1155790 w 3443049"/>
              <a:gd name="connsiteY1" fmla="*/ 8463 h 2966397"/>
              <a:gd name="connsiteX2" fmla="*/ 3443049 w 3443049"/>
              <a:gd name="connsiteY2" fmla="*/ 1369290 h 2966397"/>
              <a:gd name="connsiteX3" fmla="*/ 1896572 w 3443049"/>
              <a:gd name="connsiteY3" fmla="*/ 2961613 h 2966397"/>
              <a:gd name="connsiteX4" fmla="*/ 14429 w 3443049"/>
              <a:gd name="connsiteY4" fmla="*/ 1797554 h 2966397"/>
              <a:gd name="connsiteX0" fmla="*/ 9377 w 3437997"/>
              <a:gd name="connsiteY0" fmla="*/ 1797554 h 2701994"/>
              <a:gd name="connsiteX1" fmla="*/ 1150738 w 3437997"/>
              <a:gd name="connsiteY1" fmla="*/ 8463 h 2701994"/>
              <a:gd name="connsiteX2" fmla="*/ 3437997 w 3437997"/>
              <a:gd name="connsiteY2" fmla="*/ 1369290 h 2701994"/>
              <a:gd name="connsiteX3" fmla="*/ 1729474 w 3437997"/>
              <a:gd name="connsiteY3" fmla="*/ 2695395 h 2701994"/>
              <a:gd name="connsiteX4" fmla="*/ 9377 w 3437997"/>
              <a:gd name="connsiteY4" fmla="*/ 1797554 h 2701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997" h="2701994">
                <a:moveTo>
                  <a:pt x="9377" y="1797554"/>
                </a:moveTo>
                <a:cubicBezTo>
                  <a:pt x="-87079" y="1349732"/>
                  <a:pt x="579301" y="79840"/>
                  <a:pt x="1150738" y="8463"/>
                </a:cubicBezTo>
                <a:cubicBezTo>
                  <a:pt x="1722175" y="-62914"/>
                  <a:pt x="3437997" y="310884"/>
                  <a:pt x="3437997" y="1369290"/>
                </a:cubicBezTo>
                <a:cubicBezTo>
                  <a:pt x="3437997" y="2427696"/>
                  <a:pt x="2300911" y="2624018"/>
                  <a:pt x="1729474" y="2695395"/>
                </a:cubicBezTo>
                <a:cubicBezTo>
                  <a:pt x="1158037" y="2766772"/>
                  <a:pt x="105833" y="2245376"/>
                  <a:pt x="9377" y="1797554"/>
                </a:cubicBez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0" name="TextBox 79">
            <a:extLst>
              <a:ext uri="{FF2B5EF4-FFF2-40B4-BE49-F238E27FC236}">
                <a16:creationId xmlns:a16="http://schemas.microsoft.com/office/drawing/2014/main" id="{916F1B76-972A-4339-BCFB-8586A2263527}"/>
              </a:ext>
            </a:extLst>
          </p:cNvPr>
          <p:cNvSpPr txBox="1"/>
          <p:nvPr/>
        </p:nvSpPr>
        <p:spPr>
          <a:xfrm>
            <a:off x="3628794" y="3089368"/>
            <a:ext cx="4987178" cy="1446550"/>
          </a:xfrm>
          <a:prstGeom prst="rect">
            <a:avLst/>
          </a:prstGeom>
          <a:noFill/>
        </p:spPr>
        <p:txBody>
          <a:bodyPr wrap="square" rtlCol="0">
            <a:spAutoFit/>
          </a:bodyPr>
          <a:lstStyle/>
          <a:p>
            <a:pPr algn="ctr"/>
            <a:r>
              <a:rPr lang="en-US" sz="8800" b="1" dirty="0">
                <a:latin typeface="UTM Avo" panose="02040603050506020204" pitchFamily="18" charset="0"/>
              </a:rPr>
              <a:t>DẶN DÒ </a:t>
            </a:r>
            <a:endParaRPr lang="en-PH" sz="8800" b="1" dirty="0">
              <a:latin typeface="UTM Avo" panose="02040603050506020204" pitchFamily="18" charset="0"/>
            </a:endParaRPr>
          </a:p>
        </p:txBody>
      </p:sp>
      <p:pic>
        <p:nvPicPr>
          <p:cNvPr id="9" name="Picture 8" descr="A group of vegetables&#10;&#10;Description automatically generated with low confidence">
            <a:extLst>
              <a:ext uri="{FF2B5EF4-FFF2-40B4-BE49-F238E27FC236}">
                <a16:creationId xmlns:a16="http://schemas.microsoft.com/office/drawing/2014/main" id="{CB8AEFCF-2F7E-468A-9927-6DD1960A379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56" b="90133" l="10000" r="90000">
                        <a14:foregroundMark x1="58639" y1="90133" x2="64497" y2="88978"/>
                      </a14:backgroundRemoval>
                    </a14:imgEffect>
                  </a14:imgLayer>
                </a14:imgProps>
              </a:ext>
              <a:ext uri="{28A0092B-C50C-407E-A947-70E740481C1C}">
                <a14:useLocalDpi xmlns:a14="http://schemas.microsoft.com/office/drawing/2010/main" val="0"/>
              </a:ext>
            </a:extLst>
          </a:blip>
          <a:srcRect l="44600" t="34853" r="16245"/>
          <a:stretch/>
        </p:blipFill>
        <p:spPr>
          <a:xfrm>
            <a:off x="10198891" y="1451371"/>
            <a:ext cx="2092143" cy="2317260"/>
          </a:xfrm>
          <a:prstGeom prst="rect">
            <a:avLst/>
          </a:prstGeom>
        </p:spPr>
      </p:pic>
      <p:pic>
        <p:nvPicPr>
          <p:cNvPr id="11" name="Picture 10" descr="A group of vegetables&#10;&#10;Description automatically generated with low confidence">
            <a:extLst>
              <a:ext uri="{FF2B5EF4-FFF2-40B4-BE49-F238E27FC236}">
                <a16:creationId xmlns:a16="http://schemas.microsoft.com/office/drawing/2014/main" id="{F53AF646-E7FD-4882-B843-2A25867501E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56" b="89956" l="6213" r="90000">
                        <a14:foregroundMark x1="14556" y1="51644" x2="16213" y2="76444"/>
                        <a14:foregroundMark x1="6686" y1="69156" x2="6982" y2="75467"/>
                        <a14:foregroundMark x1="7574" y1="64267" x2="6213" y2="71556"/>
                      </a14:backgroundRemoval>
                    </a14:imgEffect>
                  </a14:imgLayer>
                </a14:imgProps>
              </a:ext>
              <a:ext uri="{28A0092B-C50C-407E-A947-70E740481C1C}">
                <a14:useLocalDpi xmlns:a14="http://schemas.microsoft.com/office/drawing/2010/main" val="0"/>
              </a:ext>
            </a:extLst>
          </a:blip>
          <a:srcRect t="44513" r="73807" b="9568"/>
          <a:stretch/>
        </p:blipFill>
        <p:spPr>
          <a:xfrm rot="21063366">
            <a:off x="2046920" y="30638"/>
            <a:ext cx="1734380" cy="2024009"/>
          </a:xfrm>
          <a:prstGeom prst="rect">
            <a:avLst/>
          </a:prstGeom>
        </p:spPr>
      </p:pic>
      <p:pic>
        <p:nvPicPr>
          <p:cNvPr id="13" name="Picture 12" descr="A group of vegetables&#10;&#10;Description automatically generated with low confidence">
            <a:extLst>
              <a:ext uri="{FF2B5EF4-FFF2-40B4-BE49-F238E27FC236}">
                <a16:creationId xmlns:a16="http://schemas.microsoft.com/office/drawing/2014/main" id="{C2EA9934-E6B8-4403-B3AD-07AD2DCF305C}"/>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10000" b="90000" l="10000" r="90000">
                        <a14:foregroundMark x1="39112" y1="64267" x2="33964" y2="78133"/>
                        <a14:foregroundMark x1="28580" y1="87467" x2="33018" y2="84800"/>
                        <a14:foregroundMark x1="33018" y1="84800" x2="39290" y2="76533"/>
                        <a14:foregroundMark x1="39290" y1="76533" x2="41716" y2="64267"/>
                        <a14:foregroundMark x1="41183" y1="57067" x2="40592" y2="61600"/>
                        <a14:foregroundMark x1="41361" y1="60800" x2="41598" y2="56178"/>
                      </a14:backgroundRemoval>
                    </a14:imgEffect>
                  </a14:imgLayer>
                </a14:imgProps>
              </a:ext>
              <a:ext uri="{28A0092B-C50C-407E-A947-70E740481C1C}">
                <a14:useLocalDpi xmlns:a14="http://schemas.microsoft.com/office/drawing/2010/main" val="0"/>
              </a:ext>
            </a:extLst>
          </a:blip>
          <a:srcRect l="23904" t="52647" r="54946" b="8069"/>
          <a:stretch/>
        </p:blipFill>
        <p:spPr>
          <a:xfrm rot="21426867">
            <a:off x="1203410" y="80647"/>
            <a:ext cx="1182370" cy="1461905"/>
          </a:xfrm>
          <a:prstGeom prst="rect">
            <a:avLst/>
          </a:prstGeom>
        </p:spPr>
      </p:pic>
      <p:pic>
        <p:nvPicPr>
          <p:cNvPr id="15" name="Picture 14" descr="A group of vegetables&#10;&#10;Description automatically generated with low confidence">
            <a:extLst>
              <a:ext uri="{FF2B5EF4-FFF2-40B4-BE49-F238E27FC236}">
                <a16:creationId xmlns:a16="http://schemas.microsoft.com/office/drawing/2014/main" id="{F30BD65C-9F90-413E-96BC-774D29B76279}"/>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0000" b="90000" l="10000" r="90000">
                        <a14:foregroundMark x1="41953" y1="14667" x2="43846" y2="22578"/>
                        <a14:foregroundMark x1="43846" y1="22578" x2="43846" y2="22756"/>
                      </a14:backgroundRemoval>
                    </a14:imgEffect>
                  </a14:imgLayer>
                </a14:imgProps>
              </a:ext>
              <a:ext uri="{28A0092B-C50C-407E-A947-70E740481C1C}">
                <a14:useLocalDpi xmlns:a14="http://schemas.microsoft.com/office/drawing/2010/main" val="0"/>
              </a:ext>
            </a:extLst>
          </a:blip>
          <a:srcRect l="33765" t="8016" r="47207" b="66258"/>
          <a:stretch/>
        </p:blipFill>
        <p:spPr>
          <a:xfrm>
            <a:off x="71346" y="465588"/>
            <a:ext cx="1594359" cy="1434999"/>
          </a:xfrm>
          <a:prstGeom prst="rect">
            <a:avLst/>
          </a:prstGeom>
        </p:spPr>
      </p:pic>
      <p:pic>
        <p:nvPicPr>
          <p:cNvPr id="17" name="Picture 16" descr="A group of vegetables&#10;&#10;Description automatically generated with low confidence">
            <a:extLst>
              <a:ext uri="{FF2B5EF4-FFF2-40B4-BE49-F238E27FC236}">
                <a16:creationId xmlns:a16="http://schemas.microsoft.com/office/drawing/2014/main" id="{8E98C4E4-337D-4B06-818C-8EF7BEBFD3FE}"/>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10000" b="90000" l="10000" r="90000">
                        <a14:foregroundMark x1="27456" y1="32267" x2="27988" y2="60889"/>
                        <a14:foregroundMark x1="27988" y1="60889" x2="28107" y2="61244"/>
                        <a14:foregroundMark x1="27456" y1="26133" x2="27988" y2="31733"/>
                        <a14:foregroundMark x1="29349" y1="70578" x2="31065" y2="62578"/>
                      </a14:backgroundRemoval>
                    </a14:imgEffect>
                  </a14:imgLayer>
                </a14:imgProps>
              </a:ext>
              <a:ext uri="{28A0092B-C50C-407E-A947-70E740481C1C}">
                <a14:useLocalDpi xmlns:a14="http://schemas.microsoft.com/office/drawing/2010/main" val="0"/>
              </a:ext>
            </a:extLst>
          </a:blip>
          <a:srcRect l="19027" t="20584" r="62362" b="22222"/>
          <a:stretch/>
        </p:blipFill>
        <p:spPr>
          <a:xfrm rot="1763402">
            <a:off x="9472592" y="-51297"/>
            <a:ext cx="843621" cy="1725791"/>
          </a:xfrm>
          <a:prstGeom prst="rect">
            <a:avLst/>
          </a:prstGeom>
        </p:spPr>
      </p:pic>
      <p:pic>
        <p:nvPicPr>
          <p:cNvPr id="19" name="Picture 18" descr="A group of vegetables&#10;&#10;Description automatically generated with low confidence">
            <a:extLst>
              <a:ext uri="{FF2B5EF4-FFF2-40B4-BE49-F238E27FC236}">
                <a16:creationId xmlns:a16="http://schemas.microsoft.com/office/drawing/2014/main" id="{526405B2-DBA2-4889-BC73-840DD7EB0BE9}"/>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10000" b="90000" l="10000" r="90000">
                        <a14:foregroundMark x1="55976" y1="22489" x2="72959" y2="19378"/>
                        <a14:foregroundMark x1="67929" y1="32533" x2="78580" y2="22133"/>
                        <a14:foregroundMark x1="78580" y1="22133" x2="78698" y2="21778"/>
                      </a14:backgroundRemoval>
                    </a14:imgEffect>
                  </a14:imgLayer>
                </a14:imgProps>
              </a:ext>
              <a:ext uri="{28A0092B-C50C-407E-A947-70E740481C1C}">
                <a14:useLocalDpi xmlns:a14="http://schemas.microsoft.com/office/drawing/2010/main" val="0"/>
              </a:ext>
            </a:extLst>
          </a:blip>
          <a:srcRect l="46300" t="6378" r="17912" b="60837"/>
          <a:stretch/>
        </p:blipFill>
        <p:spPr>
          <a:xfrm>
            <a:off x="10013150" y="477326"/>
            <a:ext cx="1826822" cy="1114048"/>
          </a:xfrm>
          <a:prstGeom prst="rect">
            <a:avLst/>
          </a:prstGeom>
        </p:spPr>
      </p:pic>
      <p:sp>
        <p:nvSpPr>
          <p:cNvPr id="206" name="Rectangle 205">
            <a:extLst>
              <a:ext uri="{FF2B5EF4-FFF2-40B4-BE49-F238E27FC236}">
                <a16:creationId xmlns:a16="http://schemas.microsoft.com/office/drawing/2014/main" id="{3465F65F-00BA-4FA3-8F60-3380304BA3A5}"/>
              </a:ext>
            </a:extLst>
          </p:cNvPr>
          <p:cNvSpPr/>
          <p:nvPr/>
        </p:nvSpPr>
        <p:spPr>
          <a:xfrm rot="16200000">
            <a:off x="6011079" y="668195"/>
            <a:ext cx="159402" cy="12256849"/>
          </a:xfrm>
          <a:prstGeom prst="rect">
            <a:avLst/>
          </a:prstGeom>
          <a:solidFill>
            <a:srgbClr val="787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600"/>
          </a:p>
        </p:txBody>
      </p:sp>
      <p:pic>
        <p:nvPicPr>
          <p:cNvPr id="2052" name="Picture 4" descr="Tea Kettle Euclidean Vector - Tea Pot Cartoon Png, Transparent Png ,  Transparent Png Image - PNGitem">
            <a:extLst>
              <a:ext uri="{FF2B5EF4-FFF2-40B4-BE49-F238E27FC236}">
                <a16:creationId xmlns:a16="http://schemas.microsoft.com/office/drawing/2014/main" id="{92925C27-79D0-414E-855E-C95260368CE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352" b="90783" l="5000" r="93256">
                        <a14:foregroundMark x1="27674" y1="28345" x2="38605" y2="14470"/>
                        <a14:foregroundMark x1="34186" y1="7730" x2="43140" y2="5352"/>
                        <a14:foregroundMark x1="37209" y1="22597" x2="41512" y2="17740"/>
                        <a14:foregroundMark x1="35581" y1="37166" x2="47326" y2="36769"/>
                        <a14:foregroundMark x1="8256" y1="47572" x2="8140" y2="51635"/>
                        <a14:foregroundMark x1="5116" y1="71853" x2="7326" y2="72052"/>
                        <a14:foregroundMark x1="40000" y1="90783" x2="50698" y2="90783"/>
                        <a14:foregroundMark x1="93256" y1="39148" x2="92209" y2="41526"/>
                        <a14:foregroundMark x1="30233" y1="34787" x2="33488" y2="34787"/>
                        <a14:foregroundMark x1="38372" y1="34985" x2="46744" y2="34291"/>
                        <a14:foregroundMark x1="51279" y1="34985" x2="57209" y2="35282"/>
                        <a14:foregroundMark x1="58372" y1="34589" x2="60581" y2="35084"/>
                        <a14:foregroundMark x1="64535" y1="35580" x2="66512" y2="36670"/>
                        <a14:foregroundMark x1="16628" y1="26858" x2="16163" y2="28543"/>
                        <a14:foregroundMark x1="13605" y1="73241" x2="14651" y2="77007"/>
                      </a14:backgroundRemoval>
                    </a14:imgEffect>
                  </a14:imgLayer>
                </a14:imgProps>
              </a:ext>
              <a:ext uri="{28A0092B-C50C-407E-A947-70E740481C1C}">
                <a14:useLocalDpi xmlns:a14="http://schemas.microsoft.com/office/drawing/2010/main" val="0"/>
              </a:ext>
            </a:extLst>
          </a:blip>
          <a:srcRect/>
          <a:stretch>
            <a:fillRect/>
          </a:stretch>
        </p:blipFill>
        <p:spPr bwMode="auto">
          <a:xfrm rot="1058301">
            <a:off x="125190" y="2020626"/>
            <a:ext cx="3811370" cy="447178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711843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wipe(left)">
                                      <p:cBhvr>
                                        <p:cTn id="7" dur="500"/>
                                        <p:tgtEl>
                                          <p:spTgt spid="216"/>
                                        </p:tgtEl>
                                      </p:cBhvr>
                                    </p:animEffect>
                                  </p:childTnLst>
                                </p:cTn>
                              </p:par>
                              <p:par>
                                <p:cTn id="8" presetID="22" presetClass="entr" presetSubtype="8"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left)">
                                      <p:cBhvr>
                                        <p:cTn id="10" dur="500"/>
                                        <p:tgtEl>
                                          <p:spTgt spid="5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06"/>
                                        </p:tgtEl>
                                        <p:attrNameLst>
                                          <p:attrName>style.visibility</p:attrName>
                                        </p:attrNameLst>
                                      </p:cBhvr>
                                      <p:to>
                                        <p:strVal val="visible"/>
                                      </p:to>
                                    </p:set>
                                    <p:animEffect transition="in" filter="wipe(left)">
                                      <p:cBhvr>
                                        <p:cTn id="13" dur="500"/>
                                        <p:tgtEl>
                                          <p:spTgt spid="206"/>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par>
                          <p:cTn id="45" fill="hold">
                            <p:stCondLst>
                              <p:cond delay="1500"/>
                            </p:stCondLst>
                            <p:childTnLst>
                              <p:par>
                                <p:cTn id="46" presetID="47" presetClass="entr" presetSubtype="0"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1000"/>
                                        <p:tgtEl>
                                          <p:spTgt spid="2"/>
                                        </p:tgtEl>
                                      </p:cBhvr>
                                    </p:animEffect>
                                    <p:anim calcmode="lin" valueType="num">
                                      <p:cBhvr>
                                        <p:cTn id="49" dur="1000" fill="hold"/>
                                        <p:tgtEl>
                                          <p:spTgt spid="2"/>
                                        </p:tgtEl>
                                        <p:attrNameLst>
                                          <p:attrName>ppt_x</p:attrName>
                                        </p:attrNameLst>
                                      </p:cBhvr>
                                      <p:tavLst>
                                        <p:tav tm="0">
                                          <p:val>
                                            <p:strVal val="#ppt_x"/>
                                          </p:val>
                                        </p:tav>
                                        <p:tav tm="100000">
                                          <p:val>
                                            <p:strVal val="#ppt_x"/>
                                          </p:val>
                                        </p:tav>
                                      </p:tavLst>
                                    </p:anim>
                                    <p:anim calcmode="lin" valueType="num">
                                      <p:cBhvr>
                                        <p:cTn id="50" dur="1000" fill="hold"/>
                                        <p:tgtEl>
                                          <p:spTgt spid="2"/>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42" presetClass="entr" presetSubtype="0" fill="hold" grpId="0" nodeType="afterEffect">
                                  <p:stCondLst>
                                    <p:cond delay="0"/>
                                  </p:stCondLst>
                                  <p:childTnLst>
                                    <p:set>
                                      <p:cBhvr>
                                        <p:cTn id="53" dur="1" fill="hold">
                                          <p:stCondLst>
                                            <p:cond delay="0"/>
                                          </p:stCondLst>
                                        </p:cTn>
                                        <p:tgtEl>
                                          <p:spTgt spid="83"/>
                                        </p:tgtEl>
                                        <p:attrNameLst>
                                          <p:attrName>style.visibility</p:attrName>
                                        </p:attrNameLst>
                                      </p:cBhvr>
                                      <p:to>
                                        <p:strVal val="visible"/>
                                      </p:to>
                                    </p:set>
                                    <p:animEffect transition="in" filter="fade">
                                      <p:cBhvr>
                                        <p:cTn id="54" dur="1000"/>
                                        <p:tgtEl>
                                          <p:spTgt spid="83"/>
                                        </p:tgtEl>
                                      </p:cBhvr>
                                    </p:animEffect>
                                    <p:anim calcmode="lin" valueType="num">
                                      <p:cBhvr>
                                        <p:cTn id="55" dur="1000" fill="hold"/>
                                        <p:tgtEl>
                                          <p:spTgt spid="83"/>
                                        </p:tgtEl>
                                        <p:attrNameLst>
                                          <p:attrName>ppt_x</p:attrName>
                                        </p:attrNameLst>
                                      </p:cBhvr>
                                      <p:tavLst>
                                        <p:tav tm="0">
                                          <p:val>
                                            <p:strVal val="#ppt_x"/>
                                          </p:val>
                                        </p:tav>
                                        <p:tav tm="100000">
                                          <p:val>
                                            <p:strVal val="#ppt_x"/>
                                          </p:val>
                                        </p:tav>
                                      </p:tavLst>
                                    </p:anim>
                                    <p:anim calcmode="lin" valueType="num">
                                      <p:cBhvr>
                                        <p:cTn id="56" dur="1000" fill="hold"/>
                                        <p:tgtEl>
                                          <p:spTgt spid="83"/>
                                        </p:tgtEl>
                                        <p:attrNameLst>
                                          <p:attrName>ppt_y</p:attrName>
                                        </p:attrNameLst>
                                      </p:cBhvr>
                                      <p:tavLst>
                                        <p:tav tm="0">
                                          <p:val>
                                            <p:strVal val="#ppt_y+.1"/>
                                          </p:val>
                                        </p:tav>
                                        <p:tav tm="100000">
                                          <p:val>
                                            <p:strVal val="#ppt_y"/>
                                          </p:val>
                                        </p:tav>
                                      </p:tavLst>
                                    </p:anim>
                                  </p:childTnLst>
                                </p:cTn>
                              </p:par>
                            </p:childTnLst>
                          </p:cTn>
                        </p:par>
                        <p:par>
                          <p:cTn id="57" fill="hold">
                            <p:stCondLst>
                              <p:cond delay="3500"/>
                            </p:stCondLst>
                            <p:childTnLst>
                              <p:par>
                                <p:cTn id="58" presetID="42" presetClass="entr" presetSubtype="0" fill="hold" nodeType="afterEffect">
                                  <p:stCondLst>
                                    <p:cond delay="0"/>
                                  </p:stCondLst>
                                  <p:childTnLst>
                                    <p:set>
                                      <p:cBhvr>
                                        <p:cTn id="59" dur="1" fill="hold">
                                          <p:stCondLst>
                                            <p:cond delay="0"/>
                                          </p:stCondLst>
                                        </p:cTn>
                                        <p:tgtEl>
                                          <p:spTgt spid="2052"/>
                                        </p:tgtEl>
                                        <p:attrNameLst>
                                          <p:attrName>style.visibility</p:attrName>
                                        </p:attrNameLst>
                                      </p:cBhvr>
                                      <p:to>
                                        <p:strVal val="visible"/>
                                      </p:to>
                                    </p:set>
                                    <p:animEffect transition="in" filter="fade">
                                      <p:cBhvr>
                                        <p:cTn id="60" dur="1000"/>
                                        <p:tgtEl>
                                          <p:spTgt spid="2052"/>
                                        </p:tgtEl>
                                      </p:cBhvr>
                                    </p:animEffect>
                                    <p:anim calcmode="lin" valueType="num">
                                      <p:cBhvr>
                                        <p:cTn id="61" dur="1000" fill="hold"/>
                                        <p:tgtEl>
                                          <p:spTgt spid="2052"/>
                                        </p:tgtEl>
                                        <p:attrNameLst>
                                          <p:attrName>ppt_x</p:attrName>
                                        </p:attrNameLst>
                                      </p:cBhvr>
                                      <p:tavLst>
                                        <p:tav tm="0">
                                          <p:val>
                                            <p:strVal val="#ppt_x"/>
                                          </p:val>
                                        </p:tav>
                                        <p:tav tm="100000">
                                          <p:val>
                                            <p:strVal val="#ppt_x"/>
                                          </p:val>
                                        </p:tav>
                                      </p:tavLst>
                                    </p:anim>
                                    <p:anim calcmode="lin" valueType="num">
                                      <p:cBhvr>
                                        <p:cTn id="62" dur="1000" fill="hold"/>
                                        <p:tgtEl>
                                          <p:spTgt spid="2052"/>
                                        </p:tgtEl>
                                        <p:attrNameLst>
                                          <p:attrName>ppt_y</p:attrName>
                                        </p:attrNameLst>
                                      </p:cBhvr>
                                      <p:tavLst>
                                        <p:tav tm="0">
                                          <p:val>
                                            <p:strVal val="#ppt_y+.1"/>
                                          </p:val>
                                        </p:tav>
                                        <p:tav tm="100000">
                                          <p:val>
                                            <p:strVal val="#ppt_y"/>
                                          </p:val>
                                        </p:tav>
                                      </p:tavLst>
                                    </p:anim>
                                  </p:childTnLst>
                                </p:cTn>
                              </p:par>
                            </p:childTnLst>
                          </p:cTn>
                        </p:par>
                        <p:par>
                          <p:cTn id="63" fill="hold">
                            <p:stCondLst>
                              <p:cond delay="4500"/>
                            </p:stCondLst>
                            <p:childTnLst>
                              <p:par>
                                <p:cTn id="64" presetID="47" presetClass="entr" presetSubtype="0" fill="hold" grpId="0" nodeType="afterEffect">
                                  <p:stCondLst>
                                    <p:cond delay="0"/>
                                  </p:stCondLst>
                                  <p:childTnLst>
                                    <p:set>
                                      <p:cBhvr>
                                        <p:cTn id="65" dur="1" fill="hold">
                                          <p:stCondLst>
                                            <p:cond delay="0"/>
                                          </p:stCondLst>
                                        </p:cTn>
                                        <p:tgtEl>
                                          <p:spTgt spid="80"/>
                                        </p:tgtEl>
                                        <p:attrNameLst>
                                          <p:attrName>style.visibility</p:attrName>
                                        </p:attrNameLst>
                                      </p:cBhvr>
                                      <p:to>
                                        <p:strVal val="visible"/>
                                      </p:to>
                                    </p:set>
                                    <p:animEffect transition="in" filter="fade">
                                      <p:cBhvr>
                                        <p:cTn id="66" dur="1000"/>
                                        <p:tgtEl>
                                          <p:spTgt spid="80"/>
                                        </p:tgtEl>
                                      </p:cBhvr>
                                    </p:animEffect>
                                    <p:anim calcmode="lin" valueType="num">
                                      <p:cBhvr>
                                        <p:cTn id="67" dur="1000" fill="hold"/>
                                        <p:tgtEl>
                                          <p:spTgt spid="80"/>
                                        </p:tgtEl>
                                        <p:attrNameLst>
                                          <p:attrName>ppt_x</p:attrName>
                                        </p:attrNameLst>
                                      </p:cBhvr>
                                      <p:tavLst>
                                        <p:tav tm="0">
                                          <p:val>
                                            <p:strVal val="#ppt_x"/>
                                          </p:val>
                                        </p:tav>
                                        <p:tav tm="100000">
                                          <p:val>
                                            <p:strVal val="#ppt_x"/>
                                          </p:val>
                                        </p:tav>
                                      </p:tavLst>
                                    </p:anim>
                                    <p:anim calcmode="lin" valueType="num">
                                      <p:cBhvr>
                                        <p:cTn id="68"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P spid="2" grpId="0" animBg="1"/>
      <p:bldP spid="83" grpId="0" animBg="1"/>
      <p:bldP spid="80" grpId="0"/>
      <p:bldP spid="20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3" name="Group 1032">
            <a:extLst>
              <a:ext uri="{FF2B5EF4-FFF2-40B4-BE49-F238E27FC236}">
                <a16:creationId xmlns:a16="http://schemas.microsoft.com/office/drawing/2014/main" id="{45938181-025D-4EAA-A198-5B4A306A7FD0}"/>
              </a:ext>
            </a:extLst>
          </p:cNvPr>
          <p:cNvGrpSpPr/>
          <p:nvPr/>
        </p:nvGrpSpPr>
        <p:grpSpPr>
          <a:xfrm>
            <a:off x="-1700536" y="-753750"/>
            <a:ext cx="5383739" cy="1549247"/>
            <a:chOff x="-2113566" y="416034"/>
            <a:chExt cx="6076509" cy="1549247"/>
          </a:xfrm>
        </p:grpSpPr>
        <p:sp>
          <p:nvSpPr>
            <p:cNvPr id="1032" name="Rectangle: Rounded Corners 1031">
              <a:extLst>
                <a:ext uri="{FF2B5EF4-FFF2-40B4-BE49-F238E27FC236}">
                  <a16:creationId xmlns:a16="http://schemas.microsoft.com/office/drawing/2014/main" id="{346E339C-CDB5-4561-89A9-2B6D660A713F}"/>
                </a:ext>
              </a:extLst>
            </p:cNvPr>
            <p:cNvSpPr/>
            <p:nvPr/>
          </p:nvSpPr>
          <p:spPr>
            <a:xfrm>
              <a:off x="-526575" y="416034"/>
              <a:ext cx="4489518" cy="537609"/>
            </a:xfrm>
            <a:prstGeom prst="roundRect">
              <a:avLst>
                <a:gd name="adj" fmla="val 50000"/>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26" name="Rectangle: Rounded Corners 225">
              <a:extLst>
                <a:ext uri="{FF2B5EF4-FFF2-40B4-BE49-F238E27FC236}">
                  <a16:creationId xmlns:a16="http://schemas.microsoft.com/office/drawing/2014/main" id="{70CCF5CB-5B10-4A15-AD92-47C430566361}"/>
                </a:ext>
              </a:extLst>
            </p:cNvPr>
            <p:cNvSpPr/>
            <p:nvPr/>
          </p:nvSpPr>
          <p:spPr>
            <a:xfrm>
              <a:off x="-938992" y="905016"/>
              <a:ext cx="4489518" cy="537609"/>
            </a:xfrm>
            <a:prstGeom prst="roundRect">
              <a:avLst>
                <a:gd name="adj" fmla="val 50000"/>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27" name="Rectangle: Rounded Corners 226">
              <a:extLst>
                <a:ext uri="{FF2B5EF4-FFF2-40B4-BE49-F238E27FC236}">
                  <a16:creationId xmlns:a16="http://schemas.microsoft.com/office/drawing/2014/main" id="{648C39CC-4BB1-4931-AD13-0474E8AD84B8}"/>
                </a:ext>
              </a:extLst>
            </p:cNvPr>
            <p:cNvSpPr/>
            <p:nvPr/>
          </p:nvSpPr>
          <p:spPr>
            <a:xfrm>
              <a:off x="-2113566" y="1427672"/>
              <a:ext cx="4489518" cy="537609"/>
            </a:xfrm>
            <a:prstGeom prst="roundRect">
              <a:avLst>
                <a:gd name="adj" fmla="val 50000"/>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grpSp>
        <p:nvGrpSpPr>
          <p:cNvPr id="1028" name="Group 1027">
            <a:extLst>
              <a:ext uri="{FF2B5EF4-FFF2-40B4-BE49-F238E27FC236}">
                <a16:creationId xmlns:a16="http://schemas.microsoft.com/office/drawing/2014/main" id="{46FBA874-D064-4102-B463-C1755657EDAA}"/>
              </a:ext>
            </a:extLst>
          </p:cNvPr>
          <p:cNvGrpSpPr/>
          <p:nvPr/>
        </p:nvGrpSpPr>
        <p:grpSpPr>
          <a:xfrm>
            <a:off x="-722078" y="-731723"/>
            <a:ext cx="4449098" cy="1509252"/>
            <a:chOff x="-769443" y="-70250"/>
            <a:chExt cx="4449098" cy="1509252"/>
          </a:xfrm>
        </p:grpSpPr>
        <p:pic>
          <p:nvPicPr>
            <p:cNvPr id="204" name="Picture 203" descr="Icon&#10;&#10;Description automatically generated">
              <a:extLst>
                <a:ext uri="{FF2B5EF4-FFF2-40B4-BE49-F238E27FC236}">
                  <a16:creationId xmlns:a16="http://schemas.microsoft.com/office/drawing/2014/main" id="{8DDE18DE-D6FC-4BC8-A98F-AA7EE9715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819" y="-70250"/>
              <a:ext cx="2032656" cy="838254"/>
            </a:xfrm>
            <a:prstGeom prst="rect">
              <a:avLst/>
            </a:prstGeom>
          </p:spPr>
        </p:pic>
        <p:pic>
          <p:nvPicPr>
            <p:cNvPr id="205" name="Picture 204" descr="Icon&#10;&#10;Description automatically generated">
              <a:extLst>
                <a:ext uri="{FF2B5EF4-FFF2-40B4-BE49-F238E27FC236}">
                  <a16:creationId xmlns:a16="http://schemas.microsoft.com/office/drawing/2014/main" id="{F501F71C-F72E-4CDA-8F6F-59C40AC8C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522" y="367320"/>
              <a:ext cx="2032656" cy="838254"/>
            </a:xfrm>
            <a:prstGeom prst="rect">
              <a:avLst/>
            </a:prstGeom>
          </p:spPr>
        </p:pic>
        <p:pic>
          <p:nvPicPr>
            <p:cNvPr id="206" name="Picture 205" descr="Icon&#10;&#10;Description automatically generated">
              <a:extLst>
                <a:ext uri="{FF2B5EF4-FFF2-40B4-BE49-F238E27FC236}">
                  <a16:creationId xmlns:a16="http://schemas.microsoft.com/office/drawing/2014/main" id="{39D63A23-5EE0-4697-8D62-C59D29180036}"/>
                </a:ext>
              </a:extLst>
            </p:cNvPr>
            <p:cNvPicPr>
              <a:picLocks noChangeAspect="1"/>
            </p:cNvPicPr>
            <p:nvPr/>
          </p:nvPicPr>
          <p:blipFill rotWithShape="1">
            <a:blip r:embed="rId3">
              <a:extLst>
                <a:ext uri="{28A0092B-C50C-407E-A947-70E740481C1C}">
                  <a14:useLocalDpi xmlns:a14="http://schemas.microsoft.com/office/drawing/2010/main" val="0"/>
                </a:ext>
              </a:extLst>
            </a:blip>
            <a:srcRect t="34617"/>
            <a:stretch/>
          </p:blipFill>
          <p:spPr>
            <a:xfrm>
              <a:off x="531146" y="-16886"/>
              <a:ext cx="2032656" cy="548078"/>
            </a:xfrm>
            <a:prstGeom prst="rect">
              <a:avLst/>
            </a:prstGeom>
          </p:spPr>
        </p:pic>
        <p:pic>
          <p:nvPicPr>
            <p:cNvPr id="208" name="Picture 207" descr="Icon&#10;&#10;Description automatically generated">
              <a:extLst>
                <a:ext uri="{FF2B5EF4-FFF2-40B4-BE49-F238E27FC236}">
                  <a16:creationId xmlns:a16="http://schemas.microsoft.com/office/drawing/2014/main" id="{06FE2795-53D1-425E-B12A-A74BAFDE9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443" y="600748"/>
              <a:ext cx="2032656" cy="838254"/>
            </a:xfrm>
            <a:prstGeom prst="rect">
              <a:avLst/>
            </a:prstGeom>
          </p:spPr>
        </p:pic>
        <p:pic>
          <p:nvPicPr>
            <p:cNvPr id="209" name="Picture 208" descr="Icon&#10;&#10;Description automatically generated">
              <a:extLst>
                <a:ext uri="{FF2B5EF4-FFF2-40B4-BE49-F238E27FC236}">
                  <a16:creationId xmlns:a16="http://schemas.microsoft.com/office/drawing/2014/main" id="{B72C6B47-C376-430A-AF78-436F15D2A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837" y="142807"/>
              <a:ext cx="2032656" cy="838254"/>
            </a:xfrm>
            <a:prstGeom prst="rect">
              <a:avLst/>
            </a:prstGeom>
          </p:spPr>
        </p:pic>
        <p:pic>
          <p:nvPicPr>
            <p:cNvPr id="210" name="Picture 209" descr="Icon&#10;&#10;Description automatically generated">
              <a:extLst>
                <a:ext uri="{FF2B5EF4-FFF2-40B4-BE49-F238E27FC236}">
                  <a16:creationId xmlns:a16="http://schemas.microsoft.com/office/drawing/2014/main" id="{AFCBA1D2-1DB2-4372-AF3F-A581742A9CDC}"/>
                </a:ext>
              </a:extLst>
            </p:cNvPr>
            <p:cNvPicPr>
              <a:picLocks noChangeAspect="1"/>
            </p:cNvPicPr>
            <p:nvPr/>
          </p:nvPicPr>
          <p:blipFill rotWithShape="1">
            <a:blip r:embed="rId3">
              <a:extLst>
                <a:ext uri="{28A0092B-C50C-407E-A947-70E740481C1C}">
                  <a14:useLocalDpi xmlns:a14="http://schemas.microsoft.com/office/drawing/2010/main" val="0"/>
                </a:ext>
              </a:extLst>
            </a:blip>
            <a:srcRect t="61593"/>
            <a:stretch/>
          </p:blipFill>
          <p:spPr>
            <a:xfrm>
              <a:off x="1646999" y="-21535"/>
              <a:ext cx="2032656" cy="321947"/>
            </a:xfrm>
            <a:prstGeom prst="rect">
              <a:avLst/>
            </a:prstGeom>
          </p:spPr>
        </p:pic>
      </p:grpSp>
      <p:grpSp>
        <p:nvGrpSpPr>
          <p:cNvPr id="229" name="Group 228">
            <a:extLst>
              <a:ext uri="{FF2B5EF4-FFF2-40B4-BE49-F238E27FC236}">
                <a16:creationId xmlns:a16="http://schemas.microsoft.com/office/drawing/2014/main" id="{3BDF553E-ADDD-49AD-BA1B-5DE5B997D337}"/>
              </a:ext>
            </a:extLst>
          </p:cNvPr>
          <p:cNvGrpSpPr/>
          <p:nvPr/>
        </p:nvGrpSpPr>
        <p:grpSpPr>
          <a:xfrm>
            <a:off x="8626063" y="-643973"/>
            <a:ext cx="3977678" cy="1514728"/>
            <a:chOff x="-938992" y="416034"/>
            <a:chExt cx="4489518" cy="1514728"/>
          </a:xfrm>
        </p:grpSpPr>
        <p:sp>
          <p:nvSpPr>
            <p:cNvPr id="230" name="Rectangle: Rounded Corners 229">
              <a:extLst>
                <a:ext uri="{FF2B5EF4-FFF2-40B4-BE49-F238E27FC236}">
                  <a16:creationId xmlns:a16="http://schemas.microsoft.com/office/drawing/2014/main" id="{582CFC04-5D56-413E-97C2-97A476D06C47}"/>
                </a:ext>
              </a:extLst>
            </p:cNvPr>
            <p:cNvSpPr/>
            <p:nvPr/>
          </p:nvSpPr>
          <p:spPr>
            <a:xfrm>
              <a:off x="-526575" y="416034"/>
              <a:ext cx="3945561" cy="537609"/>
            </a:xfrm>
            <a:prstGeom prst="roundRect">
              <a:avLst>
                <a:gd name="adj" fmla="val 50000"/>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31" name="Rectangle: Rounded Corners 230">
              <a:extLst>
                <a:ext uri="{FF2B5EF4-FFF2-40B4-BE49-F238E27FC236}">
                  <a16:creationId xmlns:a16="http://schemas.microsoft.com/office/drawing/2014/main" id="{6CACB203-9200-4EBB-9990-2B7A2890D138}"/>
                </a:ext>
              </a:extLst>
            </p:cNvPr>
            <p:cNvSpPr/>
            <p:nvPr/>
          </p:nvSpPr>
          <p:spPr>
            <a:xfrm>
              <a:off x="-938992" y="905016"/>
              <a:ext cx="4489518" cy="537609"/>
            </a:xfrm>
            <a:prstGeom prst="roundRect">
              <a:avLst>
                <a:gd name="adj" fmla="val 50000"/>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32" name="Rectangle: Rounded Corners 231">
              <a:extLst>
                <a:ext uri="{FF2B5EF4-FFF2-40B4-BE49-F238E27FC236}">
                  <a16:creationId xmlns:a16="http://schemas.microsoft.com/office/drawing/2014/main" id="{AFADD3B6-835A-4D96-B64E-FB0C33266417}"/>
                </a:ext>
              </a:extLst>
            </p:cNvPr>
            <p:cNvSpPr/>
            <p:nvPr/>
          </p:nvSpPr>
          <p:spPr>
            <a:xfrm>
              <a:off x="468016" y="1393153"/>
              <a:ext cx="2950970" cy="537609"/>
            </a:xfrm>
            <a:prstGeom prst="roundRect">
              <a:avLst>
                <a:gd name="adj" fmla="val 50000"/>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grpSp>
      <p:grpSp>
        <p:nvGrpSpPr>
          <p:cNvPr id="212" name="Group 211">
            <a:extLst>
              <a:ext uri="{FF2B5EF4-FFF2-40B4-BE49-F238E27FC236}">
                <a16:creationId xmlns:a16="http://schemas.microsoft.com/office/drawing/2014/main" id="{F22828BE-3DA4-4C0F-94BD-B4BB69283D35}"/>
              </a:ext>
            </a:extLst>
          </p:cNvPr>
          <p:cNvGrpSpPr/>
          <p:nvPr/>
        </p:nvGrpSpPr>
        <p:grpSpPr>
          <a:xfrm flipH="1">
            <a:off x="8398622" y="-661663"/>
            <a:ext cx="4449098" cy="1509252"/>
            <a:chOff x="-769443" y="-70250"/>
            <a:chExt cx="4449098" cy="1509252"/>
          </a:xfrm>
        </p:grpSpPr>
        <p:pic>
          <p:nvPicPr>
            <p:cNvPr id="213" name="Picture 212" descr="Icon&#10;&#10;Description automatically generated">
              <a:extLst>
                <a:ext uri="{FF2B5EF4-FFF2-40B4-BE49-F238E27FC236}">
                  <a16:creationId xmlns:a16="http://schemas.microsoft.com/office/drawing/2014/main" id="{2FADEE70-494D-4DC9-913F-71B3ED049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819" y="-70250"/>
              <a:ext cx="2032656" cy="838254"/>
            </a:xfrm>
            <a:prstGeom prst="rect">
              <a:avLst/>
            </a:prstGeom>
          </p:spPr>
        </p:pic>
        <p:pic>
          <p:nvPicPr>
            <p:cNvPr id="214" name="Picture 213" descr="Icon&#10;&#10;Description automatically generated">
              <a:extLst>
                <a:ext uri="{FF2B5EF4-FFF2-40B4-BE49-F238E27FC236}">
                  <a16:creationId xmlns:a16="http://schemas.microsoft.com/office/drawing/2014/main" id="{79B9773E-BB41-4C0E-8654-401433722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522" y="367320"/>
              <a:ext cx="2032656" cy="838254"/>
            </a:xfrm>
            <a:prstGeom prst="rect">
              <a:avLst/>
            </a:prstGeom>
          </p:spPr>
        </p:pic>
        <p:pic>
          <p:nvPicPr>
            <p:cNvPr id="215" name="Picture 214" descr="Icon&#10;&#10;Description automatically generated">
              <a:extLst>
                <a:ext uri="{FF2B5EF4-FFF2-40B4-BE49-F238E27FC236}">
                  <a16:creationId xmlns:a16="http://schemas.microsoft.com/office/drawing/2014/main" id="{5848BF3C-F690-4B9F-B2C2-8D692AD9838E}"/>
                </a:ext>
              </a:extLst>
            </p:cNvPr>
            <p:cNvPicPr>
              <a:picLocks noChangeAspect="1"/>
            </p:cNvPicPr>
            <p:nvPr/>
          </p:nvPicPr>
          <p:blipFill rotWithShape="1">
            <a:blip r:embed="rId3">
              <a:extLst>
                <a:ext uri="{28A0092B-C50C-407E-A947-70E740481C1C}">
                  <a14:useLocalDpi xmlns:a14="http://schemas.microsoft.com/office/drawing/2010/main" val="0"/>
                </a:ext>
              </a:extLst>
            </a:blip>
            <a:srcRect t="34617"/>
            <a:stretch/>
          </p:blipFill>
          <p:spPr>
            <a:xfrm>
              <a:off x="531146" y="-16886"/>
              <a:ext cx="2032656" cy="548078"/>
            </a:xfrm>
            <a:prstGeom prst="rect">
              <a:avLst/>
            </a:prstGeom>
          </p:spPr>
        </p:pic>
        <p:pic>
          <p:nvPicPr>
            <p:cNvPr id="216" name="Picture 215" descr="Icon&#10;&#10;Description automatically generated">
              <a:extLst>
                <a:ext uri="{FF2B5EF4-FFF2-40B4-BE49-F238E27FC236}">
                  <a16:creationId xmlns:a16="http://schemas.microsoft.com/office/drawing/2014/main" id="{63C49969-EA1E-43F9-8EF6-9DC11BD7C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443" y="600748"/>
              <a:ext cx="2032656" cy="838254"/>
            </a:xfrm>
            <a:prstGeom prst="rect">
              <a:avLst/>
            </a:prstGeom>
          </p:spPr>
        </p:pic>
        <p:pic>
          <p:nvPicPr>
            <p:cNvPr id="217" name="Picture 216" descr="Icon&#10;&#10;Description automatically generated">
              <a:extLst>
                <a:ext uri="{FF2B5EF4-FFF2-40B4-BE49-F238E27FC236}">
                  <a16:creationId xmlns:a16="http://schemas.microsoft.com/office/drawing/2014/main" id="{46036AD7-1E52-45B6-8D63-B9324C07F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837" y="142807"/>
              <a:ext cx="2032656" cy="838254"/>
            </a:xfrm>
            <a:prstGeom prst="rect">
              <a:avLst/>
            </a:prstGeom>
          </p:spPr>
        </p:pic>
        <p:pic>
          <p:nvPicPr>
            <p:cNvPr id="218" name="Picture 217" descr="Icon&#10;&#10;Description automatically generated">
              <a:extLst>
                <a:ext uri="{FF2B5EF4-FFF2-40B4-BE49-F238E27FC236}">
                  <a16:creationId xmlns:a16="http://schemas.microsoft.com/office/drawing/2014/main" id="{B070F6E5-E257-416B-9DEA-FA5B50747FCC}"/>
                </a:ext>
              </a:extLst>
            </p:cNvPr>
            <p:cNvPicPr>
              <a:picLocks noChangeAspect="1"/>
            </p:cNvPicPr>
            <p:nvPr/>
          </p:nvPicPr>
          <p:blipFill rotWithShape="1">
            <a:blip r:embed="rId3">
              <a:extLst>
                <a:ext uri="{28A0092B-C50C-407E-A947-70E740481C1C}">
                  <a14:useLocalDpi xmlns:a14="http://schemas.microsoft.com/office/drawing/2010/main" val="0"/>
                </a:ext>
              </a:extLst>
            </a:blip>
            <a:srcRect t="61593"/>
            <a:stretch/>
          </p:blipFill>
          <p:spPr>
            <a:xfrm>
              <a:off x="1646999" y="-21535"/>
              <a:ext cx="2032656" cy="321947"/>
            </a:xfrm>
            <a:prstGeom prst="rect">
              <a:avLst/>
            </a:prstGeom>
          </p:spPr>
        </p:pic>
      </p:grpSp>
      <p:pic>
        <p:nvPicPr>
          <p:cNvPr id="3080" name="Picture 8">
            <a:extLst>
              <a:ext uri="{FF2B5EF4-FFF2-40B4-BE49-F238E27FC236}">
                <a16:creationId xmlns:a16="http://schemas.microsoft.com/office/drawing/2014/main" id="{BF160DED-5D7B-4F8D-A490-22B89D9D0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688" y="2113242"/>
            <a:ext cx="2801372" cy="4376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034" descr="A picture containing text&#10;&#10;Description automatically generated">
            <a:extLst>
              <a:ext uri="{FF2B5EF4-FFF2-40B4-BE49-F238E27FC236}">
                <a16:creationId xmlns:a16="http://schemas.microsoft.com/office/drawing/2014/main" id="{A9C171C5-7FE8-44F7-9E6A-7B00810652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5912" y="770156"/>
            <a:ext cx="1035240" cy="1433409"/>
          </a:xfrm>
          <a:prstGeom prst="rect">
            <a:avLst/>
          </a:prstGeom>
        </p:spPr>
      </p:pic>
      <p:pic>
        <p:nvPicPr>
          <p:cNvPr id="1037" name="Picture 1036">
            <a:extLst>
              <a:ext uri="{FF2B5EF4-FFF2-40B4-BE49-F238E27FC236}">
                <a16:creationId xmlns:a16="http://schemas.microsoft.com/office/drawing/2014/main" id="{ACD3C2F2-6B0C-4A0A-9C3B-0FE2C4029D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8290" y="1003949"/>
            <a:ext cx="796339" cy="1174599"/>
          </a:xfrm>
          <a:prstGeom prst="rect">
            <a:avLst/>
          </a:prstGeom>
        </p:spPr>
      </p:pic>
      <p:grpSp>
        <p:nvGrpSpPr>
          <p:cNvPr id="122" name="Group 121">
            <a:extLst>
              <a:ext uri="{FF2B5EF4-FFF2-40B4-BE49-F238E27FC236}">
                <a16:creationId xmlns:a16="http://schemas.microsoft.com/office/drawing/2014/main" id="{2C4F37E9-502F-496D-8A29-A366D281C98F}"/>
              </a:ext>
            </a:extLst>
          </p:cNvPr>
          <p:cNvGrpSpPr/>
          <p:nvPr/>
        </p:nvGrpSpPr>
        <p:grpSpPr>
          <a:xfrm>
            <a:off x="-17589" y="5551861"/>
            <a:ext cx="12227178" cy="1400379"/>
            <a:chOff x="-17589" y="5084533"/>
            <a:chExt cx="12227178" cy="1867707"/>
          </a:xfrm>
        </p:grpSpPr>
        <p:sp>
          <p:nvSpPr>
            <p:cNvPr id="109" name="Rectangle 108">
              <a:extLst>
                <a:ext uri="{FF2B5EF4-FFF2-40B4-BE49-F238E27FC236}">
                  <a16:creationId xmlns:a16="http://schemas.microsoft.com/office/drawing/2014/main" id="{158BF1E4-3BAF-4C74-9FC8-4498AF90FB13}"/>
                </a:ext>
              </a:extLst>
            </p:cNvPr>
            <p:cNvSpPr/>
            <p:nvPr/>
          </p:nvSpPr>
          <p:spPr>
            <a:xfrm rot="16200000">
              <a:off x="5191083" y="-68771"/>
              <a:ext cx="1792245" cy="12209588"/>
            </a:xfrm>
            <a:prstGeom prst="rect">
              <a:avLst/>
            </a:prstGeom>
            <a:solidFill>
              <a:srgbClr val="787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cxnSp>
          <p:nvCxnSpPr>
            <p:cNvPr id="119" name="Straight Connector 118">
              <a:extLst>
                <a:ext uri="{FF2B5EF4-FFF2-40B4-BE49-F238E27FC236}">
                  <a16:creationId xmlns:a16="http://schemas.microsoft.com/office/drawing/2014/main" id="{CFB4D7D5-39CB-4697-A675-3BC8264993B3}"/>
                </a:ext>
              </a:extLst>
            </p:cNvPr>
            <p:cNvCxnSpPr>
              <a:cxnSpLocks/>
            </p:cNvCxnSpPr>
            <p:nvPr/>
          </p:nvCxnSpPr>
          <p:spPr>
            <a:xfrm flipH="1">
              <a:off x="-17589" y="536863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BA7E5480-6368-4C9A-BF83-EB7D9647D8EA}"/>
                </a:ext>
              </a:extLst>
            </p:cNvPr>
            <p:cNvCxnSpPr>
              <a:cxnSpLocks/>
            </p:cNvCxnSpPr>
            <p:nvPr/>
          </p:nvCxnSpPr>
          <p:spPr>
            <a:xfrm flipH="1">
              <a:off x="-17589" y="558199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987A3735-F0AA-4435-80CD-E644A9D17C53}"/>
                </a:ext>
              </a:extLst>
            </p:cNvPr>
            <p:cNvCxnSpPr>
              <a:cxnSpLocks/>
            </p:cNvCxnSpPr>
            <p:nvPr/>
          </p:nvCxnSpPr>
          <p:spPr>
            <a:xfrm flipH="1">
              <a:off x="0" y="583599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969CF6C-6E32-4659-9F38-928A4ACB259C}"/>
                </a:ext>
              </a:extLst>
            </p:cNvPr>
            <p:cNvCxnSpPr>
              <a:cxnSpLocks/>
            </p:cNvCxnSpPr>
            <p:nvPr/>
          </p:nvCxnSpPr>
          <p:spPr>
            <a:xfrm flipH="1">
              <a:off x="-17589" y="608999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E528D74-2EFC-49AB-A189-E1BEBF868DDB}"/>
                </a:ext>
              </a:extLst>
            </p:cNvPr>
            <p:cNvCxnSpPr>
              <a:cxnSpLocks/>
            </p:cNvCxnSpPr>
            <p:nvPr/>
          </p:nvCxnSpPr>
          <p:spPr>
            <a:xfrm flipH="1">
              <a:off x="-17589" y="631351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694C0B15-BEE3-46DA-B129-A701A6F58212}"/>
                </a:ext>
              </a:extLst>
            </p:cNvPr>
            <p:cNvCxnSpPr>
              <a:cxnSpLocks/>
            </p:cNvCxnSpPr>
            <p:nvPr/>
          </p:nvCxnSpPr>
          <p:spPr>
            <a:xfrm flipH="1">
              <a:off x="-17589" y="652687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60215F4-2F48-4395-9DD9-B80CF9C53963}"/>
                </a:ext>
              </a:extLst>
            </p:cNvPr>
            <p:cNvCxnSpPr>
              <a:cxnSpLocks/>
            </p:cNvCxnSpPr>
            <p:nvPr/>
          </p:nvCxnSpPr>
          <p:spPr>
            <a:xfrm flipH="1">
              <a:off x="0" y="674023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5F3BBA2-7BF5-4214-B914-12435EE24D82}"/>
                </a:ext>
              </a:extLst>
            </p:cNvPr>
            <p:cNvCxnSpPr>
              <a:cxnSpLocks/>
            </p:cNvCxnSpPr>
            <p:nvPr/>
          </p:nvCxnSpPr>
          <p:spPr>
            <a:xfrm>
              <a:off x="151437" y="513990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067BBF8C-C048-4023-95FC-4BF97EF86B3E}"/>
                </a:ext>
              </a:extLst>
            </p:cNvPr>
            <p:cNvCxnSpPr>
              <a:cxnSpLocks/>
            </p:cNvCxnSpPr>
            <p:nvPr/>
          </p:nvCxnSpPr>
          <p:spPr>
            <a:xfrm>
              <a:off x="370512" y="515612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1FD18C9B-F213-444A-BBA4-C89552526722}"/>
                </a:ext>
              </a:extLst>
            </p:cNvPr>
            <p:cNvCxnSpPr>
              <a:cxnSpLocks/>
            </p:cNvCxnSpPr>
            <p:nvPr/>
          </p:nvCxnSpPr>
          <p:spPr>
            <a:xfrm>
              <a:off x="580062" y="513990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B2DEF29D-4BAC-4B59-8E49-B26D2A423FC1}"/>
                </a:ext>
              </a:extLst>
            </p:cNvPr>
            <p:cNvCxnSpPr>
              <a:cxnSpLocks/>
            </p:cNvCxnSpPr>
            <p:nvPr/>
          </p:nvCxnSpPr>
          <p:spPr>
            <a:xfrm>
              <a:off x="799137" y="515612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CE2ECC3-6A6A-4042-8995-C505D4C29FDB}"/>
                </a:ext>
              </a:extLst>
            </p:cNvPr>
            <p:cNvCxnSpPr>
              <a:cxnSpLocks/>
            </p:cNvCxnSpPr>
            <p:nvPr/>
          </p:nvCxnSpPr>
          <p:spPr>
            <a:xfrm>
              <a:off x="1018212" y="514377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BA10CBF2-B403-4885-926C-44387EF08590}"/>
                </a:ext>
              </a:extLst>
            </p:cNvPr>
            <p:cNvCxnSpPr>
              <a:cxnSpLocks/>
            </p:cNvCxnSpPr>
            <p:nvPr/>
          </p:nvCxnSpPr>
          <p:spPr>
            <a:xfrm>
              <a:off x="1237287" y="5159994"/>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EAE6909-F7D5-4D14-9053-6FB626559462}"/>
                </a:ext>
              </a:extLst>
            </p:cNvPr>
            <p:cNvCxnSpPr>
              <a:cxnSpLocks/>
            </p:cNvCxnSpPr>
            <p:nvPr/>
          </p:nvCxnSpPr>
          <p:spPr>
            <a:xfrm>
              <a:off x="1446837" y="514377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9A22244C-4CB0-45F5-A00B-6E8949345DD8}"/>
                </a:ext>
              </a:extLst>
            </p:cNvPr>
            <p:cNvCxnSpPr>
              <a:cxnSpLocks/>
            </p:cNvCxnSpPr>
            <p:nvPr/>
          </p:nvCxnSpPr>
          <p:spPr>
            <a:xfrm>
              <a:off x="1665912" y="5159994"/>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A508BF3D-F097-46C0-A567-FC925D740613}"/>
                </a:ext>
              </a:extLst>
            </p:cNvPr>
            <p:cNvCxnSpPr>
              <a:cxnSpLocks/>
            </p:cNvCxnSpPr>
            <p:nvPr/>
          </p:nvCxnSpPr>
          <p:spPr>
            <a:xfrm>
              <a:off x="1875462" y="510849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4116EE61-8C87-4A8F-BC32-711EBB549C22}"/>
                </a:ext>
              </a:extLst>
            </p:cNvPr>
            <p:cNvCxnSpPr>
              <a:cxnSpLocks/>
            </p:cNvCxnSpPr>
            <p:nvPr/>
          </p:nvCxnSpPr>
          <p:spPr>
            <a:xfrm>
              <a:off x="2094537" y="512472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38A700A-6B6A-4EDA-975D-37C4E062E287}"/>
                </a:ext>
              </a:extLst>
            </p:cNvPr>
            <p:cNvCxnSpPr>
              <a:cxnSpLocks/>
            </p:cNvCxnSpPr>
            <p:nvPr/>
          </p:nvCxnSpPr>
          <p:spPr>
            <a:xfrm>
              <a:off x="2304087" y="510849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A87A7A00-7DD5-4576-B98E-F9F4CB3335AF}"/>
                </a:ext>
              </a:extLst>
            </p:cNvPr>
            <p:cNvCxnSpPr>
              <a:cxnSpLocks/>
            </p:cNvCxnSpPr>
            <p:nvPr/>
          </p:nvCxnSpPr>
          <p:spPr>
            <a:xfrm>
              <a:off x="2523162" y="512472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912D8F4-E828-40B8-9233-8D18F7B545B2}"/>
                </a:ext>
              </a:extLst>
            </p:cNvPr>
            <p:cNvCxnSpPr>
              <a:cxnSpLocks/>
            </p:cNvCxnSpPr>
            <p:nvPr/>
          </p:nvCxnSpPr>
          <p:spPr>
            <a:xfrm>
              <a:off x="2742237" y="511236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D71DDC7-1A75-4536-8C03-C47464A1F7DD}"/>
                </a:ext>
              </a:extLst>
            </p:cNvPr>
            <p:cNvCxnSpPr>
              <a:cxnSpLocks/>
            </p:cNvCxnSpPr>
            <p:nvPr/>
          </p:nvCxnSpPr>
          <p:spPr>
            <a:xfrm>
              <a:off x="2961312" y="5128592"/>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1ECDE59-D7F8-4E0A-B8CD-8B759E4A6C13}"/>
                </a:ext>
              </a:extLst>
            </p:cNvPr>
            <p:cNvCxnSpPr>
              <a:cxnSpLocks/>
            </p:cNvCxnSpPr>
            <p:nvPr/>
          </p:nvCxnSpPr>
          <p:spPr>
            <a:xfrm>
              <a:off x="3170862" y="511236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CF338686-CFF4-46FA-A6AD-99B90A5DF825}"/>
                </a:ext>
              </a:extLst>
            </p:cNvPr>
            <p:cNvCxnSpPr>
              <a:cxnSpLocks/>
            </p:cNvCxnSpPr>
            <p:nvPr/>
          </p:nvCxnSpPr>
          <p:spPr>
            <a:xfrm>
              <a:off x="3389937" y="5128592"/>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236B03CD-8F76-4B06-A372-F225261C4837}"/>
                </a:ext>
              </a:extLst>
            </p:cNvPr>
            <p:cNvCxnSpPr>
              <a:cxnSpLocks/>
            </p:cNvCxnSpPr>
            <p:nvPr/>
          </p:nvCxnSpPr>
          <p:spPr>
            <a:xfrm>
              <a:off x="3625771" y="513602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F0A7FBFA-A6A3-4103-9B99-344BD1C57569}"/>
                </a:ext>
              </a:extLst>
            </p:cNvPr>
            <p:cNvCxnSpPr>
              <a:cxnSpLocks/>
            </p:cNvCxnSpPr>
            <p:nvPr/>
          </p:nvCxnSpPr>
          <p:spPr>
            <a:xfrm>
              <a:off x="3844846" y="5152252"/>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BB2332A-5634-46D1-A197-9B02D19263AB}"/>
                </a:ext>
              </a:extLst>
            </p:cNvPr>
            <p:cNvCxnSpPr>
              <a:cxnSpLocks/>
            </p:cNvCxnSpPr>
            <p:nvPr/>
          </p:nvCxnSpPr>
          <p:spPr>
            <a:xfrm>
              <a:off x="4054396" y="513602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0489694-5238-497A-A344-8A208C3A535D}"/>
                </a:ext>
              </a:extLst>
            </p:cNvPr>
            <p:cNvCxnSpPr>
              <a:cxnSpLocks/>
            </p:cNvCxnSpPr>
            <p:nvPr/>
          </p:nvCxnSpPr>
          <p:spPr>
            <a:xfrm>
              <a:off x="4273471" y="5152252"/>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D930618-4996-4DC8-8BC0-8A23200D6AAB}"/>
                </a:ext>
              </a:extLst>
            </p:cNvPr>
            <p:cNvCxnSpPr>
              <a:cxnSpLocks/>
            </p:cNvCxnSpPr>
            <p:nvPr/>
          </p:nvCxnSpPr>
          <p:spPr>
            <a:xfrm>
              <a:off x="4492546" y="513990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543F72B-7DCC-4E9A-B786-75E2B409F858}"/>
                </a:ext>
              </a:extLst>
            </p:cNvPr>
            <p:cNvCxnSpPr>
              <a:cxnSpLocks/>
            </p:cNvCxnSpPr>
            <p:nvPr/>
          </p:nvCxnSpPr>
          <p:spPr>
            <a:xfrm>
              <a:off x="4711621" y="515612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87282594-4661-4C51-AE0E-5224B761D246}"/>
                </a:ext>
              </a:extLst>
            </p:cNvPr>
            <p:cNvCxnSpPr>
              <a:cxnSpLocks/>
            </p:cNvCxnSpPr>
            <p:nvPr/>
          </p:nvCxnSpPr>
          <p:spPr>
            <a:xfrm>
              <a:off x="4921171" y="513990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9685A215-144A-4E24-9E51-6ED7C5B01F89}"/>
                </a:ext>
              </a:extLst>
            </p:cNvPr>
            <p:cNvCxnSpPr>
              <a:cxnSpLocks/>
            </p:cNvCxnSpPr>
            <p:nvPr/>
          </p:nvCxnSpPr>
          <p:spPr>
            <a:xfrm>
              <a:off x="5140246" y="515612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6DE1CBDA-0934-42ED-8913-166A89CE95B9}"/>
                </a:ext>
              </a:extLst>
            </p:cNvPr>
            <p:cNvCxnSpPr>
              <a:cxnSpLocks/>
            </p:cNvCxnSpPr>
            <p:nvPr/>
          </p:nvCxnSpPr>
          <p:spPr>
            <a:xfrm>
              <a:off x="5349796" y="5104627"/>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A8B03111-7C8A-4641-BE31-3927B0FE9865}"/>
                </a:ext>
              </a:extLst>
            </p:cNvPr>
            <p:cNvCxnSpPr>
              <a:cxnSpLocks/>
            </p:cNvCxnSpPr>
            <p:nvPr/>
          </p:nvCxnSpPr>
          <p:spPr>
            <a:xfrm>
              <a:off x="5568871" y="512085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D63EA7F4-07ED-4C6F-82F8-85ADF4774854}"/>
                </a:ext>
              </a:extLst>
            </p:cNvPr>
            <p:cNvCxnSpPr>
              <a:cxnSpLocks/>
            </p:cNvCxnSpPr>
            <p:nvPr/>
          </p:nvCxnSpPr>
          <p:spPr>
            <a:xfrm>
              <a:off x="5778421" y="5104627"/>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3FA66DFE-D65C-410D-8136-6634682B1581}"/>
                </a:ext>
              </a:extLst>
            </p:cNvPr>
            <p:cNvCxnSpPr>
              <a:cxnSpLocks/>
            </p:cNvCxnSpPr>
            <p:nvPr/>
          </p:nvCxnSpPr>
          <p:spPr>
            <a:xfrm>
              <a:off x="5997496" y="512085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0CB73714-466A-4910-88D7-21A06256D8C2}"/>
                </a:ext>
              </a:extLst>
            </p:cNvPr>
            <p:cNvCxnSpPr>
              <a:cxnSpLocks/>
            </p:cNvCxnSpPr>
            <p:nvPr/>
          </p:nvCxnSpPr>
          <p:spPr>
            <a:xfrm>
              <a:off x="6216571" y="510849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3EBE85D2-5DAE-4B3D-9B8F-C087D4BD5F0C}"/>
                </a:ext>
              </a:extLst>
            </p:cNvPr>
            <p:cNvCxnSpPr>
              <a:cxnSpLocks/>
            </p:cNvCxnSpPr>
            <p:nvPr/>
          </p:nvCxnSpPr>
          <p:spPr>
            <a:xfrm>
              <a:off x="6435646" y="512472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61E301C7-78AA-4344-B950-FF3608AAB264}"/>
                </a:ext>
              </a:extLst>
            </p:cNvPr>
            <p:cNvCxnSpPr>
              <a:cxnSpLocks/>
            </p:cNvCxnSpPr>
            <p:nvPr/>
          </p:nvCxnSpPr>
          <p:spPr>
            <a:xfrm>
              <a:off x="6645196" y="510849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D82DECAE-DCE1-4E1C-AF22-D142513CE3A0}"/>
                </a:ext>
              </a:extLst>
            </p:cNvPr>
            <p:cNvCxnSpPr>
              <a:cxnSpLocks/>
            </p:cNvCxnSpPr>
            <p:nvPr/>
          </p:nvCxnSpPr>
          <p:spPr>
            <a:xfrm>
              <a:off x="6864271" y="512472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4FA2B49F-A44A-4B9D-B981-E46E33CDBFDC}"/>
                </a:ext>
              </a:extLst>
            </p:cNvPr>
            <p:cNvCxnSpPr>
              <a:cxnSpLocks/>
            </p:cNvCxnSpPr>
            <p:nvPr/>
          </p:nvCxnSpPr>
          <p:spPr>
            <a:xfrm>
              <a:off x="7103222" y="5115935"/>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8CB52FA9-35DE-47FC-B5B1-7BE00AC41733}"/>
                </a:ext>
              </a:extLst>
            </p:cNvPr>
            <p:cNvCxnSpPr>
              <a:cxnSpLocks/>
            </p:cNvCxnSpPr>
            <p:nvPr/>
          </p:nvCxnSpPr>
          <p:spPr>
            <a:xfrm>
              <a:off x="7322297" y="513215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9B053E6A-93D9-4389-AA80-3A6E9821275C}"/>
                </a:ext>
              </a:extLst>
            </p:cNvPr>
            <p:cNvCxnSpPr>
              <a:cxnSpLocks/>
            </p:cNvCxnSpPr>
            <p:nvPr/>
          </p:nvCxnSpPr>
          <p:spPr>
            <a:xfrm>
              <a:off x="7531847" y="5115935"/>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636B2A6-047F-4CC2-B995-D8ACFE3341EC}"/>
                </a:ext>
              </a:extLst>
            </p:cNvPr>
            <p:cNvCxnSpPr>
              <a:cxnSpLocks/>
            </p:cNvCxnSpPr>
            <p:nvPr/>
          </p:nvCxnSpPr>
          <p:spPr>
            <a:xfrm>
              <a:off x="7750922" y="513215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4CED6B57-3F5E-4378-BBBF-9122FF061860}"/>
                </a:ext>
              </a:extLst>
            </p:cNvPr>
            <p:cNvCxnSpPr>
              <a:cxnSpLocks/>
            </p:cNvCxnSpPr>
            <p:nvPr/>
          </p:nvCxnSpPr>
          <p:spPr>
            <a:xfrm>
              <a:off x="7969997" y="511980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5D0BFFA5-5A6E-437C-BC9E-7BCB407ABCAB}"/>
                </a:ext>
              </a:extLst>
            </p:cNvPr>
            <p:cNvCxnSpPr>
              <a:cxnSpLocks/>
            </p:cNvCxnSpPr>
            <p:nvPr/>
          </p:nvCxnSpPr>
          <p:spPr>
            <a:xfrm>
              <a:off x="8189072" y="513602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AF22ADA4-B444-40AC-B74B-1FED39D1BB35}"/>
                </a:ext>
              </a:extLst>
            </p:cNvPr>
            <p:cNvCxnSpPr>
              <a:cxnSpLocks/>
            </p:cNvCxnSpPr>
            <p:nvPr/>
          </p:nvCxnSpPr>
          <p:spPr>
            <a:xfrm>
              <a:off x="8398622" y="511980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0E94128-1E5C-4EA3-8054-6588F88E8464}"/>
                </a:ext>
              </a:extLst>
            </p:cNvPr>
            <p:cNvCxnSpPr>
              <a:cxnSpLocks/>
            </p:cNvCxnSpPr>
            <p:nvPr/>
          </p:nvCxnSpPr>
          <p:spPr>
            <a:xfrm>
              <a:off x="8617697" y="513602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5F41D73-1442-45BB-AA73-D7A1AA25B79D}"/>
                </a:ext>
              </a:extLst>
            </p:cNvPr>
            <p:cNvCxnSpPr>
              <a:cxnSpLocks/>
            </p:cNvCxnSpPr>
            <p:nvPr/>
          </p:nvCxnSpPr>
          <p:spPr>
            <a:xfrm>
              <a:off x="8827247" y="508453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751802D3-A62F-4FBA-9BDB-B0061F51933D}"/>
                </a:ext>
              </a:extLst>
            </p:cNvPr>
            <p:cNvCxnSpPr>
              <a:cxnSpLocks/>
            </p:cNvCxnSpPr>
            <p:nvPr/>
          </p:nvCxnSpPr>
          <p:spPr>
            <a:xfrm>
              <a:off x="9046322" y="510075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CDB8DB9-F1C1-47BA-B0FF-3E84ECADDA64}"/>
                </a:ext>
              </a:extLst>
            </p:cNvPr>
            <p:cNvCxnSpPr>
              <a:cxnSpLocks/>
            </p:cNvCxnSpPr>
            <p:nvPr/>
          </p:nvCxnSpPr>
          <p:spPr>
            <a:xfrm>
              <a:off x="9255872" y="508453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91D87DCD-3764-43A0-9F2E-8FF36901352D}"/>
                </a:ext>
              </a:extLst>
            </p:cNvPr>
            <p:cNvCxnSpPr>
              <a:cxnSpLocks/>
            </p:cNvCxnSpPr>
            <p:nvPr/>
          </p:nvCxnSpPr>
          <p:spPr>
            <a:xfrm>
              <a:off x="9474947" y="510075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78011EBC-E18F-477E-B43A-10A79798F0A9}"/>
                </a:ext>
              </a:extLst>
            </p:cNvPr>
            <p:cNvCxnSpPr>
              <a:cxnSpLocks/>
            </p:cNvCxnSpPr>
            <p:nvPr/>
          </p:nvCxnSpPr>
          <p:spPr>
            <a:xfrm>
              <a:off x="9694022" y="5088404"/>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F76A6A09-4CB2-4321-A4F8-9513063ED4FB}"/>
                </a:ext>
              </a:extLst>
            </p:cNvPr>
            <p:cNvCxnSpPr>
              <a:cxnSpLocks/>
            </p:cNvCxnSpPr>
            <p:nvPr/>
          </p:nvCxnSpPr>
          <p:spPr>
            <a:xfrm>
              <a:off x="9913097" y="5104627"/>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CAEB8342-1A97-4AFD-AD6D-5589C2681D28}"/>
                </a:ext>
              </a:extLst>
            </p:cNvPr>
            <p:cNvCxnSpPr>
              <a:cxnSpLocks/>
            </p:cNvCxnSpPr>
            <p:nvPr/>
          </p:nvCxnSpPr>
          <p:spPr>
            <a:xfrm>
              <a:off x="10122647" y="5088404"/>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9AF21B64-1565-47C9-9942-61438C705883}"/>
                </a:ext>
              </a:extLst>
            </p:cNvPr>
            <p:cNvCxnSpPr>
              <a:cxnSpLocks/>
            </p:cNvCxnSpPr>
            <p:nvPr/>
          </p:nvCxnSpPr>
          <p:spPr>
            <a:xfrm>
              <a:off x="10341722" y="5104627"/>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49E755DC-4483-4F93-A0C8-EC3DEBEDD5C5}"/>
                </a:ext>
              </a:extLst>
            </p:cNvPr>
            <p:cNvCxnSpPr>
              <a:cxnSpLocks/>
            </p:cNvCxnSpPr>
            <p:nvPr/>
          </p:nvCxnSpPr>
          <p:spPr>
            <a:xfrm>
              <a:off x="10560357" y="5093285"/>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3A2EC37-B974-4E5D-AA75-165042766100}"/>
                </a:ext>
              </a:extLst>
            </p:cNvPr>
            <p:cNvCxnSpPr>
              <a:cxnSpLocks/>
            </p:cNvCxnSpPr>
            <p:nvPr/>
          </p:nvCxnSpPr>
          <p:spPr>
            <a:xfrm>
              <a:off x="10779432" y="510950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BCB88F90-029C-42C9-92CC-000F93B353A8}"/>
                </a:ext>
              </a:extLst>
            </p:cNvPr>
            <p:cNvCxnSpPr>
              <a:cxnSpLocks/>
            </p:cNvCxnSpPr>
            <p:nvPr/>
          </p:nvCxnSpPr>
          <p:spPr>
            <a:xfrm>
              <a:off x="10988982" y="5093285"/>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8C3DF1EC-13C4-416B-A880-A422EEB34983}"/>
                </a:ext>
              </a:extLst>
            </p:cNvPr>
            <p:cNvCxnSpPr>
              <a:cxnSpLocks/>
            </p:cNvCxnSpPr>
            <p:nvPr/>
          </p:nvCxnSpPr>
          <p:spPr>
            <a:xfrm>
              <a:off x="11208057" y="510950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96E5F96B-1D6F-47B3-813F-7E27085D77D7}"/>
                </a:ext>
              </a:extLst>
            </p:cNvPr>
            <p:cNvCxnSpPr>
              <a:cxnSpLocks/>
            </p:cNvCxnSpPr>
            <p:nvPr/>
          </p:nvCxnSpPr>
          <p:spPr>
            <a:xfrm>
              <a:off x="11427132" y="509715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43245D19-7736-4AF2-AC80-AA3A138F7CC3}"/>
                </a:ext>
              </a:extLst>
            </p:cNvPr>
            <p:cNvCxnSpPr>
              <a:cxnSpLocks/>
            </p:cNvCxnSpPr>
            <p:nvPr/>
          </p:nvCxnSpPr>
          <p:spPr>
            <a:xfrm>
              <a:off x="11646207" y="511337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C757D15C-EBE9-4FD3-BDB6-921D7A4246A2}"/>
                </a:ext>
              </a:extLst>
            </p:cNvPr>
            <p:cNvCxnSpPr>
              <a:cxnSpLocks/>
            </p:cNvCxnSpPr>
            <p:nvPr/>
          </p:nvCxnSpPr>
          <p:spPr>
            <a:xfrm>
              <a:off x="11855757" y="509715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E8D8E7E4-7DD7-4BEB-8881-3819EC358C6C}"/>
                </a:ext>
              </a:extLst>
            </p:cNvPr>
            <p:cNvCxnSpPr>
              <a:cxnSpLocks/>
            </p:cNvCxnSpPr>
            <p:nvPr/>
          </p:nvCxnSpPr>
          <p:spPr>
            <a:xfrm>
              <a:off x="12074832" y="511337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grpSp>
      <p:sp>
        <p:nvSpPr>
          <p:cNvPr id="1027" name="Rectangle 1026">
            <a:extLst>
              <a:ext uri="{FF2B5EF4-FFF2-40B4-BE49-F238E27FC236}">
                <a16:creationId xmlns:a16="http://schemas.microsoft.com/office/drawing/2014/main" id="{68F4C684-183A-4167-AC2A-8CDE377B185F}"/>
              </a:ext>
            </a:extLst>
          </p:cNvPr>
          <p:cNvSpPr/>
          <p:nvPr/>
        </p:nvSpPr>
        <p:spPr>
          <a:xfrm>
            <a:off x="1" y="5099120"/>
            <a:ext cx="12209588" cy="497711"/>
          </a:xfrm>
          <a:prstGeom prst="rect">
            <a:avLst/>
          </a:prstGeom>
          <a:solidFill>
            <a:srgbClr val="EAA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044" name="Trapezoid 1043">
            <a:extLst>
              <a:ext uri="{FF2B5EF4-FFF2-40B4-BE49-F238E27FC236}">
                <a16:creationId xmlns:a16="http://schemas.microsoft.com/office/drawing/2014/main" id="{46A24B17-B429-4BD2-8377-46077BA3C595}"/>
              </a:ext>
            </a:extLst>
          </p:cNvPr>
          <p:cNvSpPr/>
          <p:nvPr/>
        </p:nvSpPr>
        <p:spPr>
          <a:xfrm>
            <a:off x="3118651" y="700652"/>
            <a:ext cx="5921953" cy="4419459"/>
          </a:xfrm>
          <a:prstGeom prst="trapezoid">
            <a:avLst>
              <a:gd name="adj" fmla="val 58614"/>
            </a:avLst>
          </a:prstGeom>
          <a:solidFill>
            <a:srgbClr val="FFD44B">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048" name="Picture 1047" descr="Icon&#10;&#10;Description automatically generated">
            <a:extLst>
              <a:ext uri="{FF2B5EF4-FFF2-40B4-BE49-F238E27FC236}">
                <a16:creationId xmlns:a16="http://schemas.microsoft.com/office/drawing/2014/main" id="{576E4133-BD8E-4217-9275-4C30F3C51B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3939" y="-37262"/>
            <a:ext cx="1332443" cy="1072343"/>
          </a:xfrm>
          <a:prstGeom prst="rect">
            <a:avLst/>
          </a:prstGeom>
        </p:spPr>
      </p:pic>
      <p:pic>
        <p:nvPicPr>
          <p:cNvPr id="1039" name="Picture 1038" descr="A picture containing text, sign, night sky&#10;&#10;Description automatically generated">
            <a:extLst>
              <a:ext uri="{FF2B5EF4-FFF2-40B4-BE49-F238E27FC236}">
                <a16:creationId xmlns:a16="http://schemas.microsoft.com/office/drawing/2014/main" id="{96BEDD1D-EC12-4EE2-B32B-34FEAECF71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077" y="934000"/>
            <a:ext cx="915790" cy="1284096"/>
          </a:xfrm>
          <a:prstGeom prst="rect">
            <a:avLst/>
          </a:prstGeom>
        </p:spPr>
      </p:pic>
      <p:pic>
        <p:nvPicPr>
          <p:cNvPr id="1046" name="Picture 1045" descr="A picture containing toy, vector graphics&#10;&#10;Description automatically generated">
            <a:extLst>
              <a:ext uri="{FF2B5EF4-FFF2-40B4-BE49-F238E27FC236}">
                <a16:creationId xmlns:a16="http://schemas.microsoft.com/office/drawing/2014/main" id="{5216F74F-453F-47CE-BB46-82069C3834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321397" y="2205065"/>
            <a:ext cx="4100406" cy="4419458"/>
          </a:xfrm>
          <a:prstGeom prst="rect">
            <a:avLst/>
          </a:prstGeom>
        </p:spPr>
      </p:pic>
      <p:sp>
        <p:nvSpPr>
          <p:cNvPr id="1050" name="TextBox 1049">
            <a:extLst>
              <a:ext uri="{FF2B5EF4-FFF2-40B4-BE49-F238E27FC236}">
                <a16:creationId xmlns:a16="http://schemas.microsoft.com/office/drawing/2014/main" id="{948DBED5-60ED-4C6D-A815-D9A18BF4C84E}"/>
              </a:ext>
            </a:extLst>
          </p:cNvPr>
          <p:cNvSpPr txBox="1"/>
          <p:nvPr/>
        </p:nvSpPr>
        <p:spPr>
          <a:xfrm>
            <a:off x="3500698" y="1591087"/>
            <a:ext cx="5173014" cy="1754326"/>
          </a:xfrm>
          <a:prstGeom prst="rect">
            <a:avLst/>
          </a:prstGeom>
          <a:noFill/>
        </p:spPr>
        <p:txBody>
          <a:bodyPr wrap="square" rtlCol="0">
            <a:spAutoFit/>
          </a:bodyPr>
          <a:lstStyle/>
          <a:p>
            <a:pPr algn="ctr"/>
            <a:r>
              <a:rPr lang="en-US" sz="5400" dirty="0">
                <a:latin typeface="UVN Bai Sau Nang" panose="04030905020802020C03" pitchFamily="82" charset="0"/>
              </a:rPr>
              <a:t>CHÚC CÁC EM HỌC TỐT</a:t>
            </a:r>
            <a:endParaRPr lang="en-PH" sz="5400" dirty="0">
              <a:latin typeface="UVN Bai Sau Nang" panose="04030905020802020C03" pitchFamily="82" charset="0"/>
            </a:endParaRPr>
          </a:p>
        </p:txBody>
      </p:sp>
      <p:pic>
        <p:nvPicPr>
          <p:cNvPr id="1052" name="Picture 1051" descr="Graphical user interface&#10;&#10;Description automatically generated with medium confidence">
            <a:extLst>
              <a:ext uri="{FF2B5EF4-FFF2-40B4-BE49-F238E27FC236}">
                <a16:creationId xmlns:a16="http://schemas.microsoft.com/office/drawing/2014/main" id="{4AA6EC5A-4308-40FA-9367-486C6FF94105}"/>
              </a:ext>
            </a:extLst>
          </p:cNvPr>
          <p:cNvPicPr>
            <a:picLocks noChangeAspect="1"/>
          </p:cNvPicPr>
          <p:nvPr/>
        </p:nvPicPr>
        <p:blipFill rotWithShape="1">
          <a:blip r:embed="rId10">
            <a:extLst>
              <a:ext uri="{28A0092B-C50C-407E-A947-70E740481C1C}">
                <a14:useLocalDpi xmlns:a14="http://schemas.microsoft.com/office/drawing/2010/main" val="0"/>
              </a:ext>
            </a:extLst>
          </a:blip>
          <a:srcRect l="50503"/>
          <a:stretch/>
        </p:blipFill>
        <p:spPr>
          <a:xfrm>
            <a:off x="10088850" y="850022"/>
            <a:ext cx="2253128" cy="4358869"/>
          </a:xfrm>
          <a:prstGeom prst="rect">
            <a:avLst/>
          </a:prstGeom>
        </p:spPr>
      </p:pic>
      <p:pic>
        <p:nvPicPr>
          <p:cNvPr id="277" name="Picture 276" descr="Graphical user interface&#10;&#10;Description automatically generated with medium confidence">
            <a:extLst>
              <a:ext uri="{FF2B5EF4-FFF2-40B4-BE49-F238E27FC236}">
                <a16:creationId xmlns:a16="http://schemas.microsoft.com/office/drawing/2014/main" id="{BD7A6834-2AC8-44A1-84E1-128E4E5722EE}"/>
              </a:ext>
            </a:extLst>
          </p:cNvPr>
          <p:cNvPicPr>
            <a:picLocks noChangeAspect="1"/>
          </p:cNvPicPr>
          <p:nvPr/>
        </p:nvPicPr>
        <p:blipFill rotWithShape="1">
          <a:blip r:embed="rId10">
            <a:extLst>
              <a:ext uri="{28A0092B-C50C-407E-A947-70E740481C1C}">
                <a14:useLocalDpi xmlns:a14="http://schemas.microsoft.com/office/drawing/2010/main" val="0"/>
              </a:ext>
            </a:extLst>
          </a:blip>
          <a:srcRect l="9921" r="59016" b="65580"/>
          <a:stretch/>
        </p:blipFill>
        <p:spPr>
          <a:xfrm>
            <a:off x="8581601" y="342616"/>
            <a:ext cx="1124816" cy="1236376"/>
          </a:xfrm>
          <a:prstGeom prst="rect">
            <a:avLst/>
          </a:prstGeom>
        </p:spPr>
      </p:pic>
      <p:pic>
        <p:nvPicPr>
          <p:cNvPr id="278" name="Picture 277" descr="Graphical user interface&#10;&#10;Description automatically generated with medium confidence">
            <a:extLst>
              <a:ext uri="{FF2B5EF4-FFF2-40B4-BE49-F238E27FC236}">
                <a16:creationId xmlns:a16="http://schemas.microsoft.com/office/drawing/2014/main" id="{399FF509-0B1F-407F-9E1B-4B56B1C0698F}"/>
              </a:ext>
            </a:extLst>
          </p:cNvPr>
          <p:cNvPicPr>
            <a:picLocks noChangeAspect="1"/>
          </p:cNvPicPr>
          <p:nvPr/>
        </p:nvPicPr>
        <p:blipFill rotWithShape="1">
          <a:blip r:embed="rId10">
            <a:extLst>
              <a:ext uri="{28A0092B-C50C-407E-A947-70E740481C1C}">
                <a14:useLocalDpi xmlns:a14="http://schemas.microsoft.com/office/drawing/2010/main" val="0"/>
              </a:ext>
            </a:extLst>
          </a:blip>
          <a:srcRect l="3185" t="32678" r="51151" b="-2050"/>
          <a:stretch/>
        </p:blipFill>
        <p:spPr>
          <a:xfrm>
            <a:off x="8898696" y="1657096"/>
            <a:ext cx="1255380" cy="1891916"/>
          </a:xfrm>
          <a:prstGeom prst="rect">
            <a:avLst/>
          </a:prstGeom>
        </p:spPr>
      </p:pic>
      <p:pic>
        <p:nvPicPr>
          <p:cNvPr id="3" name="Picture 2" descr="A picture containing container, basket&#10;&#10;Description automatically generated">
            <a:extLst>
              <a:ext uri="{FF2B5EF4-FFF2-40B4-BE49-F238E27FC236}">
                <a16:creationId xmlns:a16="http://schemas.microsoft.com/office/drawing/2014/main" id="{ED0624A8-3388-4951-AADB-9387C383E9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3269" y="4760040"/>
            <a:ext cx="1220063" cy="867954"/>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A27E0856-21AE-4671-9994-E86370B72D4C}"/>
              </a:ext>
            </a:extLst>
          </p:cNvPr>
          <p:cNvPicPr>
            <a:picLocks noChangeAspect="1"/>
          </p:cNvPicPr>
          <p:nvPr/>
        </p:nvPicPr>
        <p:blipFill rotWithShape="1">
          <a:blip r:embed="rId12">
            <a:extLst>
              <a:ext uri="{28A0092B-C50C-407E-A947-70E740481C1C}">
                <a14:useLocalDpi xmlns:a14="http://schemas.microsoft.com/office/drawing/2010/main" val="0"/>
              </a:ext>
            </a:extLst>
          </a:blip>
          <a:srcRect t="30960" b="34531"/>
          <a:stretch/>
        </p:blipFill>
        <p:spPr>
          <a:xfrm>
            <a:off x="4652714" y="3498001"/>
            <a:ext cx="6126718" cy="2114287"/>
          </a:xfrm>
          <a:prstGeom prst="rect">
            <a:avLst/>
          </a:prstGeom>
        </p:spPr>
      </p:pic>
    </p:spTree>
    <p:custDataLst>
      <p:tags r:id="rId1"/>
    </p:custDataLst>
    <p:extLst>
      <p:ext uri="{BB962C8B-B14F-4D97-AF65-F5344CB8AC3E}">
        <p14:creationId xmlns:p14="http://schemas.microsoft.com/office/powerpoint/2010/main" val="41022922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212"/>
                                        </p:tgtEl>
                                        <p:attrNameLst>
                                          <p:attrName>style.visibility</p:attrName>
                                        </p:attrNameLst>
                                      </p:cBhvr>
                                      <p:to>
                                        <p:strVal val="visible"/>
                                      </p:to>
                                    </p:set>
                                    <p:animEffect transition="in" filter="fade">
                                      <p:cBhvr>
                                        <p:cTn id="10" dur="500"/>
                                        <p:tgtEl>
                                          <p:spTgt spid="212"/>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3080"/>
                                        </p:tgtEl>
                                        <p:attrNameLst>
                                          <p:attrName>style.visibility</p:attrName>
                                        </p:attrNameLst>
                                      </p:cBhvr>
                                      <p:to>
                                        <p:strVal val="visible"/>
                                      </p:to>
                                    </p:set>
                                    <p:anim calcmode="lin" valueType="num">
                                      <p:cBhvr additive="base">
                                        <p:cTn id="14" dur="500" fill="hold"/>
                                        <p:tgtEl>
                                          <p:spTgt spid="3080"/>
                                        </p:tgtEl>
                                        <p:attrNameLst>
                                          <p:attrName>ppt_x</p:attrName>
                                        </p:attrNameLst>
                                      </p:cBhvr>
                                      <p:tavLst>
                                        <p:tav tm="0">
                                          <p:val>
                                            <p:strVal val="0-#ppt_w/2"/>
                                          </p:val>
                                        </p:tav>
                                        <p:tav tm="100000">
                                          <p:val>
                                            <p:strVal val="#ppt_x"/>
                                          </p:val>
                                        </p:tav>
                                      </p:tavLst>
                                    </p:anim>
                                    <p:anim calcmode="lin" valueType="num">
                                      <p:cBhvr additive="base">
                                        <p:cTn id="15" dur="500" fill="hold"/>
                                        <p:tgtEl>
                                          <p:spTgt spid="3080"/>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2" fill="hold" nodeType="afterEffect">
                                  <p:stCondLst>
                                    <p:cond delay="0"/>
                                  </p:stCondLst>
                                  <p:childTnLst>
                                    <p:set>
                                      <p:cBhvr>
                                        <p:cTn id="18" dur="1" fill="hold">
                                          <p:stCondLst>
                                            <p:cond delay="0"/>
                                          </p:stCondLst>
                                        </p:cTn>
                                        <p:tgtEl>
                                          <p:spTgt spid="1052"/>
                                        </p:tgtEl>
                                        <p:attrNameLst>
                                          <p:attrName>style.visibility</p:attrName>
                                        </p:attrNameLst>
                                      </p:cBhvr>
                                      <p:to>
                                        <p:strVal val="visible"/>
                                      </p:to>
                                    </p:set>
                                    <p:anim calcmode="lin" valueType="num">
                                      <p:cBhvr additive="base">
                                        <p:cTn id="19" dur="500" fill="hold"/>
                                        <p:tgtEl>
                                          <p:spTgt spid="1052"/>
                                        </p:tgtEl>
                                        <p:attrNameLst>
                                          <p:attrName>ppt_x</p:attrName>
                                        </p:attrNameLst>
                                      </p:cBhvr>
                                      <p:tavLst>
                                        <p:tav tm="0">
                                          <p:val>
                                            <p:strVal val="1+#ppt_w/2"/>
                                          </p:val>
                                        </p:tav>
                                        <p:tav tm="100000">
                                          <p:val>
                                            <p:strVal val="#ppt_x"/>
                                          </p:val>
                                        </p:tav>
                                      </p:tavLst>
                                    </p:anim>
                                    <p:anim calcmode="lin" valueType="num">
                                      <p:cBhvr additive="base">
                                        <p:cTn id="20" dur="500" fill="hold"/>
                                        <p:tgtEl>
                                          <p:spTgt spid="1052"/>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9" fill="hold" nodeType="afterEffect">
                                  <p:stCondLst>
                                    <p:cond delay="0"/>
                                  </p:stCondLst>
                                  <p:childTnLst>
                                    <p:set>
                                      <p:cBhvr>
                                        <p:cTn id="23" dur="1" fill="hold">
                                          <p:stCondLst>
                                            <p:cond delay="0"/>
                                          </p:stCondLst>
                                        </p:cTn>
                                        <p:tgtEl>
                                          <p:spTgt spid="1035"/>
                                        </p:tgtEl>
                                        <p:attrNameLst>
                                          <p:attrName>style.visibility</p:attrName>
                                        </p:attrNameLst>
                                      </p:cBhvr>
                                      <p:to>
                                        <p:strVal val="visible"/>
                                      </p:to>
                                    </p:set>
                                    <p:anim calcmode="lin" valueType="num">
                                      <p:cBhvr additive="base">
                                        <p:cTn id="24" dur="500" fill="hold"/>
                                        <p:tgtEl>
                                          <p:spTgt spid="1035"/>
                                        </p:tgtEl>
                                        <p:attrNameLst>
                                          <p:attrName>ppt_x</p:attrName>
                                        </p:attrNameLst>
                                      </p:cBhvr>
                                      <p:tavLst>
                                        <p:tav tm="0">
                                          <p:val>
                                            <p:strVal val="0-#ppt_w/2"/>
                                          </p:val>
                                        </p:tav>
                                        <p:tav tm="100000">
                                          <p:val>
                                            <p:strVal val="#ppt_x"/>
                                          </p:val>
                                        </p:tav>
                                      </p:tavLst>
                                    </p:anim>
                                    <p:anim calcmode="lin" valueType="num">
                                      <p:cBhvr additive="base">
                                        <p:cTn id="25" dur="500" fill="hold"/>
                                        <p:tgtEl>
                                          <p:spTgt spid="1035"/>
                                        </p:tgtEl>
                                        <p:attrNameLst>
                                          <p:attrName>ppt_y</p:attrName>
                                        </p:attrNameLst>
                                      </p:cBhvr>
                                      <p:tavLst>
                                        <p:tav tm="0">
                                          <p:val>
                                            <p:strVal val="0-#ppt_h/2"/>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1037"/>
                                        </p:tgtEl>
                                        <p:attrNameLst>
                                          <p:attrName>style.visibility</p:attrName>
                                        </p:attrNameLst>
                                      </p:cBhvr>
                                      <p:to>
                                        <p:strVal val="visible"/>
                                      </p:to>
                                    </p:set>
                                    <p:anim calcmode="lin" valueType="num">
                                      <p:cBhvr additive="base">
                                        <p:cTn id="28" dur="500" fill="hold"/>
                                        <p:tgtEl>
                                          <p:spTgt spid="1037"/>
                                        </p:tgtEl>
                                        <p:attrNameLst>
                                          <p:attrName>ppt_x</p:attrName>
                                        </p:attrNameLst>
                                      </p:cBhvr>
                                      <p:tavLst>
                                        <p:tav tm="0">
                                          <p:val>
                                            <p:strVal val="0-#ppt_w/2"/>
                                          </p:val>
                                        </p:tav>
                                        <p:tav tm="100000">
                                          <p:val>
                                            <p:strVal val="#ppt_x"/>
                                          </p:val>
                                        </p:tav>
                                      </p:tavLst>
                                    </p:anim>
                                    <p:anim calcmode="lin" valueType="num">
                                      <p:cBhvr additive="base">
                                        <p:cTn id="29" dur="500" fill="hold"/>
                                        <p:tgtEl>
                                          <p:spTgt spid="1037"/>
                                        </p:tgtEl>
                                        <p:attrNameLst>
                                          <p:attrName>ppt_y</p:attrName>
                                        </p:attrNameLst>
                                      </p:cBhvr>
                                      <p:tavLst>
                                        <p:tav tm="0">
                                          <p:val>
                                            <p:strVal val="0-#ppt_h/2"/>
                                          </p:val>
                                        </p:tav>
                                        <p:tav tm="100000">
                                          <p:val>
                                            <p:strVal val="#ppt_y"/>
                                          </p:val>
                                        </p:tav>
                                      </p:tavLst>
                                    </p:anim>
                                  </p:childTnLst>
                                </p:cTn>
                              </p:par>
                              <p:par>
                                <p:cTn id="30" presetID="2" presetClass="entr" presetSubtype="9" fill="hold" nodeType="withEffect">
                                  <p:stCondLst>
                                    <p:cond delay="0"/>
                                  </p:stCondLst>
                                  <p:childTnLst>
                                    <p:set>
                                      <p:cBhvr>
                                        <p:cTn id="31" dur="1" fill="hold">
                                          <p:stCondLst>
                                            <p:cond delay="0"/>
                                          </p:stCondLst>
                                        </p:cTn>
                                        <p:tgtEl>
                                          <p:spTgt spid="1039"/>
                                        </p:tgtEl>
                                        <p:attrNameLst>
                                          <p:attrName>style.visibility</p:attrName>
                                        </p:attrNameLst>
                                      </p:cBhvr>
                                      <p:to>
                                        <p:strVal val="visible"/>
                                      </p:to>
                                    </p:set>
                                    <p:anim calcmode="lin" valueType="num">
                                      <p:cBhvr additive="base">
                                        <p:cTn id="32" dur="500" fill="hold"/>
                                        <p:tgtEl>
                                          <p:spTgt spid="1039"/>
                                        </p:tgtEl>
                                        <p:attrNameLst>
                                          <p:attrName>ppt_x</p:attrName>
                                        </p:attrNameLst>
                                      </p:cBhvr>
                                      <p:tavLst>
                                        <p:tav tm="0">
                                          <p:val>
                                            <p:strVal val="0-#ppt_w/2"/>
                                          </p:val>
                                        </p:tav>
                                        <p:tav tm="100000">
                                          <p:val>
                                            <p:strVal val="#ppt_x"/>
                                          </p:val>
                                        </p:tav>
                                      </p:tavLst>
                                    </p:anim>
                                    <p:anim calcmode="lin" valueType="num">
                                      <p:cBhvr additive="base">
                                        <p:cTn id="33" dur="500" fill="hold"/>
                                        <p:tgtEl>
                                          <p:spTgt spid="1039"/>
                                        </p:tgtEl>
                                        <p:attrNameLst>
                                          <p:attrName>ppt_y</p:attrName>
                                        </p:attrNameLst>
                                      </p:cBhvr>
                                      <p:tavLst>
                                        <p:tav tm="0">
                                          <p:val>
                                            <p:strVal val="0-#ppt_h/2"/>
                                          </p:val>
                                        </p:tav>
                                        <p:tav tm="100000">
                                          <p:val>
                                            <p:strVal val="#ppt_y"/>
                                          </p:val>
                                        </p:tav>
                                      </p:tavLst>
                                    </p:anim>
                                  </p:childTnLst>
                                </p:cTn>
                              </p:par>
                            </p:childTnLst>
                          </p:cTn>
                        </p:par>
                        <p:par>
                          <p:cTn id="34" fill="hold">
                            <p:stCondLst>
                              <p:cond delay="2000"/>
                            </p:stCondLst>
                            <p:childTnLst>
                              <p:par>
                                <p:cTn id="35" presetID="47" presetClass="entr" presetSubtype="0" fill="hold" nodeType="afterEffect">
                                  <p:stCondLst>
                                    <p:cond delay="0"/>
                                  </p:stCondLst>
                                  <p:childTnLst>
                                    <p:set>
                                      <p:cBhvr>
                                        <p:cTn id="36" dur="1" fill="hold">
                                          <p:stCondLst>
                                            <p:cond delay="0"/>
                                          </p:stCondLst>
                                        </p:cTn>
                                        <p:tgtEl>
                                          <p:spTgt spid="277"/>
                                        </p:tgtEl>
                                        <p:attrNameLst>
                                          <p:attrName>style.visibility</p:attrName>
                                        </p:attrNameLst>
                                      </p:cBhvr>
                                      <p:to>
                                        <p:strVal val="visible"/>
                                      </p:to>
                                    </p:set>
                                    <p:animEffect transition="in" filter="fade">
                                      <p:cBhvr>
                                        <p:cTn id="37" dur="1000"/>
                                        <p:tgtEl>
                                          <p:spTgt spid="277"/>
                                        </p:tgtEl>
                                      </p:cBhvr>
                                    </p:animEffect>
                                    <p:anim calcmode="lin" valueType="num">
                                      <p:cBhvr>
                                        <p:cTn id="38" dur="1000" fill="hold"/>
                                        <p:tgtEl>
                                          <p:spTgt spid="277"/>
                                        </p:tgtEl>
                                        <p:attrNameLst>
                                          <p:attrName>ppt_x</p:attrName>
                                        </p:attrNameLst>
                                      </p:cBhvr>
                                      <p:tavLst>
                                        <p:tav tm="0">
                                          <p:val>
                                            <p:strVal val="#ppt_x"/>
                                          </p:val>
                                        </p:tav>
                                        <p:tav tm="100000">
                                          <p:val>
                                            <p:strVal val="#ppt_x"/>
                                          </p:val>
                                        </p:tav>
                                      </p:tavLst>
                                    </p:anim>
                                    <p:anim calcmode="lin" valueType="num">
                                      <p:cBhvr>
                                        <p:cTn id="39" dur="1000" fill="hold"/>
                                        <p:tgtEl>
                                          <p:spTgt spid="277"/>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278"/>
                                        </p:tgtEl>
                                        <p:attrNameLst>
                                          <p:attrName>style.visibility</p:attrName>
                                        </p:attrNameLst>
                                      </p:cBhvr>
                                      <p:to>
                                        <p:strVal val="visible"/>
                                      </p:to>
                                    </p:set>
                                    <p:animEffect transition="in" filter="fade">
                                      <p:cBhvr>
                                        <p:cTn id="43" dur="1000"/>
                                        <p:tgtEl>
                                          <p:spTgt spid="278"/>
                                        </p:tgtEl>
                                      </p:cBhvr>
                                    </p:animEffect>
                                    <p:anim calcmode="lin" valueType="num">
                                      <p:cBhvr>
                                        <p:cTn id="44" dur="1000" fill="hold"/>
                                        <p:tgtEl>
                                          <p:spTgt spid="278"/>
                                        </p:tgtEl>
                                        <p:attrNameLst>
                                          <p:attrName>ppt_x</p:attrName>
                                        </p:attrNameLst>
                                      </p:cBhvr>
                                      <p:tavLst>
                                        <p:tav tm="0">
                                          <p:val>
                                            <p:strVal val="#ppt_x"/>
                                          </p:val>
                                        </p:tav>
                                        <p:tav tm="100000">
                                          <p:val>
                                            <p:strVal val="#ppt_x"/>
                                          </p:val>
                                        </p:tav>
                                      </p:tavLst>
                                    </p:anim>
                                    <p:anim calcmode="lin" valueType="num">
                                      <p:cBhvr>
                                        <p:cTn id="45" dur="1000" fill="hold"/>
                                        <p:tgtEl>
                                          <p:spTgt spid="278"/>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42"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par>
                          <p:cTn id="52" fill="hold">
                            <p:stCondLst>
                              <p:cond delay="5000"/>
                            </p:stCondLst>
                            <p:childTnLst>
                              <p:par>
                                <p:cTn id="53" presetID="42" presetClass="entr" presetSubtype="0" fill="hold" nodeType="after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1000"/>
                                        <p:tgtEl>
                                          <p:spTgt spid="3"/>
                                        </p:tgtEl>
                                      </p:cBhvr>
                                    </p:animEffect>
                                    <p:anim calcmode="lin" valueType="num">
                                      <p:cBhvr>
                                        <p:cTn id="56" dur="1000" fill="hold"/>
                                        <p:tgtEl>
                                          <p:spTgt spid="3"/>
                                        </p:tgtEl>
                                        <p:attrNameLst>
                                          <p:attrName>ppt_x</p:attrName>
                                        </p:attrNameLst>
                                      </p:cBhvr>
                                      <p:tavLst>
                                        <p:tav tm="0">
                                          <p:val>
                                            <p:strVal val="#ppt_x"/>
                                          </p:val>
                                        </p:tav>
                                        <p:tav tm="100000">
                                          <p:val>
                                            <p:strVal val="#ppt_x"/>
                                          </p:val>
                                        </p:tav>
                                      </p:tavLst>
                                    </p:anim>
                                    <p:anim calcmode="lin" valueType="num">
                                      <p:cBhvr>
                                        <p:cTn id="57" dur="1000" fill="hold"/>
                                        <p:tgtEl>
                                          <p:spTgt spid="3"/>
                                        </p:tgtEl>
                                        <p:attrNameLst>
                                          <p:attrName>ppt_y</p:attrName>
                                        </p:attrNameLst>
                                      </p:cBhvr>
                                      <p:tavLst>
                                        <p:tav tm="0">
                                          <p:val>
                                            <p:strVal val="#ppt_y+.1"/>
                                          </p:val>
                                        </p:tav>
                                        <p:tav tm="100000">
                                          <p:val>
                                            <p:strVal val="#ppt_y"/>
                                          </p:val>
                                        </p:tav>
                                      </p:tavLst>
                                    </p:anim>
                                  </p:childTnLst>
                                </p:cTn>
                              </p:par>
                            </p:childTnLst>
                          </p:cTn>
                        </p:par>
                        <p:par>
                          <p:cTn id="58" fill="hold">
                            <p:stCondLst>
                              <p:cond delay="6000"/>
                            </p:stCondLst>
                            <p:childTnLst>
                              <p:par>
                                <p:cTn id="59" presetID="42" presetClass="entr" presetSubtype="0" fill="hold" nodeType="afterEffect">
                                  <p:stCondLst>
                                    <p:cond delay="0"/>
                                  </p:stCondLst>
                                  <p:childTnLst>
                                    <p:set>
                                      <p:cBhvr>
                                        <p:cTn id="60" dur="1" fill="hold">
                                          <p:stCondLst>
                                            <p:cond delay="0"/>
                                          </p:stCondLst>
                                        </p:cTn>
                                        <p:tgtEl>
                                          <p:spTgt spid="1046"/>
                                        </p:tgtEl>
                                        <p:attrNameLst>
                                          <p:attrName>style.visibility</p:attrName>
                                        </p:attrNameLst>
                                      </p:cBhvr>
                                      <p:to>
                                        <p:strVal val="visible"/>
                                      </p:to>
                                    </p:set>
                                    <p:animEffect transition="in" filter="fade">
                                      <p:cBhvr>
                                        <p:cTn id="61" dur="1000"/>
                                        <p:tgtEl>
                                          <p:spTgt spid="1046"/>
                                        </p:tgtEl>
                                      </p:cBhvr>
                                    </p:animEffect>
                                    <p:anim calcmode="lin" valueType="num">
                                      <p:cBhvr>
                                        <p:cTn id="62" dur="1000" fill="hold"/>
                                        <p:tgtEl>
                                          <p:spTgt spid="1046"/>
                                        </p:tgtEl>
                                        <p:attrNameLst>
                                          <p:attrName>ppt_x</p:attrName>
                                        </p:attrNameLst>
                                      </p:cBhvr>
                                      <p:tavLst>
                                        <p:tav tm="0">
                                          <p:val>
                                            <p:strVal val="#ppt_x"/>
                                          </p:val>
                                        </p:tav>
                                        <p:tav tm="100000">
                                          <p:val>
                                            <p:strVal val="#ppt_x"/>
                                          </p:val>
                                        </p:tav>
                                      </p:tavLst>
                                    </p:anim>
                                    <p:anim calcmode="lin" valueType="num">
                                      <p:cBhvr>
                                        <p:cTn id="63" dur="1000" fill="hold"/>
                                        <p:tgtEl>
                                          <p:spTgt spid="1046"/>
                                        </p:tgtEl>
                                        <p:attrNameLst>
                                          <p:attrName>ppt_y</p:attrName>
                                        </p:attrNameLst>
                                      </p:cBhvr>
                                      <p:tavLst>
                                        <p:tav tm="0">
                                          <p:val>
                                            <p:strVal val="#ppt_y+.1"/>
                                          </p:val>
                                        </p:tav>
                                        <p:tav tm="100000">
                                          <p:val>
                                            <p:strVal val="#ppt_y"/>
                                          </p:val>
                                        </p:tav>
                                      </p:tavLst>
                                    </p:anim>
                                  </p:childTnLst>
                                </p:cTn>
                              </p:par>
                            </p:childTnLst>
                          </p:cTn>
                        </p:par>
                        <p:par>
                          <p:cTn id="64" fill="hold">
                            <p:stCondLst>
                              <p:cond delay="7000"/>
                            </p:stCondLst>
                            <p:childTnLst>
                              <p:par>
                                <p:cTn id="65" presetID="47" presetClass="entr" presetSubtype="0" fill="hold" nodeType="afterEffect">
                                  <p:stCondLst>
                                    <p:cond delay="0"/>
                                  </p:stCondLst>
                                  <p:childTnLst>
                                    <p:set>
                                      <p:cBhvr>
                                        <p:cTn id="66" dur="1" fill="hold">
                                          <p:stCondLst>
                                            <p:cond delay="0"/>
                                          </p:stCondLst>
                                        </p:cTn>
                                        <p:tgtEl>
                                          <p:spTgt spid="1048"/>
                                        </p:tgtEl>
                                        <p:attrNameLst>
                                          <p:attrName>style.visibility</p:attrName>
                                        </p:attrNameLst>
                                      </p:cBhvr>
                                      <p:to>
                                        <p:strVal val="visible"/>
                                      </p:to>
                                    </p:set>
                                    <p:animEffect transition="in" filter="fade">
                                      <p:cBhvr>
                                        <p:cTn id="67" dur="1000"/>
                                        <p:tgtEl>
                                          <p:spTgt spid="1048"/>
                                        </p:tgtEl>
                                      </p:cBhvr>
                                    </p:animEffect>
                                    <p:anim calcmode="lin" valueType="num">
                                      <p:cBhvr>
                                        <p:cTn id="68" dur="1000" fill="hold"/>
                                        <p:tgtEl>
                                          <p:spTgt spid="1048"/>
                                        </p:tgtEl>
                                        <p:attrNameLst>
                                          <p:attrName>ppt_x</p:attrName>
                                        </p:attrNameLst>
                                      </p:cBhvr>
                                      <p:tavLst>
                                        <p:tav tm="0">
                                          <p:val>
                                            <p:strVal val="#ppt_x"/>
                                          </p:val>
                                        </p:tav>
                                        <p:tav tm="100000">
                                          <p:val>
                                            <p:strVal val="#ppt_x"/>
                                          </p:val>
                                        </p:tav>
                                      </p:tavLst>
                                    </p:anim>
                                    <p:anim calcmode="lin" valueType="num">
                                      <p:cBhvr>
                                        <p:cTn id="69" dur="1000" fill="hold"/>
                                        <p:tgtEl>
                                          <p:spTgt spid="1048"/>
                                        </p:tgtEl>
                                        <p:attrNameLst>
                                          <p:attrName>ppt_y</p:attrName>
                                        </p:attrNameLst>
                                      </p:cBhvr>
                                      <p:tavLst>
                                        <p:tav tm="0">
                                          <p:val>
                                            <p:strVal val="#ppt_y-.1"/>
                                          </p:val>
                                        </p:tav>
                                        <p:tav tm="100000">
                                          <p:val>
                                            <p:strVal val="#ppt_y"/>
                                          </p:val>
                                        </p:tav>
                                      </p:tavLst>
                                    </p:anim>
                                  </p:childTnLst>
                                </p:cTn>
                              </p:par>
                            </p:childTnLst>
                          </p:cTn>
                        </p:par>
                        <p:par>
                          <p:cTn id="70" fill="hold">
                            <p:stCondLst>
                              <p:cond delay="8000"/>
                            </p:stCondLst>
                            <p:childTnLst>
                              <p:par>
                                <p:cTn id="71" presetID="26" presetClass="emph" presetSubtype="0" fill="hold" nodeType="afterEffect">
                                  <p:stCondLst>
                                    <p:cond delay="0"/>
                                  </p:stCondLst>
                                  <p:childTnLst>
                                    <p:animEffect transition="out" filter="fade">
                                      <p:cBhvr>
                                        <p:cTn id="72" dur="500" tmFilter="0, 0; .2, .5; .8, .5; 1, 0"/>
                                        <p:tgtEl>
                                          <p:spTgt spid="1048"/>
                                        </p:tgtEl>
                                      </p:cBhvr>
                                    </p:animEffect>
                                    <p:animScale>
                                      <p:cBhvr>
                                        <p:cTn id="73" dur="250" autoRev="1" fill="hold"/>
                                        <p:tgtEl>
                                          <p:spTgt spid="1048"/>
                                        </p:tgtEl>
                                      </p:cBhvr>
                                      <p:by x="105000" y="105000"/>
                                    </p:animScale>
                                  </p:childTnLst>
                                </p:cTn>
                              </p:par>
                            </p:childTnLst>
                          </p:cTn>
                        </p:par>
                        <p:par>
                          <p:cTn id="74" fill="hold">
                            <p:stCondLst>
                              <p:cond delay="8500"/>
                            </p:stCondLst>
                            <p:childTnLst>
                              <p:par>
                                <p:cTn id="75" presetID="10" presetClass="entr" presetSubtype="0" fill="hold" grpId="0" nodeType="afterEffect">
                                  <p:stCondLst>
                                    <p:cond delay="0"/>
                                  </p:stCondLst>
                                  <p:childTnLst>
                                    <p:set>
                                      <p:cBhvr>
                                        <p:cTn id="76" dur="1" fill="hold">
                                          <p:stCondLst>
                                            <p:cond delay="0"/>
                                          </p:stCondLst>
                                        </p:cTn>
                                        <p:tgtEl>
                                          <p:spTgt spid="1044"/>
                                        </p:tgtEl>
                                        <p:attrNameLst>
                                          <p:attrName>style.visibility</p:attrName>
                                        </p:attrNameLst>
                                      </p:cBhvr>
                                      <p:to>
                                        <p:strVal val="visible"/>
                                      </p:to>
                                    </p:set>
                                    <p:animEffect transition="in" filter="fade">
                                      <p:cBhvr>
                                        <p:cTn id="77" dur="500"/>
                                        <p:tgtEl>
                                          <p:spTgt spid="1044"/>
                                        </p:tgtEl>
                                      </p:cBhvr>
                                    </p:animEffect>
                                  </p:childTnLst>
                                </p:cTn>
                              </p:par>
                            </p:childTnLst>
                          </p:cTn>
                        </p:par>
                        <p:par>
                          <p:cTn id="78" fill="hold">
                            <p:stCondLst>
                              <p:cond delay="9000"/>
                            </p:stCondLst>
                            <p:childTnLst>
                              <p:par>
                                <p:cTn id="79" presetID="26" presetClass="emph" presetSubtype="0" fill="hold" grpId="1" nodeType="afterEffect">
                                  <p:stCondLst>
                                    <p:cond delay="0"/>
                                  </p:stCondLst>
                                  <p:childTnLst>
                                    <p:animEffect transition="out" filter="fade">
                                      <p:cBhvr>
                                        <p:cTn id="80" dur="500" tmFilter="0, 0; .2, .5; .8, .5; 1, 0"/>
                                        <p:tgtEl>
                                          <p:spTgt spid="1044"/>
                                        </p:tgtEl>
                                      </p:cBhvr>
                                    </p:animEffect>
                                    <p:animScale>
                                      <p:cBhvr>
                                        <p:cTn id="81" dur="250" autoRev="1" fill="hold"/>
                                        <p:tgtEl>
                                          <p:spTgt spid="1044"/>
                                        </p:tgtEl>
                                      </p:cBhvr>
                                      <p:by x="105000" y="105000"/>
                                    </p:animScale>
                                  </p:childTnLst>
                                </p:cTn>
                              </p:par>
                            </p:childTnLst>
                          </p:cTn>
                        </p:par>
                        <p:par>
                          <p:cTn id="82" fill="hold">
                            <p:stCondLst>
                              <p:cond delay="9500"/>
                            </p:stCondLst>
                            <p:childTnLst>
                              <p:par>
                                <p:cTn id="83" presetID="42" presetClass="entr" presetSubtype="0" fill="hold" grpId="0" nodeType="afterEffect">
                                  <p:stCondLst>
                                    <p:cond delay="0"/>
                                  </p:stCondLst>
                                  <p:childTnLst>
                                    <p:set>
                                      <p:cBhvr>
                                        <p:cTn id="84" dur="1" fill="hold">
                                          <p:stCondLst>
                                            <p:cond delay="0"/>
                                          </p:stCondLst>
                                        </p:cTn>
                                        <p:tgtEl>
                                          <p:spTgt spid="1050"/>
                                        </p:tgtEl>
                                        <p:attrNameLst>
                                          <p:attrName>style.visibility</p:attrName>
                                        </p:attrNameLst>
                                      </p:cBhvr>
                                      <p:to>
                                        <p:strVal val="visible"/>
                                      </p:to>
                                    </p:set>
                                    <p:animEffect transition="in" filter="fade">
                                      <p:cBhvr>
                                        <p:cTn id="85" dur="1000"/>
                                        <p:tgtEl>
                                          <p:spTgt spid="1050"/>
                                        </p:tgtEl>
                                      </p:cBhvr>
                                    </p:animEffect>
                                    <p:anim calcmode="lin" valueType="num">
                                      <p:cBhvr>
                                        <p:cTn id="86" dur="1000" fill="hold"/>
                                        <p:tgtEl>
                                          <p:spTgt spid="1050"/>
                                        </p:tgtEl>
                                        <p:attrNameLst>
                                          <p:attrName>ppt_x</p:attrName>
                                        </p:attrNameLst>
                                      </p:cBhvr>
                                      <p:tavLst>
                                        <p:tav tm="0">
                                          <p:val>
                                            <p:strVal val="#ppt_x"/>
                                          </p:val>
                                        </p:tav>
                                        <p:tav tm="100000">
                                          <p:val>
                                            <p:strVal val="#ppt_x"/>
                                          </p:val>
                                        </p:tav>
                                      </p:tavLst>
                                    </p:anim>
                                    <p:anim calcmode="lin" valueType="num">
                                      <p:cBhvr>
                                        <p:cTn id="87" dur="1000" fill="hold"/>
                                        <p:tgtEl>
                                          <p:spTgt spid="1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 grpId="0" animBg="1"/>
      <p:bldP spid="1044" grpId="1" animBg="1"/>
      <p:bldP spid="10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Freeform: Shape 123">
            <a:extLst>
              <a:ext uri="{FF2B5EF4-FFF2-40B4-BE49-F238E27FC236}">
                <a16:creationId xmlns:a16="http://schemas.microsoft.com/office/drawing/2014/main" id="{BA6C6489-421F-4027-88D0-A41933CE1CA2}"/>
              </a:ext>
            </a:extLst>
          </p:cNvPr>
          <p:cNvSpPr/>
          <p:nvPr/>
        </p:nvSpPr>
        <p:spPr>
          <a:xfrm>
            <a:off x="5009004" y="2763051"/>
            <a:ext cx="5628396" cy="1656000"/>
          </a:xfrm>
          <a:custGeom>
            <a:avLst/>
            <a:gdLst>
              <a:gd name="connsiteX0" fmla="*/ 0 w 5621472"/>
              <a:gd name="connsiteY0" fmla="*/ 0 h 2417635"/>
              <a:gd name="connsiteX1" fmla="*/ 936912 w 5621472"/>
              <a:gd name="connsiteY1" fmla="*/ 0 h 2417635"/>
              <a:gd name="connsiteX2" fmla="*/ 1873824 w 5621472"/>
              <a:gd name="connsiteY2" fmla="*/ 0 h 2417635"/>
              <a:gd name="connsiteX3" fmla="*/ 2810736 w 5621472"/>
              <a:gd name="connsiteY3" fmla="*/ 0 h 2417635"/>
              <a:gd name="connsiteX4" fmla="*/ 3747648 w 5621472"/>
              <a:gd name="connsiteY4" fmla="*/ 0 h 2417635"/>
              <a:gd name="connsiteX5" fmla="*/ 4684560 w 5621472"/>
              <a:gd name="connsiteY5" fmla="*/ 0 h 2417635"/>
              <a:gd name="connsiteX6" fmla="*/ 5621472 w 5621472"/>
              <a:gd name="connsiteY6" fmla="*/ 0 h 2417635"/>
              <a:gd name="connsiteX7" fmla="*/ 5621472 w 5621472"/>
              <a:gd name="connsiteY7" fmla="*/ 2417635 h 2417635"/>
              <a:gd name="connsiteX8" fmla="*/ 4684560 w 5621472"/>
              <a:gd name="connsiteY8" fmla="*/ 2417635 h 2417635"/>
              <a:gd name="connsiteX9" fmla="*/ 3747648 w 5621472"/>
              <a:gd name="connsiteY9" fmla="*/ 2417635 h 2417635"/>
              <a:gd name="connsiteX10" fmla="*/ 2810736 w 5621472"/>
              <a:gd name="connsiteY10" fmla="*/ 2417635 h 2417635"/>
              <a:gd name="connsiteX11" fmla="*/ 1873824 w 5621472"/>
              <a:gd name="connsiteY11" fmla="*/ 2417635 h 2417635"/>
              <a:gd name="connsiteX12" fmla="*/ 936912 w 5621472"/>
              <a:gd name="connsiteY12" fmla="*/ 2417635 h 2417635"/>
              <a:gd name="connsiteX13" fmla="*/ 0 w 5621472"/>
              <a:gd name="connsiteY13" fmla="*/ 2417635 h 241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21472" h="2417635">
                <a:moveTo>
                  <a:pt x="0" y="0"/>
                </a:moveTo>
                <a:lnTo>
                  <a:pt x="936912" y="0"/>
                </a:lnTo>
                <a:lnTo>
                  <a:pt x="1873824" y="0"/>
                </a:lnTo>
                <a:lnTo>
                  <a:pt x="2810736" y="0"/>
                </a:lnTo>
                <a:lnTo>
                  <a:pt x="3747648" y="0"/>
                </a:lnTo>
                <a:lnTo>
                  <a:pt x="4684560" y="0"/>
                </a:lnTo>
                <a:lnTo>
                  <a:pt x="5621472" y="0"/>
                </a:lnTo>
                <a:lnTo>
                  <a:pt x="5621472" y="2417635"/>
                </a:lnTo>
                <a:lnTo>
                  <a:pt x="4684560" y="2417635"/>
                </a:lnTo>
                <a:lnTo>
                  <a:pt x="3747648" y="2417635"/>
                </a:lnTo>
                <a:lnTo>
                  <a:pt x="2810736" y="2417635"/>
                </a:lnTo>
                <a:lnTo>
                  <a:pt x="1873824" y="2417635"/>
                </a:lnTo>
                <a:lnTo>
                  <a:pt x="936912" y="2417635"/>
                </a:lnTo>
                <a:lnTo>
                  <a:pt x="0" y="2417635"/>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aseline="-25000" dirty="0"/>
          </a:p>
        </p:txBody>
      </p:sp>
      <p:sp>
        <p:nvSpPr>
          <p:cNvPr id="216" name="Rectangle 215">
            <a:extLst>
              <a:ext uri="{FF2B5EF4-FFF2-40B4-BE49-F238E27FC236}">
                <a16:creationId xmlns:a16="http://schemas.microsoft.com/office/drawing/2014/main" id="{3AABFE78-B9AE-4C9E-855C-07CB71B60E3D}"/>
              </a:ext>
            </a:extLst>
          </p:cNvPr>
          <p:cNvSpPr/>
          <p:nvPr/>
        </p:nvSpPr>
        <p:spPr>
          <a:xfrm>
            <a:off x="428104" y="0"/>
            <a:ext cx="2080104" cy="6858000"/>
          </a:xfrm>
          <a:prstGeom prst="rect">
            <a:avLst/>
          </a:prstGeom>
          <a:solidFill>
            <a:srgbClr val="EAA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8" name="Group 7">
            <a:extLst>
              <a:ext uri="{FF2B5EF4-FFF2-40B4-BE49-F238E27FC236}">
                <a16:creationId xmlns:a16="http://schemas.microsoft.com/office/drawing/2014/main" id="{E81A3FDD-B565-4A96-A6F3-EC34083FF4EB}"/>
              </a:ext>
            </a:extLst>
          </p:cNvPr>
          <p:cNvGrpSpPr/>
          <p:nvPr/>
        </p:nvGrpSpPr>
        <p:grpSpPr>
          <a:xfrm>
            <a:off x="-18844" y="-155946"/>
            <a:ext cx="487874" cy="7278839"/>
            <a:chOff x="-15434" y="-158493"/>
            <a:chExt cx="487874" cy="7278839"/>
          </a:xfrm>
        </p:grpSpPr>
        <p:sp>
          <p:nvSpPr>
            <p:cNvPr id="109" name="Rectangle 108">
              <a:extLst>
                <a:ext uri="{FF2B5EF4-FFF2-40B4-BE49-F238E27FC236}">
                  <a16:creationId xmlns:a16="http://schemas.microsoft.com/office/drawing/2014/main" id="{158BF1E4-3BAF-4C74-9FC8-4498AF90FB13}"/>
                </a:ext>
              </a:extLst>
            </p:cNvPr>
            <p:cNvSpPr/>
            <p:nvPr/>
          </p:nvSpPr>
          <p:spPr>
            <a:xfrm>
              <a:off x="0" y="1025"/>
              <a:ext cx="472440" cy="6858000"/>
            </a:xfrm>
            <a:prstGeom prst="rect">
              <a:avLst/>
            </a:prstGeom>
            <a:solidFill>
              <a:srgbClr val="787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cxnSp>
          <p:nvCxnSpPr>
            <p:cNvPr id="80" name="Straight Connector 79">
              <a:extLst>
                <a:ext uri="{FF2B5EF4-FFF2-40B4-BE49-F238E27FC236}">
                  <a16:creationId xmlns:a16="http://schemas.microsoft.com/office/drawing/2014/main" id="{04885C86-20E4-4FC2-A04F-39C6A6E3A3F7}"/>
                </a:ext>
              </a:extLst>
            </p:cNvPr>
            <p:cNvCxnSpPr>
              <a:cxnSpLocks/>
            </p:cNvCxnSpPr>
            <p:nvPr/>
          </p:nvCxnSpPr>
          <p:spPr>
            <a:xfrm flipH="1">
              <a:off x="289366" y="-158493"/>
              <a:ext cx="1" cy="71708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72EE7-05BB-4118-811B-779DC99252B8}"/>
                </a:ext>
              </a:extLst>
            </p:cNvPr>
            <p:cNvCxnSpPr>
              <a:cxnSpLocks/>
            </p:cNvCxnSpPr>
            <p:nvPr/>
          </p:nvCxnSpPr>
          <p:spPr>
            <a:xfrm flipH="1">
              <a:off x="127320" y="-50514"/>
              <a:ext cx="1" cy="71708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5220A1D-5FBC-4B0A-B8C6-E5FB4251FD44}"/>
                </a:ext>
              </a:extLst>
            </p:cNvPr>
            <p:cNvCxnSpPr>
              <a:cxnSpLocks/>
            </p:cNvCxnSpPr>
            <p:nvPr/>
          </p:nvCxnSpPr>
          <p:spPr>
            <a:xfrm flipH="1">
              <a:off x="0" y="16208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4EAE006-8595-460D-9D3E-E0FA5836AC4B}"/>
                </a:ext>
              </a:extLst>
            </p:cNvPr>
            <p:cNvCxnSpPr>
              <a:cxnSpLocks/>
            </p:cNvCxnSpPr>
            <p:nvPr/>
          </p:nvCxnSpPr>
          <p:spPr>
            <a:xfrm flipH="1">
              <a:off x="0" y="34920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DA3F671-EF25-475A-9679-C5D1815722FC}"/>
                </a:ext>
              </a:extLst>
            </p:cNvPr>
            <p:cNvCxnSpPr>
              <a:cxnSpLocks/>
            </p:cNvCxnSpPr>
            <p:nvPr/>
          </p:nvCxnSpPr>
          <p:spPr>
            <a:xfrm flipH="1">
              <a:off x="0" y="52784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38ECC5B-244F-43AD-8AFC-00D2F98CEB7B}"/>
                </a:ext>
              </a:extLst>
            </p:cNvPr>
            <p:cNvCxnSpPr>
              <a:cxnSpLocks/>
            </p:cNvCxnSpPr>
            <p:nvPr/>
          </p:nvCxnSpPr>
          <p:spPr>
            <a:xfrm flipH="1">
              <a:off x="0" y="71496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988F0CC-08BA-4470-BE08-F2527891B0DB}"/>
                </a:ext>
              </a:extLst>
            </p:cNvPr>
            <p:cNvCxnSpPr>
              <a:cxnSpLocks/>
            </p:cNvCxnSpPr>
            <p:nvPr/>
          </p:nvCxnSpPr>
          <p:spPr>
            <a:xfrm flipH="1">
              <a:off x="0" y="88344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5E8C432-405C-4AD4-9E8D-8FF7CD990644}"/>
                </a:ext>
              </a:extLst>
            </p:cNvPr>
            <p:cNvCxnSpPr>
              <a:cxnSpLocks/>
            </p:cNvCxnSpPr>
            <p:nvPr/>
          </p:nvCxnSpPr>
          <p:spPr>
            <a:xfrm flipH="1">
              <a:off x="0" y="107056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C99C3BD-33F0-480C-AC71-9538192BC884}"/>
                </a:ext>
              </a:extLst>
            </p:cNvPr>
            <p:cNvCxnSpPr>
              <a:cxnSpLocks/>
            </p:cNvCxnSpPr>
            <p:nvPr/>
          </p:nvCxnSpPr>
          <p:spPr>
            <a:xfrm flipH="1">
              <a:off x="0" y="124920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91FBE3A-29EF-4D44-8101-17F80428C175}"/>
                </a:ext>
              </a:extLst>
            </p:cNvPr>
            <p:cNvCxnSpPr>
              <a:cxnSpLocks/>
            </p:cNvCxnSpPr>
            <p:nvPr/>
          </p:nvCxnSpPr>
          <p:spPr>
            <a:xfrm flipH="1">
              <a:off x="0" y="143632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A0FE2C4-2508-46CA-88E6-DE1167435648}"/>
                </a:ext>
              </a:extLst>
            </p:cNvPr>
            <p:cNvCxnSpPr>
              <a:cxnSpLocks/>
            </p:cNvCxnSpPr>
            <p:nvPr/>
          </p:nvCxnSpPr>
          <p:spPr>
            <a:xfrm flipH="1">
              <a:off x="0" y="161496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44DC108-8962-469D-948C-6BF56AADA1C4}"/>
                </a:ext>
              </a:extLst>
            </p:cNvPr>
            <p:cNvCxnSpPr>
              <a:cxnSpLocks/>
            </p:cNvCxnSpPr>
            <p:nvPr/>
          </p:nvCxnSpPr>
          <p:spPr>
            <a:xfrm flipH="1">
              <a:off x="0" y="180208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03EDFA7-DDCB-4AD2-A280-C03FBBE1FA4E}"/>
                </a:ext>
              </a:extLst>
            </p:cNvPr>
            <p:cNvCxnSpPr>
              <a:cxnSpLocks/>
            </p:cNvCxnSpPr>
            <p:nvPr/>
          </p:nvCxnSpPr>
          <p:spPr>
            <a:xfrm flipH="1">
              <a:off x="0" y="198072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26480FB-B23A-4252-A25B-80D9EFAAA445}"/>
                </a:ext>
              </a:extLst>
            </p:cNvPr>
            <p:cNvCxnSpPr>
              <a:cxnSpLocks/>
            </p:cNvCxnSpPr>
            <p:nvPr/>
          </p:nvCxnSpPr>
          <p:spPr>
            <a:xfrm flipH="1">
              <a:off x="0" y="216784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1B2BBFC-3CC8-41ED-ABF0-A76605EA468E}"/>
                </a:ext>
              </a:extLst>
            </p:cNvPr>
            <p:cNvCxnSpPr>
              <a:cxnSpLocks/>
            </p:cNvCxnSpPr>
            <p:nvPr/>
          </p:nvCxnSpPr>
          <p:spPr>
            <a:xfrm flipH="1">
              <a:off x="-15434" y="231600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25E607C-0E4B-473B-9E46-351EDF80849C}"/>
                </a:ext>
              </a:extLst>
            </p:cNvPr>
            <p:cNvCxnSpPr>
              <a:cxnSpLocks/>
            </p:cNvCxnSpPr>
            <p:nvPr/>
          </p:nvCxnSpPr>
          <p:spPr>
            <a:xfrm flipH="1">
              <a:off x="-15434" y="250312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1B29F67-3782-4313-98A1-242BB7CA03B5}"/>
                </a:ext>
              </a:extLst>
            </p:cNvPr>
            <p:cNvCxnSpPr>
              <a:cxnSpLocks/>
            </p:cNvCxnSpPr>
            <p:nvPr/>
          </p:nvCxnSpPr>
          <p:spPr>
            <a:xfrm flipH="1">
              <a:off x="-15434" y="268176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32DCDE1-553F-419C-8F5B-E62418AD2F3E}"/>
                </a:ext>
              </a:extLst>
            </p:cNvPr>
            <p:cNvCxnSpPr>
              <a:cxnSpLocks/>
            </p:cNvCxnSpPr>
            <p:nvPr/>
          </p:nvCxnSpPr>
          <p:spPr>
            <a:xfrm flipH="1">
              <a:off x="-15434" y="286888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A2F6F58-CEC6-4B9C-AA8B-8E15BE24B3EA}"/>
                </a:ext>
              </a:extLst>
            </p:cNvPr>
            <p:cNvCxnSpPr>
              <a:cxnSpLocks/>
            </p:cNvCxnSpPr>
            <p:nvPr/>
          </p:nvCxnSpPr>
          <p:spPr>
            <a:xfrm flipH="1">
              <a:off x="0" y="302720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91AF83B-4B22-4432-B6BB-550B3BE41D5B}"/>
                </a:ext>
              </a:extLst>
            </p:cNvPr>
            <p:cNvCxnSpPr>
              <a:cxnSpLocks/>
            </p:cNvCxnSpPr>
            <p:nvPr/>
          </p:nvCxnSpPr>
          <p:spPr>
            <a:xfrm flipH="1">
              <a:off x="0" y="321432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1BEAAC1-299E-47FF-BB82-C568CD6BC73A}"/>
                </a:ext>
              </a:extLst>
            </p:cNvPr>
            <p:cNvCxnSpPr>
              <a:cxnSpLocks/>
            </p:cNvCxnSpPr>
            <p:nvPr/>
          </p:nvCxnSpPr>
          <p:spPr>
            <a:xfrm flipH="1">
              <a:off x="0" y="339296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6F460F0-8469-47BF-92F6-D4692D73150D}"/>
                </a:ext>
              </a:extLst>
            </p:cNvPr>
            <p:cNvCxnSpPr>
              <a:cxnSpLocks/>
            </p:cNvCxnSpPr>
            <p:nvPr/>
          </p:nvCxnSpPr>
          <p:spPr>
            <a:xfrm flipH="1">
              <a:off x="0" y="358008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C537CD8-3292-42A5-97D8-0BDD7AADCCD6}"/>
                </a:ext>
              </a:extLst>
            </p:cNvPr>
            <p:cNvCxnSpPr>
              <a:cxnSpLocks/>
            </p:cNvCxnSpPr>
            <p:nvPr/>
          </p:nvCxnSpPr>
          <p:spPr>
            <a:xfrm flipH="1">
              <a:off x="-15434" y="3786351"/>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B58A724-8C62-4E95-9C4B-290E02BDC766}"/>
                </a:ext>
              </a:extLst>
            </p:cNvPr>
            <p:cNvCxnSpPr>
              <a:cxnSpLocks/>
            </p:cNvCxnSpPr>
            <p:nvPr/>
          </p:nvCxnSpPr>
          <p:spPr>
            <a:xfrm flipH="1">
              <a:off x="-15434" y="3973476"/>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13111A0-4C06-4C98-831E-9FBAFDA10A57}"/>
                </a:ext>
              </a:extLst>
            </p:cNvPr>
            <p:cNvCxnSpPr>
              <a:cxnSpLocks/>
            </p:cNvCxnSpPr>
            <p:nvPr/>
          </p:nvCxnSpPr>
          <p:spPr>
            <a:xfrm flipH="1">
              <a:off x="-15434" y="4152111"/>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0DF5F05-73A9-483B-96D3-4643B3950D03}"/>
                </a:ext>
              </a:extLst>
            </p:cNvPr>
            <p:cNvCxnSpPr>
              <a:cxnSpLocks/>
            </p:cNvCxnSpPr>
            <p:nvPr/>
          </p:nvCxnSpPr>
          <p:spPr>
            <a:xfrm flipH="1">
              <a:off x="-15434" y="4339236"/>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E5C41E0-3C27-4127-85DA-7ED6C62E91BF}"/>
                </a:ext>
              </a:extLst>
            </p:cNvPr>
            <p:cNvCxnSpPr>
              <a:cxnSpLocks/>
            </p:cNvCxnSpPr>
            <p:nvPr/>
          </p:nvCxnSpPr>
          <p:spPr>
            <a:xfrm flipH="1">
              <a:off x="-15434" y="453088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853C927-7E30-4642-8601-B5004E541DDD}"/>
                </a:ext>
              </a:extLst>
            </p:cNvPr>
            <p:cNvCxnSpPr>
              <a:cxnSpLocks/>
            </p:cNvCxnSpPr>
            <p:nvPr/>
          </p:nvCxnSpPr>
          <p:spPr>
            <a:xfrm flipH="1">
              <a:off x="-15434" y="471800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946ACB66-B2C0-440C-8338-9664D0F5160B}"/>
                </a:ext>
              </a:extLst>
            </p:cNvPr>
            <p:cNvCxnSpPr>
              <a:cxnSpLocks/>
            </p:cNvCxnSpPr>
            <p:nvPr/>
          </p:nvCxnSpPr>
          <p:spPr>
            <a:xfrm flipH="1">
              <a:off x="-15434" y="489664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54DFE9EE-A797-486E-989D-2A25C1C2C6F2}"/>
                </a:ext>
              </a:extLst>
            </p:cNvPr>
            <p:cNvCxnSpPr>
              <a:cxnSpLocks/>
            </p:cNvCxnSpPr>
            <p:nvPr/>
          </p:nvCxnSpPr>
          <p:spPr>
            <a:xfrm flipH="1">
              <a:off x="-15434" y="508376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006C8A1B-4E00-43A3-A0F1-EF898A4D675C}"/>
                </a:ext>
              </a:extLst>
            </p:cNvPr>
            <p:cNvCxnSpPr>
              <a:cxnSpLocks/>
            </p:cNvCxnSpPr>
            <p:nvPr/>
          </p:nvCxnSpPr>
          <p:spPr>
            <a:xfrm flipH="1">
              <a:off x="-15434" y="5243036"/>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320AE39-30C1-4E8C-B5E4-39DC508132F0}"/>
                </a:ext>
              </a:extLst>
            </p:cNvPr>
            <p:cNvCxnSpPr>
              <a:cxnSpLocks/>
            </p:cNvCxnSpPr>
            <p:nvPr/>
          </p:nvCxnSpPr>
          <p:spPr>
            <a:xfrm flipH="1">
              <a:off x="-15434" y="5430161"/>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621953A-5974-4C12-8372-FA4FB8C628F2}"/>
                </a:ext>
              </a:extLst>
            </p:cNvPr>
            <p:cNvCxnSpPr>
              <a:cxnSpLocks/>
            </p:cNvCxnSpPr>
            <p:nvPr/>
          </p:nvCxnSpPr>
          <p:spPr>
            <a:xfrm flipH="1">
              <a:off x="-15434" y="5608796"/>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9EE90A3-F77A-446B-8A44-C28040E80A72}"/>
                </a:ext>
              </a:extLst>
            </p:cNvPr>
            <p:cNvCxnSpPr>
              <a:cxnSpLocks/>
            </p:cNvCxnSpPr>
            <p:nvPr/>
          </p:nvCxnSpPr>
          <p:spPr>
            <a:xfrm flipH="1">
              <a:off x="-15434" y="5795921"/>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9F457C6-74F6-4200-8B03-512D8ED8A75B}"/>
                </a:ext>
              </a:extLst>
            </p:cNvPr>
            <p:cNvCxnSpPr>
              <a:cxnSpLocks/>
            </p:cNvCxnSpPr>
            <p:nvPr/>
          </p:nvCxnSpPr>
          <p:spPr>
            <a:xfrm flipH="1">
              <a:off x="-15434" y="5963920"/>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2510B07-A0ED-42E9-892F-A78F6356E925}"/>
                </a:ext>
              </a:extLst>
            </p:cNvPr>
            <p:cNvCxnSpPr>
              <a:cxnSpLocks/>
            </p:cNvCxnSpPr>
            <p:nvPr/>
          </p:nvCxnSpPr>
          <p:spPr>
            <a:xfrm flipH="1">
              <a:off x="-15434" y="6151045"/>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9C0CD51-07C5-47DD-9424-EC2BCEAF757C}"/>
                </a:ext>
              </a:extLst>
            </p:cNvPr>
            <p:cNvCxnSpPr>
              <a:cxnSpLocks/>
            </p:cNvCxnSpPr>
            <p:nvPr/>
          </p:nvCxnSpPr>
          <p:spPr>
            <a:xfrm flipH="1">
              <a:off x="-15434" y="6329680"/>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B7BFE99-E11F-433D-818A-1CBCA314543E}"/>
                </a:ext>
              </a:extLst>
            </p:cNvPr>
            <p:cNvCxnSpPr>
              <a:cxnSpLocks/>
            </p:cNvCxnSpPr>
            <p:nvPr/>
          </p:nvCxnSpPr>
          <p:spPr>
            <a:xfrm flipH="1">
              <a:off x="-15434" y="6516805"/>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A12866A-0682-4363-9888-BB2AD411C7C6}"/>
                </a:ext>
              </a:extLst>
            </p:cNvPr>
            <p:cNvCxnSpPr>
              <a:cxnSpLocks/>
            </p:cNvCxnSpPr>
            <p:nvPr/>
          </p:nvCxnSpPr>
          <p:spPr>
            <a:xfrm flipH="1">
              <a:off x="-15434" y="6695916"/>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grpSp>
      <p:pic>
        <p:nvPicPr>
          <p:cNvPr id="1036" name="Picture 1035" descr="A green cabbage cut in half&#10;&#10;Description automatically generated with medium confidence">
            <a:extLst>
              <a:ext uri="{FF2B5EF4-FFF2-40B4-BE49-F238E27FC236}">
                <a16:creationId xmlns:a16="http://schemas.microsoft.com/office/drawing/2014/main" id="{624677BC-A6EA-4587-A1B7-720DDA0DC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177" y="1410065"/>
            <a:ext cx="1930703" cy="2011763"/>
          </a:xfrm>
          <a:prstGeom prst="rect">
            <a:avLst/>
          </a:prstGeom>
        </p:spPr>
      </p:pic>
      <p:pic>
        <p:nvPicPr>
          <p:cNvPr id="1024" name="Picture 1023">
            <a:extLst>
              <a:ext uri="{FF2B5EF4-FFF2-40B4-BE49-F238E27FC236}">
                <a16:creationId xmlns:a16="http://schemas.microsoft.com/office/drawing/2014/main" id="{51D8E9F2-6D64-4F1F-B1F5-7EA8CD689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53868">
            <a:off x="1056175" y="3972848"/>
            <a:ext cx="948872" cy="1557732"/>
          </a:xfrm>
          <a:prstGeom prst="rect">
            <a:avLst/>
          </a:prstGeom>
        </p:spPr>
      </p:pic>
      <p:pic>
        <p:nvPicPr>
          <p:cNvPr id="3" name="Picture 2" descr="A picture containing dark, footwear&#10;&#10;Description automatically generated">
            <a:extLst>
              <a:ext uri="{FF2B5EF4-FFF2-40B4-BE49-F238E27FC236}">
                <a16:creationId xmlns:a16="http://schemas.microsoft.com/office/drawing/2014/main" id="{41B56CF6-253B-4D51-B58B-563BAB63C1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89" y="3180332"/>
            <a:ext cx="1802642" cy="1420802"/>
          </a:xfrm>
          <a:prstGeom prst="rect">
            <a:avLst/>
          </a:prstGeom>
        </p:spPr>
      </p:pic>
      <p:pic>
        <p:nvPicPr>
          <p:cNvPr id="40" name="Picture 39" descr="A picture containing corn&#10;&#10;Description automatically generated">
            <a:extLst>
              <a:ext uri="{FF2B5EF4-FFF2-40B4-BE49-F238E27FC236}">
                <a16:creationId xmlns:a16="http://schemas.microsoft.com/office/drawing/2014/main" id="{5E62126A-43FD-4E77-8BD6-4A7607B9E6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12284">
            <a:off x="-125727" y="481506"/>
            <a:ext cx="1363207" cy="2033355"/>
          </a:xfrm>
          <a:prstGeom prst="rect">
            <a:avLst/>
          </a:prstGeom>
        </p:spPr>
      </p:pic>
      <p:pic>
        <p:nvPicPr>
          <p:cNvPr id="1040" name="Picture 1039" descr="A close-up of a nuclear explosion&#10;&#10;Description automatically generated with low confidence">
            <a:extLst>
              <a:ext uri="{FF2B5EF4-FFF2-40B4-BE49-F238E27FC236}">
                <a16:creationId xmlns:a16="http://schemas.microsoft.com/office/drawing/2014/main" id="{E2F2148F-CF8F-4C4E-AA8E-0707050F9F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149093">
            <a:off x="-271328" y="5291759"/>
            <a:ext cx="2214241" cy="1461399"/>
          </a:xfrm>
          <a:prstGeom prst="rect">
            <a:avLst/>
          </a:prstGeom>
        </p:spPr>
      </p:pic>
      <p:sp>
        <p:nvSpPr>
          <p:cNvPr id="2" name="Rectangle 1">
            <a:extLst>
              <a:ext uri="{FF2B5EF4-FFF2-40B4-BE49-F238E27FC236}">
                <a16:creationId xmlns:a16="http://schemas.microsoft.com/office/drawing/2014/main" id="{54D797A7-77A1-49FA-9865-AD19844F75A4}"/>
              </a:ext>
            </a:extLst>
          </p:cNvPr>
          <p:cNvSpPr/>
          <p:nvPr/>
        </p:nvSpPr>
        <p:spPr>
          <a:xfrm>
            <a:off x="5016815" y="2763051"/>
            <a:ext cx="936912" cy="1656000"/>
          </a:xfrm>
          <a:prstGeom prst="rect">
            <a:avLst/>
          </a:prstGeom>
          <a:solidFill>
            <a:srgbClr val="FF939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3BBECCD-D1EF-476D-B7CE-4247EC66BFAF}"/>
              </a:ext>
            </a:extLst>
          </p:cNvPr>
          <p:cNvSpPr/>
          <p:nvPr/>
        </p:nvSpPr>
        <p:spPr>
          <a:xfrm>
            <a:off x="5939113" y="2759047"/>
            <a:ext cx="936912" cy="1656000"/>
          </a:xfrm>
          <a:prstGeom prst="rect">
            <a:avLst/>
          </a:prstGeom>
          <a:solidFill>
            <a:srgbClr val="FF939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42C820F-1422-412D-A294-D067F6B4C19A}"/>
              </a:ext>
            </a:extLst>
          </p:cNvPr>
          <p:cNvSpPr/>
          <p:nvPr/>
        </p:nvSpPr>
        <p:spPr>
          <a:xfrm>
            <a:off x="6881922" y="2778097"/>
            <a:ext cx="936912" cy="1656000"/>
          </a:xfrm>
          <a:prstGeom prst="rect">
            <a:avLst/>
          </a:prstGeom>
          <a:solidFill>
            <a:srgbClr val="FF939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42FAB105-2038-42D7-A06C-89A7B689D2F3}"/>
              </a:ext>
            </a:extLst>
          </p:cNvPr>
          <p:cNvSpPr/>
          <p:nvPr/>
        </p:nvSpPr>
        <p:spPr>
          <a:xfrm>
            <a:off x="7819740" y="2753236"/>
            <a:ext cx="936912" cy="1656000"/>
          </a:xfrm>
          <a:prstGeom prst="rect">
            <a:avLst/>
          </a:prstGeom>
          <a:solidFill>
            <a:srgbClr val="FF939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094D2CC-6504-422B-9346-C3062664DDC6}"/>
              </a:ext>
            </a:extLst>
          </p:cNvPr>
          <p:cNvSpPr/>
          <p:nvPr/>
        </p:nvSpPr>
        <p:spPr>
          <a:xfrm>
            <a:off x="8756652" y="2767055"/>
            <a:ext cx="936912" cy="1656000"/>
          </a:xfrm>
          <a:prstGeom prst="rect">
            <a:avLst/>
          </a:prstGeom>
          <a:solidFill>
            <a:srgbClr val="FF939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D689F22F-CA10-4D44-BEB8-0DCFC47599E6}"/>
              </a:ext>
            </a:extLst>
          </p:cNvPr>
          <p:cNvSpPr/>
          <p:nvPr/>
        </p:nvSpPr>
        <p:spPr>
          <a:xfrm>
            <a:off x="5016815" y="2763051"/>
            <a:ext cx="936912" cy="1656000"/>
          </a:xfrm>
          <a:prstGeom prst="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39ABB795-3D72-43AA-AA21-724A6D06068B}"/>
              </a:ext>
            </a:extLst>
          </p:cNvPr>
          <p:cNvSpPr/>
          <p:nvPr/>
        </p:nvSpPr>
        <p:spPr>
          <a:xfrm>
            <a:off x="5939113" y="2759047"/>
            <a:ext cx="936912" cy="1656000"/>
          </a:xfrm>
          <a:prstGeom prst="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E8885294-BA7C-44A5-86B3-1DA6DFF4B59C}"/>
              </a:ext>
            </a:extLst>
          </p:cNvPr>
          <p:cNvSpPr/>
          <p:nvPr/>
        </p:nvSpPr>
        <p:spPr>
          <a:xfrm>
            <a:off x="6881922" y="2778097"/>
            <a:ext cx="936912" cy="1656000"/>
          </a:xfrm>
          <a:prstGeom prst="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8A1A878A-5B7F-49A3-B455-77A5C14CA54E}"/>
              </a:ext>
            </a:extLst>
          </p:cNvPr>
          <p:cNvSpPr/>
          <p:nvPr/>
        </p:nvSpPr>
        <p:spPr>
          <a:xfrm>
            <a:off x="5009004" y="2763051"/>
            <a:ext cx="5628396" cy="1656000"/>
          </a:xfrm>
          <a:custGeom>
            <a:avLst/>
            <a:gdLst>
              <a:gd name="connsiteX0" fmla="*/ 0 w 5621472"/>
              <a:gd name="connsiteY0" fmla="*/ 0 h 2417635"/>
              <a:gd name="connsiteX1" fmla="*/ 936912 w 5621472"/>
              <a:gd name="connsiteY1" fmla="*/ 0 h 2417635"/>
              <a:gd name="connsiteX2" fmla="*/ 1873824 w 5621472"/>
              <a:gd name="connsiteY2" fmla="*/ 0 h 2417635"/>
              <a:gd name="connsiteX3" fmla="*/ 2810736 w 5621472"/>
              <a:gd name="connsiteY3" fmla="*/ 0 h 2417635"/>
              <a:gd name="connsiteX4" fmla="*/ 3747648 w 5621472"/>
              <a:gd name="connsiteY4" fmla="*/ 0 h 2417635"/>
              <a:gd name="connsiteX5" fmla="*/ 4684560 w 5621472"/>
              <a:gd name="connsiteY5" fmla="*/ 0 h 2417635"/>
              <a:gd name="connsiteX6" fmla="*/ 5621472 w 5621472"/>
              <a:gd name="connsiteY6" fmla="*/ 0 h 2417635"/>
              <a:gd name="connsiteX7" fmla="*/ 5621472 w 5621472"/>
              <a:gd name="connsiteY7" fmla="*/ 2417635 h 2417635"/>
              <a:gd name="connsiteX8" fmla="*/ 4684560 w 5621472"/>
              <a:gd name="connsiteY8" fmla="*/ 2417635 h 2417635"/>
              <a:gd name="connsiteX9" fmla="*/ 3747648 w 5621472"/>
              <a:gd name="connsiteY9" fmla="*/ 2417635 h 2417635"/>
              <a:gd name="connsiteX10" fmla="*/ 2810736 w 5621472"/>
              <a:gd name="connsiteY10" fmla="*/ 2417635 h 2417635"/>
              <a:gd name="connsiteX11" fmla="*/ 1873824 w 5621472"/>
              <a:gd name="connsiteY11" fmla="*/ 2417635 h 2417635"/>
              <a:gd name="connsiteX12" fmla="*/ 936912 w 5621472"/>
              <a:gd name="connsiteY12" fmla="*/ 2417635 h 2417635"/>
              <a:gd name="connsiteX13" fmla="*/ 0 w 5621472"/>
              <a:gd name="connsiteY13" fmla="*/ 2417635 h 241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21472" h="2417635">
                <a:moveTo>
                  <a:pt x="0" y="0"/>
                </a:moveTo>
                <a:lnTo>
                  <a:pt x="936912" y="0"/>
                </a:lnTo>
                <a:lnTo>
                  <a:pt x="1873824" y="0"/>
                </a:lnTo>
                <a:lnTo>
                  <a:pt x="2810736" y="0"/>
                </a:lnTo>
                <a:lnTo>
                  <a:pt x="3747648" y="0"/>
                </a:lnTo>
                <a:lnTo>
                  <a:pt x="4684560" y="0"/>
                </a:lnTo>
                <a:lnTo>
                  <a:pt x="5621472" y="0"/>
                </a:lnTo>
                <a:lnTo>
                  <a:pt x="5621472" y="2417635"/>
                </a:lnTo>
                <a:lnTo>
                  <a:pt x="4684560" y="2417635"/>
                </a:lnTo>
                <a:lnTo>
                  <a:pt x="3747648" y="2417635"/>
                </a:lnTo>
                <a:lnTo>
                  <a:pt x="2810736" y="2417635"/>
                </a:lnTo>
                <a:lnTo>
                  <a:pt x="1873824" y="2417635"/>
                </a:lnTo>
                <a:lnTo>
                  <a:pt x="936912" y="2417635"/>
                </a:lnTo>
                <a:lnTo>
                  <a:pt x="0" y="2417635"/>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aseline="-25000" dirty="0"/>
          </a:p>
        </p:txBody>
      </p:sp>
      <p:cxnSp>
        <p:nvCxnSpPr>
          <p:cNvPr id="5" name="Straight Connector 4">
            <a:extLst>
              <a:ext uri="{FF2B5EF4-FFF2-40B4-BE49-F238E27FC236}">
                <a16:creationId xmlns:a16="http://schemas.microsoft.com/office/drawing/2014/main" id="{2C840392-0274-47CA-BE56-C97BD4552D8A}"/>
              </a:ext>
            </a:extLst>
          </p:cNvPr>
          <p:cNvCxnSpPr>
            <a:stCxn id="67" idx="1"/>
            <a:endCxn id="67" idx="12"/>
          </p:cNvCxnSpPr>
          <p:nvPr/>
        </p:nvCxnSpPr>
        <p:spPr>
          <a:xfrm>
            <a:off x="5947070" y="2763051"/>
            <a:ext cx="0" cy="165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4CF8598-DE31-4A2E-853F-7D2BA3642189}"/>
              </a:ext>
            </a:extLst>
          </p:cNvPr>
          <p:cNvCxnSpPr>
            <a:cxnSpLocks/>
            <a:stCxn id="67" idx="2"/>
            <a:endCxn id="67" idx="11"/>
          </p:cNvCxnSpPr>
          <p:nvPr/>
        </p:nvCxnSpPr>
        <p:spPr>
          <a:xfrm>
            <a:off x="6885136" y="2763051"/>
            <a:ext cx="0" cy="165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90E1DC2-21AF-400C-8DD5-C67A3F210D4F}"/>
              </a:ext>
            </a:extLst>
          </p:cNvPr>
          <p:cNvCxnSpPr>
            <a:cxnSpLocks/>
            <a:stCxn id="67" idx="3"/>
            <a:endCxn id="67" idx="10"/>
          </p:cNvCxnSpPr>
          <p:nvPr/>
        </p:nvCxnSpPr>
        <p:spPr>
          <a:xfrm>
            <a:off x="7823202" y="2763051"/>
            <a:ext cx="0" cy="165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140AA41-BEB6-4EA5-B658-858E37D7EB26}"/>
              </a:ext>
            </a:extLst>
          </p:cNvPr>
          <p:cNvCxnSpPr>
            <a:cxnSpLocks/>
            <a:stCxn id="67" idx="4"/>
            <a:endCxn id="67" idx="9"/>
          </p:cNvCxnSpPr>
          <p:nvPr/>
        </p:nvCxnSpPr>
        <p:spPr>
          <a:xfrm>
            <a:off x="8761268" y="2763051"/>
            <a:ext cx="0" cy="165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3140F72-8DBB-4ED4-AC5D-4BFFA752779D}"/>
              </a:ext>
            </a:extLst>
          </p:cNvPr>
          <p:cNvCxnSpPr>
            <a:cxnSpLocks/>
            <a:stCxn id="67" idx="5"/>
            <a:endCxn id="67" idx="8"/>
          </p:cNvCxnSpPr>
          <p:nvPr/>
        </p:nvCxnSpPr>
        <p:spPr>
          <a:xfrm>
            <a:off x="9699334" y="2763051"/>
            <a:ext cx="0" cy="165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Freeform: Shape 124">
            <a:extLst>
              <a:ext uri="{FF2B5EF4-FFF2-40B4-BE49-F238E27FC236}">
                <a16:creationId xmlns:a16="http://schemas.microsoft.com/office/drawing/2014/main" id="{E084A3FE-22C1-4092-BDA8-79BBBAE0B7D7}"/>
              </a:ext>
            </a:extLst>
          </p:cNvPr>
          <p:cNvSpPr/>
          <p:nvPr/>
        </p:nvSpPr>
        <p:spPr>
          <a:xfrm>
            <a:off x="5009004" y="2761049"/>
            <a:ext cx="5628396" cy="1656000"/>
          </a:xfrm>
          <a:custGeom>
            <a:avLst/>
            <a:gdLst>
              <a:gd name="connsiteX0" fmla="*/ 0 w 5621472"/>
              <a:gd name="connsiteY0" fmla="*/ 0 h 2417635"/>
              <a:gd name="connsiteX1" fmla="*/ 936912 w 5621472"/>
              <a:gd name="connsiteY1" fmla="*/ 0 h 2417635"/>
              <a:gd name="connsiteX2" fmla="*/ 1873824 w 5621472"/>
              <a:gd name="connsiteY2" fmla="*/ 0 h 2417635"/>
              <a:gd name="connsiteX3" fmla="*/ 2810736 w 5621472"/>
              <a:gd name="connsiteY3" fmla="*/ 0 h 2417635"/>
              <a:gd name="connsiteX4" fmla="*/ 3747648 w 5621472"/>
              <a:gd name="connsiteY4" fmla="*/ 0 h 2417635"/>
              <a:gd name="connsiteX5" fmla="*/ 4684560 w 5621472"/>
              <a:gd name="connsiteY5" fmla="*/ 0 h 2417635"/>
              <a:gd name="connsiteX6" fmla="*/ 5621472 w 5621472"/>
              <a:gd name="connsiteY6" fmla="*/ 0 h 2417635"/>
              <a:gd name="connsiteX7" fmla="*/ 5621472 w 5621472"/>
              <a:gd name="connsiteY7" fmla="*/ 2417635 h 2417635"/>
              <a:gd name="connsiteX8" fmla="*/ 4684560 w 5621472"/>
              <a:gd name="connsiteY8" fmla="*/ 2417635 h 2417635"/>
              <a:gd name="connsiteX9" fmla="*/ 3747648 w 5621472"/>
              <a:gd name="connsiteY9" fmla="*/ 2417635 h 2417635"/>
              <a:gd name="connsiteX10" fmla="*/ 2810736 w 5621472"/>
              <a:gd name="connsiteY10" fmla="*/ 2417635 h 2417635"/>
              <a:gd name="connsiteX11" fmla="*/ 1873824 w 5621472"/>
              <a:gd name="connsiteY11" fmla="*/ 2417635 h 2417635"/>
              <a:gd name="connsiteX12" fmla="*/ 936912 w 5621472"/>
              <a:gd name="connsiteY12" fmla="*/ 2417635 h 2417635"/>
              <a:gd name="connsiteX13" fmla="*/ 0 w 5621472"/>
              <a:gd name="connsiteY13" fmla="*/ 2417635 h 241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21472" h="2417635">
                <a:moveTo>
                  <a:pt x="0" y="0"/>
                </a:moveTo>
                <a:lnTo>
                  <a:pt x="936912" y="0"/>
                </a:lnTo>
                <a:lnTo>
                  <a:pt x="1873824" y="0"/>
                </a:lnTo>
                <a:lnTo>
                  <a:pt x="2810736" y="0"/>
                </a:lnTo>
                <a:lnTo>
                  <a:pt x="3747648" y="0"/>
                </a:lnTo>
                <a:lnTo>
                  <a:pt x="4684560" y="0"/>
                </a:lnTo>
                <a:lnTo>
                  <a:pt x="5621472" y="0"/>
                </a:lnTo>
                <a:lnTo>
                  <a:pt x="5621472" y="2417635"/>
                </a:lnTo>
                <a:lnTo>
                  <a:pt x="4684560" y="2417635"/>
                </a:lnTo>
                <a:lnTo>
                  <a:pt x="3747648" y="2417635"/>
                </a:lnTo>
                <a:lnTo>
                  <a:pt x="2810736" y="2417635"/>
                </a:lnTo>
                <a:lnTo>
                  <a:pt x="1873824" y="2417635"/>
                </a:lnTo>
                <a:lnTo>
                  <a:pt x="936912" y="2417635"/>
                </a:lnTo>
                <a:lnTo>
                  <a:pt x="0" y="2417635"/>
                </a:ln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aseline="-25000" dirty="0"/>
          </a:p>
        </p:txBody>
      </p:sp>
      <p:sp>
        <p:nvSpPr>
          <p:cNvPr id="127" name="Freeform: Shape 126">
            <a:extLst>
              <a:ext uri="{FF2B5EF4-FFF2-40B4-BE49-F238E27FC236}">
                <a16:creationId xmlns:a16="http://schemas.microsoft.com/office/drawing/2014/main" id="{51A7CD23-D157-42ED-8F4C-5FAE57E826D6}"/>
              </a:ext>
            </a:extLst>
          </p:cNvPr>
          <p:cNvSpPr/>
          <p:nvPr/>
        </p:nvSpPr>
        <p:spPr>
          <a:xfrm>
            <a:off x="5003510" y="2761932"/>
            <a:ext cx="4690054" cy="1656000"/>
          </a:xfrm>
          <a:custGeom>
            <a:avLst/>
            <a:gdLst>
              <a:gd name="connsiteX0" fmla="*/ 0 w 5621472"/>
              <a:gd name="connsiteY0" fmla="*/ 0 h 2417635"/>
              <a:gd name="connsiteX1" fmla="*/ 936912 w 5621472"/>
              <a:gd name="connsiteY1" fmla="*/ 0 h 2417635"/>
              <a:gd name="connsiteX2" fmla="*/ 1873824 w 5621472"/>
              <a:gd name="connsiteY2" fmla="*/ 0 h 2417635"/>
              <a:gd name="connsiteX3" fmla="*/ 2810736 w 5621472"/>
              <a:gd name="connsiteY3" fmla="*/ 0 h 2417635"/>
              <a:gd name="connsiteX4" fmla="*/ 3747648 w 5621472"/>
              <a:gd name="connsiteY4" fmla="*/ 0 h 2417635"/>
              <a:gd name="connsiteX5" fmla="*/ 4684560 w 5621472"/>
              <a:gd name="connsiteY5" fmla="*/ 0 h 2417635"/>
              <a:gd name="connsiteX6" fmla="*/ 5621472 w 5621472"/>
              <a:gd name="connsiteY6" fmla="*/ 0 h 2417635"/>
              <a:gd name="connsiteX7" fmla="*/ 5621472 w 5621472"/>
              <a:gd name="connsiteY7" fmla="*/ 2417635 h 2417635"/>
              <a:gd name="connsiteX8" fmla="*/ 4684560 w 5621472"/>
              <a:gd name="connsiteY8" fmla="*/ 2417635 h 2417635"/>
              <a:gd name="connsiteX9" fmla="*/ 3747648 w 5621472"/>
              <a:gd name="connsiteY9" fmla="*/ 2417635 h 2417635"/>
              <a:gd name="connsiteX10" fmla="*/ 2810736 w 5621472"/>
              <a:gd name="connsiteY10" fmla="*/ 2417635 h 2417635"/>
              <a:gd name="connsiteX11" fmla="*/ 1873824 w 5621472"/>
              <a:gd name="connsiteY11" fmla="*/ 2417635 h 2417635"/>
              <a:gd name="connsiteX12" fmla="*/ 936912 w 5621472"/>
              <a:gd name="connsiteY12" fmla="*/ 2417635 h 2417635"/>
              <a:gd name="connsiteX13" fmla="*/ 0 w 5621472"/>
              <a:gd name="connsiteY13" fmla="*/ 2417635 h 241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21472" h="2417635">
                <a:moveTo>
                  <a:pt x="0" y="0"/>
                </a:moveTo>
                <a:lnTo>
                  <a:pt x="936912" y="0"/>
                </a:lnTo>
                <a:lnTo>
                  <a:pt x="1873824" y="0"/>
                </a:lnTo>
                <a:lnTo>
                  <a:pt x="2810736" y="0"/>
                </a:lnTo>
                <a:lnTo>
                  <a:pt x="3747648" y="0"/>
                </a:lnTo>
                <a:lnTo>
                  <a:pt x="4684560" y="0"/>
                </a:lnTo>
                <a:lnTo>
                  <a:pt x="5621472" y="0"/>
                </a:lnTo>
                <a:lnTo>
                  <a:pt x="5621472" y="2417635"/>
                </a:lnTo>
                <a:lnTo>
                  <a:pt x="4684560" y="2417635"/>
                </a:lnTo>
                <a:lnTo>
                  <a:pt x="3747648" y="2417635"/>
                </a:lnTo>
                <a:lnTo>
                  <a:pt x="2810736" y="2417635"/>
                </a:lnTo>
                <a:lnTo>
                  <a:pt x="1873824" y="2417635"/>
                </a:lnTo>
                <a:lnTo>
                  <a:pt x="936912" y="2417635"/>
                </a:lnTo>
                <a:lnTo>
                  <a:pt x="0" y="2417635"/>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aseline="-25000" dirty="0"/>
          </a:p>
        </p:txBody>
      </p:sp>
      <p:sp>
        <p:nvSpPr>
          <p:cNvPr id="44" name="Right Brace 43">
            <a:extLst>
              <a:ext uri="{FF2B5EF4-FFF2-40B4-BE49-F238E27FC236}">
                <a16:creationId xmlns:a16="http://schemas.microsoft.com/office/drawing/2014/main" id="{D0F924D8-5480-47A3-A8C6-B39B833AF772}"/>
              </a:ext>
            </a:extLst>
          </p:cNvPr>
          <p:cNvSpPr/>
          <p:nvPr/>
        </p:nvSpPr>
        <p:spPr>
          <a:xfrm rot="16200000">
            <a:off x="7297389" y="240745"/>
            <a:ext cx="115602" cy="467674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Freeform: Shape 129">
            <a:extLst>
              <a:ext uri="{FF2B5EF4-FFF2-40B4-BE49-F238E27FC236}">
                <a16:creationId xmlns:a16="http://schemas.microsoft.com/office/drawing/2014/main" id="{2CFD484F-465C-46F2-9F03-C6E021A112A7}"/>
              </a:ext>
            </a:extLst>
          </p:cNvPr>
          <p:cNvSpPr/>
          <p:nvPr/>
        </p:nvSpPr>
        <p:spPr>
          <a:xfrm>
            <a:off x="-493790" y="-26979"/>
            <a:ext cx="4519690" cy="902172"/>
          </a:xfrm>
          <a:custGeom>
            <a:avLst/>
            <a:gdLst>
              <a:gd name="connsiteX0" fmla="*/ 3924092 w 5031460"/>
              <a:gd name="connsiteY0" fmla="*/ 0 h 902172"/>
              <a:gd name="connsiteX1" fmla="*/ 3929437 w 5031460"/>
              <a:gd name="connsiteY1" fmla="*/ 2172 h 902172"/>
              <a:gd name="connsiteX2" fmla="*/ 3932862 w 5031460"/>
              <a:gd name="connsiteY2" fmla="*/ 2172 h 902172"/>
              <a:gd name="connsiteX3" fmla="*/ 3932862 w 5031460"/>
              <a:gd name="connsiteY3" fmla="*/ 3564 h 902172"/>
              <a:gd name="connsiteX4" fmla="*/ 5031460 w 5031460"/>
              <a:gd name="connsiteY4" fmla="*/ 450000 h 902172"/>
              <a:gd name="connsiteX5" fmla="*/ 3932862 w 5031460"/>
              <a:gd name="connsiteY5" fmla="*/ 896436 h 902172"/>
              <a:gd name="connsiteX6" fmla="*/ 3932862 w 5031460"/>
              <a:gd name="connsiteY6" fmla="*/ 902172 h 902172"/>
              <a:gd name="connsiteX7" fmla="*/ 0 w 5031460"/>
              <a:gd name="connsiteY7" fmla="*/ 902172 h 902172"/>
              <a:gd name="connsiteX8" fmla="*/ 0 w 5031460"/>
              <a:gd name="connsiteY8" fmla="*/ 2172 h 902172"/>
              <a:gd name="connsiteX9" fmla="*/ 3924092 w 5031460"/>
              <a:gd name="connsiteY9" fmla="*/ 2172 h 90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31460" h="902172">
                <a:moveTo>
                  <a:pt x="3924092" y="0"/>
                </a:moveTo>
                <a:lnTo>
                  <a:pt x="3929437" y="2172"/>
                </a:lnTo>
                <a:lnTo>
                  <a:pt x="3932862" y="2172"/>
                </a:lnTo>
                <a:lnTo>
                  <a:pt x="3932862" y="3564"/>
                </a:lnTo>
                <a:lnTo>
                  <a:pt x="5031460" y="450000"/>
                </a:lnTo>
                <a:lnTo>
                  <a:pt x="3932862" y="896436"/>
                </a:lnTo>
                <a:lnTo>
                  <a:pt x="3932862" y="902172"/>
                </a:lnTo>
                <a:lnTo>
                  <a:pt x="0" y="902172"/>
                </a:lnTo>
                <a:lnTo>
                  <a:pt x="0" y="2172"/>
                </a:lnTo>
                <a:lnTo>
                  <a:pt x="3924092" y="2172"/>
                </a:lnTo>
                <a:close/>
              </a:path>
            </a:pathLst>
          </a:cu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255C066D-FA4D-4722-A48B-6D028F5194CF}"/>
                  </a:ext>
                </a:extLst>
              </p:cNvPr>
              <p:cNvSpPr txBox="1"/>
              <p:nvPr/>
            </p:nvSpPr>
            <p:spPr>
              <a:xfrm>
                <a:off x="7102345" y="1503175"/>
                <a:ext cx="505689" cy="923330"/>
              </a:xfrm>
              <a:prstGeom prst="rect">
                <a:avLst/>
              </a:prstGeom>
              <a:noFill/>
            </p:spPr>
            <p:txBody>
              <a:bodyPr wrap="square" rtlCol="0">
                <a:spAutoFit/>
              </a:bodyPr>
              <a:lstStyle/>
              <a:p>
                <a:pPr lvl="0"/>
                <a14:m>
                  <m:oMathPara xmlns:m="http://schemas.openxmlformats.org/officeDocument/2006/math">
                    <m:oMathParaPr>
                      <m:jc m:val="centerGroup"/>
                    </m:oMathParaPr>
                    <m:oMath xmlns:m="http://schemas.openxmlformats.org/officeDocument/2006/math">
                      <m:f>
                        <m:fPr>
                          <m:ctrlPr>
                            <a:rPr lang="en-US" sz="2800" i="1" smtClean="0">
                              <a:solidFill>
                                <a:srgbClr val="FF0000"/>
                              </a:solidFill>
                              <a:latin typeface="Cambria Math" panose="02040503050406030204" pitchFamily="18" charset="0"/>
                            </a:rPr>
                          </m:ctrlPr>
                        </m:fPr>
                        <m:num>
                          <m:r>
                            <m:rPr>
                              <m:nor/>
                            </m:rPr>
                            <a:rPr lang="en-US" sz="2800" i="0" smtClean="0">
                              <a:solidFill>
                                <a:srgbClr val="FF0000"/>
                              </a:solidFill>
                              <a:latin typeface="UTM Avo" panose="02040603050506020204" pitchFamily="18" charset="0"/>
                              <a:ea typeface="Tahoma" panose="020B0604030504040204" pitchFamily="34" charset="0"/>
                              <a:cs typeface="Tahoma" panose="020B0604030504040204" pitchFamily="34" charset="0"/>
                            </a:rPr>
                            <m:t>5</m:t>
                          </m:r>
                        </m:num>
                        <m:den>
                          <m:r>
                            <m:rPr>
                              <m:nor/>
                            </m:rPr>
                            <a:rPr lang="en-US" sz="2800" i="0" smtClean="0">
                              <a:solidFill>
                                <a:srgbClr val="FF0000"/>
                              </a:solidFill>
                              <a:latin typeface="UTM Avo" panose="02040603050506020204" pitchFamily="18" charset="0"/>
                              <a:ea typeface="Tahoma" panose="020B0604030504040204" pitchFamily="34" charset="0"/>
                              <a:cs typeface="Tahoma" panose="020B0604030504040204" pitchFamily="34" charset="0"/>
                            </a:rPr>
                            <m:t>6</m:t>
                          </m:r>
                        </m:den>
                      </m:f>
                    </m:oMath>
                  </m:oMathPara>
                </a14:m>
                <a:endParaRPr lang="en-US" sz="2800" dirty="0">
                  <a:latin typeface="UTM Avo" panose="02040603050506020204" pitchFamily="18" charset="0"/>
                </a:endParaRPr>
              </a:p>
            </p:txBody>
          </p:sp>
        </mc:Choice>
        <mc:Fallback xmlns="">
          <p:sp>
            <p:nvSpPr>
              <p:cNvPr id="128" name="TextBox 127">
                <a:extLst>
                  <a:ext uri="{FF2B5EF4-FFF2-40B4-BE49-F238E27FC236}">
                    <a16:creationId xmlns:a16="http://schemas.microsoft.com/office/drawing/2014/main" id="{255C066D-FA4D-4722-A48B-6D028F5194CF}"/>
                  </a:ext>
                </a:extLst>
              </p:cNvPr>
              <p:cNvSpPr txBox="1">
                <a:spLocks noRot="1" noChangeAspect="1" noMove="1" noResize="1" noEditPoints="1" noAdjustHandles="1" noChangeArrowheads="1" noChangeShapeType="1" noTextEdit="1"/>
              </p:cNvSpPr>
              <p:nvPr/>
            </p:nvSpPr>
            <p:spPr>
              <a:xfrm>
                <a:off x="7102345" y="1503175"/>
                <a:ext cx="505689" cy="923330"/>
              </a:xfrm>
              <a:prstGeom prst="rect">
                <a:avLst/>
              </a:prstGeom>
              <a:blipFill>
                <a:blip r:embed="rId8"/>
                <a:stretch>
                  <a:fillRect/>
                </a:stretch>
              </a:blipFill>
            </p:spPr>
            <p:txBody>
              <a:bodyPr/>
              <a:lstStyle/>
              <a:p>
                <a:r>
                  <a:rPr lang="en-US">
                    <a:noFill/>
                  </a:rPr>
                  <a:t> </a:t>
                </a:r>
              </a:p>
            </p:txBody>
          </p:sp>
        </mc:Fallback>
      </mc:AlternateContent>
      <p:sp>
        <p:nvSpPr>
          <p:cNvPr id="123" name="TextBox 122">
            <a:extLst>
              <a:ext uri="{FF2B5EF4-FFF2-40B4-BE49-F238E27FC236}">
                <a16:creationId xmlns:a16="http://schemas.microsoft.com/office/drawing/2014/main" id="{A7AF85E9-6D48-42F4-A159-9419AE843B75}"/>
              </a:ext>
            </a:extLst>
          </p:cNvPr>
          <p:cNvSpPr txBox="1"/>
          <p:nvPr/>
        </p:nvSpPr>
        <p:spPr>
          <a:xfrm>
            <a:off x="74789" y="51422"/>
            <a:ext cx="3260864" cy="830997"/>
          </a:xfrm>
          <a:prstGeom prst="rect">
            <a:avLst/>
          </a:prstGeom>
          <a:noFill/>
        </p:spPr>
        <p:txBody>
          <a:bodyPr wrap="square" rtlCol="0">
            <a:spAutoFit/>
          </a:bodyPr>
          <a:lstStyle/>
          <a:p>
            <a:r>
              <a:rPr lang="en-US" sz="4800" dirty="0">
                <a:latin typeface="UVN Bai Sau Nang" panose="04030905020802020C03" pitchFamily="82" charset="0"/>
              </a:rPr>
              <a:t>KHÁM PHÁ</a:t>
            </a:r>
            <a:endParaRPr lang="en-PH" sz="4800" dirty="0">
              <a:latin typeface="UVN Bai Sau Nang" panose="04030905020802020C03" pitchFamily="82" charset="0"/>
            </a:endParaRP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AEC0281-E487-488C-9FE1-90304AF0E7C1}"/>
                  </a:ext>
                </a:extLst>
              </p:cNvPr>
              <p:cNvSpPr txBox="1"/>
              <p:nvPr/>
            </p:nvSpPr>
            <p:spPr>
              <a:xfrm>
                <a:off x="3447928" y="113281"/>
                <a:ext cx="8832971" cy="1918217"/>
              </a:xfrm>
              <a:prstGeom prst="rect">
                <a:avLst/>
              </a:prstGeom>
              <a:noFill/>
            </p:spPr>
            <p:txBody>
              <a:bodyPr wrap="square" rtlCol="0">
                <a:spAutoFit/>
              </a:bodyPr>
              <a:lstStyle/>
              <a:p>
                <a:pPr lvl="0"/>
                <a:r>
                  <a:rPr lang="en-US" sz="3200" dirty="0">
                    <a:solidFill>
                      <a:schemeClr val="tx1"/>
                    </a:solidFill>
                    <a:latin typeface="UTM Avo" panose="02040603050506020204" pitchFamily="18" charset="0"/>
                  </a:rPr>
                  <a:t>Từ </a:t>
                </a:r>
                <a14:m>
                  <m:oMath xmlns:m="http://schemas.openxmlformats.org/officeDocument/2006/math">
                    <m:f>
                      <m:fPr>
                        <m:ctrlPr>
                          <a:rPr lang="en-US" sz="3200" i="1" smtClean="0">
                            <a:solidFill>
                              <a:schemeClr val="tx1"/>
                            </a:solidFill>
                            <a:latin typeface="Cambria Math" panose="02040503050406030204" pitchFamily="18" charset="0"/>
                          </a:rPr>
                        </m:ctrlPr>
                      </m:fPr>
                      <m:num>
                        <m:r>
                          <m:rPr>
                            <m:nor/>
                          </m:rPr>
                          <a:rPr lang="en-US" sz="3200" i="0" smtClean="0">
                            <a:solidFill>
                              <a:schemeClr val="tx1"/>
                            </a:solidFill>
                            <a:latin typeface="UTM Avo" panose="02040603050506020204" pitchFamily="18" charset="0"/>
                            <a:ea typeface="Tahoma" panose="020B0604030504040204" pitchFamily="34" charset="0"/>
                            <a:cs typeface="Tahoma" panose="020B0604030504040204" pitchFamily="34" charset="0"/>
                          </a:rPr>
                          <m:t>5</m:t>
                        </m:r>
                      </m:num>
                      <m:den>
                        <m:r>
                          <m:rPr>
                            <m:nor/>
                          </m:rPr>
                          <a:rPr lang="en-US" sz="3200" i="0" smtClean="0">
                            <a:solidFill>
                              <a:schemeClr val="tx1"/>
                            </a:solidFill>
                            <a:latin typeface="UTM Avo" panose="02040603050506020204" pitchFamily="18" charset="0"/>
                            <a:ea typeface="Tahoma" panose="020B0604030504040204" pitchFamily="34" charset="0"/>
                            <a:cs typeface="Tahoma" panose="020B0604030504040204" pitchFamily="34" charset="0"/>
                          </a:rPr>
                          <m:t>6</m:t>
                        </m:r>
                      </m:den>
                    </m:f>
                  </m:oMath>
                </a14:m>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băng</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giấy</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màu</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lấy</a:t>
                </a:r>
                <a:r>
                  <a:rPr lang="en-US" sz="3200" dirty="0">
                    <a:solidFill>
                      <a:schemeClr val="tx1"/>
                    </a:solidFill>
                    <a:latin typeface="UTM Avo" panose="02040603050506020204" pitchFamily="18" charset="0"/>
                  </a:rPr>
                  <a:t> </a:t>
                </a:r>
                <a14:m>
                  <m:oMath xmlns:m="http://schemas.openxmlformats.org/officeDocument/2006/math">
                    <m:f>
                      <m:fPr>
                        <m:ctrlPr>
                          <a:rPr lang="en-US" sz="3200" i="1" smtClean="0">
                            <a:solidFill>
                              <a:schemeClr val="tx1"/>
                            </a:solidFill>
                            <a:latin typeface="Cambria Math" panose="02040503050406030204" pitchFamily="18" charset="0"/>
                          </a:rPr>
                        </m:ctrlPr>
                      </m:fPr>
                      <m:num>
                        <m:r>
                          <m:rPr>
                            <m:nor/>
                          </m:rPr>
                          <a:rPr lang="en-US" sz="3200" i="0" smtClean="0">
                            <a:solidFill>
                              <a:schemeClr val="tx1"/>
                            </a:solidFill>
                            <a:latin typeface="UTM Avo" panose="02040603050506020204" pitchFamily="18" charset="0"/>
                            <a:ea typeface="Tahoma" panose="020B0604030504040204" pitchFamily="34" charset="0"/>
                            <a:cs typeface="Tahoma" panose="020B0604030504040204" pitchFamily="34" charset="0"/>
                          </a:rPr>
                          <m:t>3</m:t>
                        </m:r>
                      </m:num>
                      <m:den>
                        <m:r>
                          <m:rPr>
                            <m:nor/>
                          </m:rPr>
                          <a:rPr lang="en-US" sz="3200" i="0" smtClean="0">
                            <a:solidFill>
                              <a:schemeClr val="tx1"/>
                            </a:solidFill>
                            <a:latin typeface="UTM Avo" panose="02040603050506020204" pitchFamily="18" charset="0"/>
                            <a:ea typeface="Tahoma" panose="020B0604030504040204" pitchFamily="34" charset="0"/>
                            <a:cs typeface="Tahoma" panose="020B0604030504040204" pitchFamily="34" charset="0"/>
                          </a:rPr>
                          <m:t>6</m:t>
                        </m:r>
                      </m:den>
                    </m:f>
                  </m:oMath>
                </a14:m>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băng</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giấy</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để</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cắt</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chữ</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Hỏi</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còn</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lại</a:t>
                </a:r>
                <a:r>
                  <a:rPr lang="en-US" sz="3200" dirty="0">
                    <a:solidFill>
                      <a:schemeClr val="tx1"/>
                    </a:solidFill>
                    <a:latin typeface="UTM Avo" panose="02040603050506020204" pitchFamily="18" charset="0"/>
                  </a:rPr>
                  <a:t> bao </a:t>
                </a:r>
                <a:r>
                  <a:rPr lang="en-US" sz="3200" dirty="0" err="1">
                    <a:solidFill>
                      <a:schemeClr val="tx1"/>
                    </a:solidFill>
                    <a:latin typeface="UTM Avo" panose="02040603050506020204" pitchFamily="18" charset="0"/>
                  </a:rPr>
                  <a:t>nhiêu</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phần</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của</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băng</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giấy</a:t>
                </a:r>
                <a:r>
                  <a:rPr lang="en-US" sz="3200" dirty="0">
                    <a:solidFill>
                      <a:schemeClr val="tx1"/>
                    </a:solidFill>
                    <a:latin typeface="UTM Avo" panose="02040603050506020204" pitchFamily="18" charset="0"/>
                  </a:rPr>
                  <a:t>?</a:t>
                </a:r>
              </a:p>
            </p:txBody>
          </p:sp>
        </mc:Choice>
        <mc:Fallback xmlns="">
          <p:sp>
            <p:nvSpPr>
              <p:cNvPr id="51" name="TextBox 50">
                <a:extLst>
                  <a:ext uri="{FF2B5EF4-FFF2-40B4-BE49-F238E27FC236}">
                    <a16:creationId xmlns:a16="http://schemas.microsoft.com/office/drawing/2014/main" id="{6AEC0281-E487-488C-9FE1-90304AF0E7C1}"/>
                  </a:ext>
                </a:extLst>
              </p:cNvPr>
              <p:cNvSpPr txBox="1">
                <a:spLocks noRot="1" noChangeAspect="1" noMove="1" noResize="1" noEditPoints="1" noAdjustHandles="1" noChangeArrowheads="1" noChangeShapeType="1" noTextEdit="1"/>
              </p:cNvSpPr>
              <p:nvPr/>
            </p:nvSpPr>
            <p:spPr>
              <a:xfrm>
                <a:off x="3447928" y="113281"/>
                <a:ext cx="8832971" cy="1918217"/>
              </a:xfrm>
              <a:prstGeom prst="rect">
                <a:avLst/>
              </a:prstGeom>
              <a:blipFill>
                <a:blip r:embed="rId9"/>
                <a:stretch>
                  <a:fillRect l="-1794" b="-987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2" name="TextBox 51">
                <a:extLst>
                  <a:ext uri="{FF2B5EF4-FFF2-40B4-BE49-F238E27FC236}">
                    <a16:creationId xmlns:a16="http://schemas.microsoft.com/office/drawing/2014/main" id="{97AC3A0A-DF22-40F7-8CC3-9AA1E02C3E02}"/>
                  </a:ext>
                </a:extLst>
              </p:cNvPr>
              <p:cNvSpPr txBox="1"/>
              <p:nvPr/>
            </p:nvSpPr>
            <p:spPr>
              <a:xfrm>
                <a:off x="3951705" y="98235"/>
                <a:ext cx="2924320" cy="863185"/>
              </a:xfrm>
              <a:prstGeom prst="rect">
                <a:avLst/>
              </a:prstGeom>
              <a:solidFill>
                <a:srgbClr val="FFDCB9"/>
              </a:solidFill>
            </p:spPr>
            <p:txBody>
              <a:bodyPr wrap="square" rtlCol="0">
                <a:spAutoFit/>
              </a:bodyPr>
              <a:lstStyle/>
              <a:p>
                <a:pPr lvl="0"/>
                <a14:m>
                  <m:oMath xmlns:m="http://schemas.openxmlformats.org/officeDocument/2006/math">
                    <m:f>
                      <m:fPr>
                        <m:ctrlPr>
                          <a:rPr lang="en-US" sz="3200" b="1" i="1" smtClean="0">
                            <a:solidFill>
                              <a:srgbClr val="FF0000"/>
                            </a:solidFill>
                            <a:latin typeface="Cambria Math" panose="02040503050406030204" pitchFamily="18" charset="0"/>
                          </a:rPr>
                        </m:ctrlPr>
                      </m:fPr>
                      <m:num>
                        <m:r>
                          <m:rPr>
                            <m:nor/>
                          </m:rPr>
                          <a:rPr lang="en-US" sz="3200" b="1" i="0" smtClean="0">
                            <a:solidFill>
                              <a:srgbClr val="FF0000"/>
                            </a:solidFill>
                            <a:latin typeface="UTM Avo" panose="02040603050506020204" pitchFamily="18" charset="0"/>
                            <a:ea typeface="Tahoma" panose="020B0604030504040204" pitchFamily="34" charset="0"/>
                            <a:cs typeface="Tahoma" panose="020B0604030504040204" pitchFamily="34" charset="0"/>
                          </a:rPr>
                          <m:t>5</m:t>
                        </m:r>
                      </m:num>
                      <m:den>
                        <m:r>
                          <m:rPr>
                            <m:nor/>
                          </m:rPr>
                          <a:rPr lang="en-US" sz="3200" b="1" i="0" smtClean="0">
                            <a:solidFill>
                              <a:srgbClr val="FF0000"/>
                            </a:solidFill>
                            <a:latin typeface="UTM Avo" panose="02040603050506020204" pitchFamily="18" charset="0"/>
                            <a:ea typeface="Tahoma" panose="020B0604030504040204" pitchFamily="34" charset="0"/>
                            <a:cs typeface="Tahoma" panose="020B0604030504040204" pitchFamily="34" charset="0"/>
                          </a:rPr>
                          <m:t>6</m:t>
                        </m:r>
                      </m:den>
                    </m:f>
                  </m:oMath>
                </a14:m>
                <a:r>
                  <a:rPr lang="en-US" sz="3200" b="1" dirty="0">
                    <a:solidFill>
                      <a:srgbClr val="FF0000"/>
                    </a:solidFill>
                    <a:latin typeface="UTM Avo" panose="02040603050506020204" pitchFamily="18" charset="0"/>
                  </a:rPr>
                  <a:t> </a:t>
                </a:r>
                <a:r>
                  <a:rPr lang="en-US" sz="3200" dirty="0" err="1">
                    <a:solidFill>
                      <a:srgbClr val="FF0000"/>
                    </a:solidFill>
                    <a:latin typeface="UTM Avo" panose="02040603050506020204" pitchFamily="18" charset="0"/>
                  </a:rPr>
                  <a:t>băng</a:t>
                </a:r>
                <a:r>
                  <a:rPr lang="en-US" sz="3200" dirty="0">
                    <a:solidFill>
                      <a:srgbClr val="FF0000"/>
                    </a:solidFill>
                    <a:latin typeface="UTM Avo" panose="02040603050506020204" pitchFamily="18" charset="0"/>
                  </a:rPr>
                  <a:t> </a:t>
                </a:r>
                <a:r>
                  <a:rPr lang="en-US" sz="3200" dirty="0" err="1">
                    <a:solidFill>
                      <a:srgbClr val="FF0000"/>
                    </a:solidFill>
                    <a:latin typeface="UTM Avo" panose="02040603050506020204" pitchFamily="18" charset="0"/>
                  </a:rPr>
                  <a:t>giấy</a:t>
                </a:r>
                <a:r>
                  <a:rPr lang="en-US" sz="3200" dirty="0">
                    <a:solidFill>
                      <a:srgbClr val="FF0000"/>
                    </a:solidFill>
                    <a:latin typeface="UTM Avo" panose="02040603050506020204" pitchFamily="18" charset="0"/>
                  </a:rPr>
                  <a:t> </a:t>
                </a:r>
                <a:r>
                  <a:rPr lang="en-US" sz="3200" dirty="0" err="1">
                    <a:solidFill>
                      <a:srgbClr val="FF0000"/>
                    </a:solidFill>
                    <a:latin typeface="UTM Avo" panose="02040603050506020204" pitchFamily="18" charset="0"/>
                  </a:rPr>
                  <a:t>màu</a:t>
                </a:r>
                <a:endParaRPr lang="en-US" sz="3200" dirty="0">
                  <a:latin typeface="UTM Avo" panose="02040603050506020204" pitchFamily="18" charset="0"/>
                </a:endParaRPr>
              </a:p>
            </p:txBody>
          </p:sp>
        </mc:Choice>
        <mc:Fallback>
          <p:sp>
            <p:nvSpPr>
              <p:cNvPr id="52" name="TextBox 51">
                <a:extLst>
                  <a:ext uri="{FF2B5EF4-FFF2-40B4-BE49-F238E27FC236}">
                    <a16:creationId xmlns:a16="http://schemas.microsoft.com/office/drawing/2014/main" id="{97AC3A0A-DF22-40F7-8CC3-9AA1E02C3E02}"/>
                  </a:ext>
                </a:extLst>
              </p:cNvPr>
              <p:cNvSpPr txBox="1">
                <a:spLocks noRot="1" noChangeAspect="1" noMove="1" noResize="1" noEditPoints="1" noAdjustHandles="1" noChangeArrowheads="1" noChangeShapeType="1" noTextEdit="1"/>
              </p:cNvSpPr>
              <p:nvPr/>
            </p:nvSpPr>
            <p:spPr>
              <a:xfrm>
                <a:off x="3951705" y="98235"/>
                <a:ext cx="2924320" cy="863185"/>
              </a:xfrm>
              <a:prstGeom prst="rect">
                <a:avLst/>
              </a:prstGeom>
              <a:blipFill>
                <a:blip r:embed="rId10"/>
                <a:stretch>
                  <a:fillRect r="-3750" b="-1056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3" name="TextBox 52">
                <a:extLst>
                  <a:ext uri="{FF2B5EF4-FFF2-40B4-BE49-F238E27FC236}">
                    <a16:creationId xmlns:a16="http://schemas.microsoft.com/office/drawing/2014/main" id="{124FF1F6-5604-41B3-AB58-AD95FE308D51}"/>
                  </a:ext>
                </a:extLst>
              </p:cNvPr>
              <p:cNvSpPr txBox="1"/>
              <p:nvPr/>
            </p:nvSpPr>
            <p:spPr>
              <a:xfrm>
                <a:off x="7379802" y="125862"/>
                <a:ext cx="2064449" cy="867802"/>
              </a:xfrm>
              <a:prstGeom prst="rect">
                <a:avLst/>
              </a:prstGeom>
              <a:solidFill>
                <a:srgbClr val="FFDCB9"/>
              </a:solidFill>
            </p:spPr>
            <p:txBody>
              <a:bodyPr wrap="square" rtlCol="0">
                <a:spAutoFit/>
              </a:bodyPr>
              <a:lstStyle/>
              <a:p>
                <a:pPr lvl="0"/>
                <a14:m>
                  <m:oMath xmlns:m="http://schemas.openxmlformats.org/officeDocument/2006/math">
                    <m:f>
                      <m:fPr>
                        <m:ctrlPr>
                          <a:rPr lang="en-US" sz="3200" b="1" i="1" smtClean="0">
                            <a:solidFill>
                              <a:schemeClr val="accent5">
                                <a:lumMod val="75000"/>
                              </a:schemeClr>
                            </a:solidFill>
                            <a:latin typeface="Cambria Math" panose="02040503050406030204" pitchFamily="18" charset="0"/>
                          </a:rPr>
                        </m:ctrlPr>
                      </m:fPr>
                      <m:num>
                        <m:r>
                          <m:rPr>
                            <m:nor/>
                          </m:rPr>
                          <a:rPr lang="en-US" sz="3200" b="1" i="0" smtClean="0">
                            <a:solidFill>
                              <a:schemeClr val="accent5">
                                <a:lumMod val="75000"/>
                              </a:schemeClr>
                            </a:solidFill>
                            <a:latin typeface="UTM Avo" panose="02040603050506020204" pitchFamily="18" charset="0"/>
                            <a:ea typeface="Tahoma" panose="020B0604030504040204" pitchFamily="34" charset="0"/>
                            <a:cs typeface="Tahoma" panose="020B0604030504040204" pitchFamily="34" charset="0"/>
                          </a:rPr>
                          <m:t>3</m:t>
                        </m:r>
                      </m:num>
                      <m:den>
                        <m:r>
                          <m:rPr>
                            <m:nor/>
                          </m:rPr>
                          <a:rPr lang="en-US" sz="3200" b="1" i="0" smtClean="0">
                            <a:solidFill>
                              <a:schemeClr val="accent5">
                                <a:lumMod val="75000"/>
                              </a:schemeClr>
                            </a:solidFill>
                            <a:latin typeface="UTM Avo" panose="02040603050506020204" pitchFamily="18" charset="0"/>
                            <a:ea typeface="Tahoma" panose="020B0604030504040204" pitchFamily="34" charset="0"/>
                            <a:cs typeface="Tahoma" panose="020B0604030504040204" pitchFamily="34" charset="0"/>
                          </a:rPr>
                          <m:t>6</m:t>
                        </m:r>
                      </m:den>
                    </m:f>
                  </m:oMath>
                </a14:m>
                <a:r>
                  <a:rPr lang="en-US" sz="3200" b="1" dirty="0">
                    <a:solidFill>
                      <a:schemeClr val="accent5">
                        <a:lumMod val="75000"/>
                      </a:schemeClr>
                    </a:solidFill>
                    <a:latin typeface="UTM Avo" panose="02040603050506020204" pitchFamily="18" charset="0"/>
                  </a:rPr>
                  <a:t> </a:t>
                </a:r>
                <a:r>
                  <a:rPr lang="en-US" sz="3200" dirty="0" err="1">
                    <a:solidFill>
                      <a:schemeClr val="accent5">
                        <a:lumMod val="75000"/>
                      </a:schemeClr>
                    </a:solidFill>
                    <a:latin typeface="UTM Avo" panose="02040603050506020204" pitchFamily="18" charset="0"/>
                  </a:rPr>
                  <a:t>băng</a:t>
                </a:r>
                <a:r>
                  <a:rPr lang="en-US" sz="3200" dirty="0">
                    <a:solidFill>
                      <a:schemeClr val="accent5">
                        <a:lumMod val="75000"/>
                      </a:schemeClr>
                    </a:solidFill>
                    <a:latin typeface="UTM Avo" panose="02040603050506020204" pitchFamily="18" charset="0"/>
                  </a:rPr>
                  <a:t> </a:t>
                </a:r>
                <a:r>
                  <a:rPr lang="en-US" sz="3200" dirty="0" err="1">
                    <a:solidFill>
                      <a:schemeClr val="accent5">
                        <a:lumMod val="75000"/>
                      </a:schemeClr>
                    </a:solidFill>
                    <a:latin typeface="UTM Avo" panose="02040603050506020204" pitchFamily="18" charset="0"/>
                  </a:rPr>
                  <a:t>giấy</a:t>
                </a:r>
                <a:endParaRPr lang="en-US" sz="3200" dirty="0">
                  <a:latin typeface="UTM Avo" panose="02040603050506020204" pitchFamily="18" charset="0"/>
                </a:endParaRPr>
              </a:p>
            </p:txBody>
          </p:sp>
        </mc:Choice>
        <mc:Fallback>
          <p:sp>
            <p:nvSpPr>
              <p:cNvPr id="53" name="TextBox 52">
                <a:extLst>
                  <a:ext uri="{FF2B5EF4-FFF2-40B4-BE49-F238E27FC236}">
                    <a16:creationId xmlns:a16="http://schemas.microsoft.com/office/drawing/2014/main" id="{124FF1F6-5604-41B3-AB58-AD95FE308D51}"/>
                  </a:ext>
                </a:extLst>
              </p:cNvPr>
              <p:cNvSpPr txBox="1">
                <a:spLocks noRot="1" noChangeAspect="1" noMove="1" noResize="1" noEditPoints="1" noAdjustHandles="1" noChangeArrowheads="1" noChangeShapeType="1" noTextEdit="1"/>
              </p:cNvSpPr>
              <p:nvPr/>
            </p:nvSpPr>
            <p:spPr>
              <a:xfrm>
                <a:off x="7379802" y="125862"/>
                <a:ext cx="2064449" cy="867802"/>
              </a:xfrm>
              <a:prstGeom prst="rect">
                <a:avLst/>
              </a:prstGeom>
              <a:blipFill>
                <a:blip r:embed="rId11"/>
                <a:stretch>
                  <a:fillRect r="-6805" b="-11268"/>
                </a:stretch>
              </a:blipFill>
            </p:spPr>
            <p:txBody>
              <a:bodyPr/>
              <a:lstStyle/>
              <a:p>
                <a:r>
                  <a:rPr lang="en-US">
                    <a:noFill/>
                  </a:rPr>
                  <a:t> </a:t>
                </a:r>
              </a:p>
            </p:txBody>
          </p:sp>
        </mc:Fallback>
      </mc:AlternateContent>
      <p:sp>
        <p:nvSpPr>
          <p:cNvPr id="134" name="Right Brace 133">
            <a:extLst>
              <a:ext uri="{FF2B5EF4-FFF2-40B4-BE49-F238E27FC236}">
                <a16:creationId xmlns:a16="http://schemas.microsoft.com/office/drawing/2014/main" id="{5C5C8AFE-9BC8-44D5-9E98-F2B39C724C02}"/>
              </a:ext>
            </a:extLst>
          </p:cNvPr>
          <p:cNvSpPr/>
          <p:nvPr/>
        </p:nvSpPr>
        <p:spPr>
          <a:xfrm rot="16200000" flipH="1" flipV="1">
            <a:off x="6364380" y="3178045"/>
            <a:ext cx="93579" cy="2815318"/>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387401F0-E5B5-4B30-8BD8-6D07218BFDAD}"/>
                  </a:ext>
                </a:extLst>
              </p:cNvPr>
              <p:cNvSpPr txBox="1"/>
              <p:nvPr/>
            </p:nvSpPr>
            <p:spPr>
              <a:xfrm>
                <a:off x="6154724" y="4704343"/>
                <a:ext cx="505689" cy="932628"/>
              </a:xfrm>
              <a:prstGeom prst="rect">
                <a:avLst/>
              </a:prstGeom>
              <a:noFill/>
            </p:spPr>
            <p:txBody>
              <a:bodyPr wrap="square" rtlCol="0">
                <a:spAutoFit/>
              </a:bodyPr>
              <a:lstStyle/>
              <a:p>
                <a:pPr lvl="0"/>
                <a14:m>
                  <m:oMathPara xmlns:m="http://schemas.openxmlformats.org/officeDocument/2006/math">
                    <m:oMathParaPr>
                      <m:jc m:val="centerGroup"/>
                    </m:oMathParaPr>
                    <m:oMath xmlns:m="http://schemas.openxmlformats.org/officeDocument/2006/math">
                      <m:f>
                        <m:fPr>
                          <m:ctrlPr>
                            <a:rPr lang="en-US" sz="2800" i="1" smtClean="0">
                              <a:solidFill>
                                <a:srgbClr val="0070C0"/>
                              </a:solidFill>
                              <a:latin typeface="Cambria Math" panose="02040503050406030204" pitchFamily="18" charset="0"/>
                            </a:rPr>
                          </m:ctrlPr>
                        </m:fPr>
                        <m:num>
                          <m:r>
                            <m:rPr>
                              <m:nor/>
                            </m:rPr>
                            <a:rPr lang="en-US" sz="2800" i="0" smtClean="0">
                              <a:solidFill>
                                <a:srgbClr val="0070C0"/>
                              </a:solidFill>
                              <a:latin typeface="UTM Avo" panose="02040603050506020204" pitchFamily="18" charset="0"/>
                              <a:ea typeface="Tahoma" panose="020B0604030504040204" pitchFamily="34" charset="0"/>
                              <a:cs typeface="Tahoma" panose="020B0604030504040204" pitchFamily="34" charset="0"/>
                            </a:rPr>
                            <m:t>3</m:t>
                          </m:r>
                        </m:num>
                        <m:den>
                          <m:r>
                            <m:rPr>
                              <m:nor/>
                            </m:rPr>
                            <a:rPr lang="en-US" sz="2800" i="0" smtClean="0">
                              <a:solidFill>
                                <a:srgbClr val="0070C0"/>
                              </a:solidFill>
                              <a:latin typeface="UTM Avo" panose="02040603050506020204" pitchFamily="18" charset="0"/>
                              <a:ea typeface="Tahoma" panose="020B0604030504040204" pitchFamily="34" charset="0"/>
                              <a:cs typeface="Tahoma" panose="020B0604030504040204" pitchFamily="34" charset="0"/>
                            </a:rPr>
                            <m:t>6</m:t>
                          </m:r>
                        </m:den>
                      </m:f>
                    </m:oMath>
                  </m:oMathPara>
                </a14:m>
                <a:endParaRPr lang="en-US" sz="2800" dirty="0">
                  <a:solidFill>
                    <a:srgbClr val="0070C0"/>
                  </a:solidFill>
                  <a:latin typeface="UTM Avo" panose="02040603050506020204" pitchFamily="18" charset="0"/>
                </a:endParaRPr>
              </a:p>
            </p:txBody>
          </p:sp>
        </mc:Choice>
        <mc:Fallback xmlns="">
          <p:sp>
            <p:nvSpPr>
              <p:cNvPr id="135" name="TextBox 134">
                <a:extLst>
                  <a:ext uri="{FF2B5EF4-FFF2-40B4-BE49-F238E27FC236}">
                    <a16:creationId xmlns:a16="http://schemas.microsoft.com/office/drawing/2014/main" id="{387401F0-E5B5-4B30-8BD8-6D07218BFDAD}"/>
                  </a:ext>
                </a:extLst>
              </p:cNvPr>
              <p:cNvSpPr txBox="1">
                <a:spLocks noRot="1" noChangeAspect="1" noMove="1" noResize="1" noEditPoints="1" noAdjustHandles="1" noChangeArrowheads="1" noChangeShapeType="1" noTextEdit="1"/>
              </p:cNvSpPr>
              <p:nvPr/>
            </p:nvSpPr>
            <p:spPr>
              <a:xfrm>
                <a:off x="6154724" y="4704343"/>
                <a:ext cx="505689" cy="932628"/>
              </a:xfrm>
              <a:prstGeom prst="rect">
                <a:avLst/>
              </a:prstGeom>
              <a:blipFill>
                <a:blip r:embed="rId12"/>
                <a:stretch>
                  <a:fillRect/>
                </a:stretch>
              </a:blipFill>
            </p:spPr>
            <p:txBody>
              <a:bodyPr/>
              <a:lstStyle/>
              <a:p>
                <a:r>
                  <a:rPr lang="en-US">
                    <a:noFill/>
                  </a:rPr>
                  <a:t> </a:t>
                </a:r>
              </a:p>
            </p:txBody>
          </p:sp>
        </mc:Fallback>
      </mc:AlternateContent>
      <p:sp>
        <p:nvSpPr>
          <p:cNvPr id="137" name="Right Brace 136">
            <a:extLst>
              <a:ext uri="{FF2B5EF4-FFF2-40B4-BE49-F238E27FC236}">
                <a16:creationId xmlns:a16="http://schemas.microsoft.com/office/drawing/2014/main" id="{173D75E7-3BC4-4DF9-AB97-92E3DB15344D}"/>
              </a:ext>
            </a:extLst>
          </p:cNvPr>
          <p:cNvSpPr/>
          <p:nvPr/>
        </p:nvSpPr>
        <p:spPr>
          <a:xfrm rot="16200000" flipH="1" flipV="1">
            <a:off x="8711032" y="3649967"/>
            <a:ext cx="93581" cy="1871478"/>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TextBox 137">
            <a:extLst>
              <a:ext uri="{FF2B5EF4-FFF2-40B4-BE49-F238E27FC236}">
                <a16:creationId xmlns:a16="http://schemas.microsoft.com/office/drawing/2014/main" id="{92786202-7532-497E-9E82-2BF4B18F029F}"/>
              </a:ext>
            </a:extLst>
          </p:cNvPr>
          <p:cNvSpPr txBox="1"/>
          <p:nvPr/>
        </p:nvSpPr>
        <p:spPr>
          <a:xfrm>
            <a:off x="8529207" y="4666243"/>
            <a:ext cx="505689" cy="707886"/>
          </a:xfrm>
          <a:prstGeom prst="rect">
            <a:avLst/>
          </a:prstGeom>
          <a:noFill/>
        </p:spPr>
        <p:txBody>
          <a:bodyPr wrap="square" rtlCol="0">
            <a:spAutoFit/>
          </a:bodyPr>
          <a:lstStyle/>
          <a:p>
            <a:pPr lvl="0"/>
            <a:r>
              <a:rPr lang="en-US" sz="4000" b="1" dirty="0">
                <a:solidFill>
                  <a:srgbClr val="FF0000"/>
                </a:solidFill>
                <a:latin typeface="UTM Avo" panose="02040603050506020204" pitchFamily="18" charset="0"/>
                <a:ea typeface="Tahoma" panose="020B0604030504040204" pitchFamily="34" charset="0"/>
                <a:cs typeface="Tahoma" panose="020B0604030504040204" pitchFamily="34" charset="0"/>
              </a:rPr>
              <a:t>?</a:t>
            </a:r>
          </a:p>
        </p:txBody>
      </p:sp>
      <p:cxnSp>
        <p:nvCxnSpPr>
          <p:cNvPr id="48" name="Straight Connector 47">
            <a:extLst>
              <a:ext uri="{FF2B5EF4-FFF2-40B4-BE49-F238E27FC236}">
                <a16:creationId xmlns:a16="http://schemas.microsoft.com/office/drawing/2014/main" id="{EBCF2A2B-B31B-4AD5-968C-408394F1840B}"/>
              </a:ext>
            </a:extLst>
          </p:cNvPr>
          <p:cNvCxnSpPr>
            <a:cxnSpLocks/>
          </p:cNvCxnSpPr>
          <p:nvPr/>
        </p:nvCxnSpPr>
        <p:spPr>
          <a:xfrm flipV="1">
            <a:off x="3414256" y="1454990"/>
            <a:ext cx="6562169" cy="2626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39" name="TextBox 138">
            <a:extLst>
              <a:ext uri="{FF2B5EF4-FFF2-40B4-BE49-F238E27FC236}">
                <a16:creationId xmlns:a16="http://schemas.microsoft.com/office/drawing/2014/main" id="{B350CD0B-2045-45EB-995C-164A9A97F8F5}"/>
              </a:ext>
            </a:extLst>
          </p:cNvPr>
          <p:cNvSpPr txBox="1"/>
          <p:nvPr/>
        </p:nvSpPr>
        <p:spPr>
          <a:xfrm>
            <a:off x="2721362" y="5544390"/>
            <a:ext cx="9541644" cy="1200329"/>
          </a:xfrm>
          <a:prstGeom prst="rect">
            <a:avLst/>
          </a:prstGeom>
          <a:noFill/>
        </p:spPr>
        <p:txBody>
          <a:bodyPr wrap="square">
            <a:spAutoFit/>
          </a:bodyPr>
          <a:lstStyle/>
          <a:p>
            <a:r>
              <a:rPr lang="en-US" sz="3600" dirty="0">
                <a:solidFill>
                  <a:srgbClr val="FF0000"/>
                </a:solidFill>
                <a:latin typeface="UTM Avo" panose="02040603050506020204" pitchFamily="18" charset="0"/>
                <a:ea typeface="Tahoma" panose="020B0604030504040204" pitchFamily="34" charset="0"/>
                <a:cs typeface="Tahoma" panose="020B0604030504040204" pitchFamily="34" charset="0"/>
              </a:rPr>
              <a:t>   Ta </a:t>
            </a:r>
            <a:r>
              <a:rPr lang="en-US" sz="3600" dirty="0" err="1">
                <a:solidFill>
                  <a:srgbClr val="FF0000"/>
                </a:solidFill>
                <a:latin typeface="UTM Avo" panose="02040603050506020204" pitchFamily="18" charset="0"/>
                <a:ea typeface="Tahoma" panose="020B0604030504040204" pitchFamily="34" charset="0"/>
                <a:cs typeface="Tahoma" panose="020B0604030504040204" pitchFamily="34" charset="0"/>
              </a:rPr>
              <a:t>thực</a:t>
            </a:r>
            <a:r>
              <a:rPr lang="en-US" sz="360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en-US" sz="3600" dirty="0" err="1">
                <a:solidFill>
                  <a:srgbClr val="FF0000"/>
                </a:solidFill>
                <a:latin typeface="UTM Avo" panose="02040603050506020204" pitchFamily="18" charset="0"/>
                <a:ea typeface="Tahoma" panose="020B0604030504040204" pitchFamily="34" charset="0"/>
                <a:cs typeface="Tahoma" panose="020B0604030504040204" pitchFamily="34" charset="0"/>
              </a:rPr>
              <a:t>hiện</a:t>
            </a:r>
            <a:r>
              <a:rPr lang="en-US" sz="360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en-US" sz="3600" dirty="0" err="1">
                <a:solidFill>
                  <a:srgbClr val="FF0000"/>
                </a:solidFill>
                <a:latin typeface="UTM Avo" panose="02040603050506020204" pitchFamily="18" charset="0"/>
                <a:ea typeface="Tahoma" panose="020B0604030504040204" pitchFamily="34" charset="0"/>
                <a:cs typeface="Tahoma" panose="020B0604030504040204" pitchFamily="34" charset="0"/>
              </a:rPr>
              <a:t>phép</a:t>
            </a:r>
            <a:r>
              <a:rPr lang="en-US" sz="360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en-US" sz="3600" dirty="0" err="1">
                <a:solidFill>
                  <a:srgbClr val="FF0000"/>
                </a:solidFill>
                <a:latin typeface="UTM Avo" panose="02040603050506020204" pitchFamily="18" charset="0"/>
                <a:ea typeface="Tahoma" panose="020B0604030504040204" pitchFamily="34" charset="0"/>
                <a:cs typeface="Tahoma" panose="020B0604030504040204" pitchFamily="34" charset="0"/>
              </a:rPr>
              <a:t>tính</a:t>
            </a:r>
            <a:r>
              <a:rPr lang="en-US" sz="360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en-US" sz="3600" dirty="0" err="1">
                <a:solidFill>
                  <a:srgbClr val="FF0000"/>
                </a:solidFill>
                <a:latin typeface="UTM Avo" panose="02040603050506020204" pitchFamily="18" charset="0"/>
                <a:ea typeface="Tahoma" panose="020B0604030504040204" pitchFamily="34" charset="0"/>
                <a:cs typeface="Tahoma" panose="020B0604030504040204" pitchFamily="34" charset="0"/>
              </a:rPr>
              <a:t>gì</a:t>
            </a:r>
            <a:r>
              <a:rPr lang="en-US" sz="360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en-US" sz="3600" dirty="0" err="1">
                <a:solidFill>
                  <a:srgbClr val="FF0000"/>
                </a:solidFill>
                <a:latin typeface="UTM Avo" panose="02040603050506020204" pitchFamily="18" charset="0"/>
                <a:ea typeface="Tahoma" panose="020B0604030504040204" pitchFamily="34" charset="0"/>
                <a:cs typeface="Tahoma" panose="020B0604030504040204" pitchFamily="34" charset="0"/>
              </a:rPr>
              <a:t>để</a:t>
            </a:r>
            <a:r>
              <a:rPr lang="en-US" sz="360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en-US" sz="3600" dirty="0" err="1">
                <a:solidFill>
                  <a:srgbClr val="FF0000"/>
                </a:solidFill>
                <a:latin typeface="UTM Avo" panose="02040603050506020204" pitchFamily="18" charset="0"/>
                <a:ea typeface="Tahoma" panose="020B0604030504040204" pitchFamily="34" charset="0"/>
                <a:cs typeface="Tahoma" panose="020B0604030504040204" pitchFamily="34" charset="0"/>
              </a:rPr>
              <a:t>tìm</a:t>
            </a:r>
            <a:r>
              <a:rPr lang="en-US" sz="360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en-US" sz="3600" dirty="0" err="1">
                <a:solidFill>
                  <a:srgbClr val="FF0000"/>
                </a:solidFill>
                <a:latin typeface="UTM Avo" panose="02040603050506020204" pitchFamily="18" charset="0"/>
                <a:ea typeface="Tahoma" panose="020B0604030504040204" pitchFamily="34" charset="0"/>
                <a:cs typeface="Tahoma" panose="020B0604030504040204" pitchFamily="34" charset="0"/>
              </a:rPr>
              <a:t>được</a:t>
            </a:r>
            <a:r>
              <a:rPr lang="en-US" sz="360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en-US" sz="3600" dirty="0" err="1">
                <a:solidFill>
                  <a:srgbClr val="FF0000"/>
                </a:solidFill>
                <a:latin typeface="UTM Avo" panose="02040603050506020204" pitchFamily="18" charset="0"/>
                <a:ea typeface="Tahoma" panose="020B0604030504040204" pitchFamily="34" charset="0"/>
                <a:cs typeface="Tahoma" panose="020B0604030504040204" pitchFamily="34" charset="0"/>
              </a:rPr>
              <a:t>phần</a:t>
            </a:r>
            <a:r>
              <a:rPr lang="en-US" sz="360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en-US" sz="3600" dirty="0" err="1">
                <a:solidFill>
                  <a:srgbClr val="FF0000"/>
                </a:solidFill>
                <a:latin typeface="UTM Avo" panose="02040603050506020204" pitchFamily="18" charset="0"/>
                <a:ea typeface="Tahoma" panose="020B0604030504040204" pitchFamily="34" charset="0"/>
                <a:cs typeface="Tahoma" panose="020B0604030504040204" pitchFamily="34" charset="0"/>
              </a:rPr>
              <a:t>còn</a:t>
            </a:r>
            <a:r>
              <a:rPr lang="en-US" sz="360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en-US" sz="3600" dirty="0" err="1">
                <a:solidFill>
                  <a:srgbClr val="FF0000"/>
                </a:solidFill>
                <a:latin typeface="UTM Avo" panose="02040603050506020204" pitchFamily="18" charset="0"/>
                <a:ea typeface="Tahoma" panose="020B0604030504040204" pitchFamily="34" charset="0"/>
                <a:cs typeface="Tahoma" panose="020B0604030504040204" pitchFamily="34" charset="0"/>
              </a:rPr>
              <a:t>lại</a:t>
            </a:r>
            <a:r>
              <a:rPr lang="en-US" sz="360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en-US" sz="3600" dirty="0" err="1">
                <a:solidFill>
                  <a:srgbClr val="FF0000"/>
                </a:solidFill>
                <a:latin typeface="UTM Avo" panose="02040603050506020204" pitchFamily="18" charset="0"/>
                <a:ea typeface="Tahoma" panose="020B0604030504040204" pitchFamily="34" charset="0"/>
                <a:cs typeface="Tahoma" panose="020B0604030504040204" pitchFamily="34" charset="0"/>
              </a:rPr>
              <a:t>của</a:t>
            </a:r>
            <a:r>
              <a:rPr lang="en-US" sz="360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en-US" sz="3600" dirty="0" err="1">
                <a:solidFill>
                  <a:srgbClr val="FF0000"/>
                </a:solidFill>
                <a:latin typeface="UTM Avo" panose="02040603050506020204" pitchFamily="18" charset="0"/>
                <a:ea typeface="Tahoma" panose="020B0604030504040204" pitchFamily="34" charset="0"/>
                <a:cs typeface="Tahoma" panose="020B0604030504040204" pitchFamily="34" charset="0"/>
              </a:rPr>
              <a:t>băng</a:t>
            </a:r>
            <a:r>
              <a:rPr lang="en-US" sz="360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en-US" sz="3600" dirty="0" err="1">
                <a:solidFill>
                  <a:srgbClr val="FF0000"/>
                </a:solidFill>
                <a:latin typeface="UTM Avo" panose="02040603050506020204" pitchFamily="18" charset="0"/>
                <a:ea typeface="Tahoma" panose="020B0604030504040204" pitchFamily="34" charset="0"/>
                <a:cs typeface="Tahoma" panose="020B0604030504040204" pitchFamily="34" charset="0"/>
              </a:rPr>
              <a:t>giấy</a:t>
            </a:r>
            <a:r>
              <a:rPr lang="en-US" sz="3600" dirty="0">
                <a:solidFill>
                  <a:srgbClr val="FF0000"/>
                </a:solidFill>
                <a:latin typeface="UTM Avo" panose="02040603050506020204" pitchFamily="18" charset="0"/>
                <a:ea typeface="Tahoma" panose="020B0604030504040204" pitchFamily="34" charset="0"/>
                <a:cs typeface="Tahoma" panose="020B0604030504040204" pitchFamily="34" charset="0"/>
              </a:rPr>
              <a:t>?</a:t>
            </a:r>
            <a:endParaRPr lang="en-US" sz="3600" dirty="0">
              <a:latin typeface="UTM Avo" panose="02040603050506020204" pitchFamily="18"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D5D796DA-09EE-4089-978D-AF2B5A9E911A}"/>
                  </a:ext>
                </a:extLst>
              </p:cNvPr>
              <p:cNvSpPr txBox="1"/>
              <p:nvPr/>
            </p:nvSpPr>
            <p:spPr>
              <a:xfrm>
                <a:off x="3687038" y="5374129"/>
                <a:ext cx="6972200" cy="1032527"/>
              </a:xfrm>
              <a:prstGeom prst="rect">
                <a:avLst/>
              </a:prstGeom>
              <a:noFill/>
            </p:spPr>
            <p:txBody>
              <a:bodyPr wrap="square">
                <a:spAutoFit/>
              </a:bodyPr>
              <a:lstStyle/>
              <a:p>
                <a:r>
                  <a:rPr lang="en-US" sz="3600" dirty="0">
                    <a:solidFill>
                      <a:srgbClr val="FF0000"/>
                    </a:solidFill>
                    <a:latin typeface="UTM Avo" panose="02040603050506020204" pitchFamily="18" charset="0"/>
                    <a:ea typeface="Tahoma" panose="020B0604030504040204" pitchFamily="34" charset="0"/>
                    <a:cs typeface="Tahoma" panose="020B0604030504040204" pitchFamily="34" charset="0"/>
                  </a:rPr>
                  <a:t>   Ta </a:t>
                </a:r>
                <a:r>
                  <a:rPr lang="en-US" sz="3600" dirty="0" err="1">
                    <a:solidFill>
                      <a:srgbClr val="FF0000"/>
                    </a:solidFill>
                    <a:latin typeface="UTM Avo" panose="02040603050506020204" pitchFamily="18" charset="0"/>
                    <a:ea typeface="Tahoma" panose="020B0604030504040204" pitchFamily="34" charset="0"/>
                    <a:cs typeface="Tahoma" panose="020B0604030504040204" pitchFamily="34" charset="0"/>
                  </a:rPr>
                  <a:t>thực</a:t>
                </a:r>
                <a:r>
                  <a:rPr lang="en-US" sz="360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en-US" sz="3600" dirty="0" err="1">
                    <a:solidFill>
                      <a:srgbClr val="FF0000"/>
                    </a:solidFill>
                    <a:latin typeface="UTM Avo" panose="02040603050506020204" pitchFamily="18" charset="0"/>
                    <a:ea typeface="Tahoma" panose="020B0604030504040204" pitchFamily="34" charset="0"/>
                    <a:cs typeface="Tahoma" panose="020B0604030504040204" pitchFamily="34" charset="0"/>
                  </a:rPr>
                  <a:t>hiện</a:t>
                </a:r>
                <a:r>
                  <a:rPr lang="en-US" sz="360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en-US" sz="3600" dirty="0" err="1">
                    <a:solidFill>
                      <a:srgbClr val="FF0000"/>
                    </a:solidFill>
                    <a:latin typeface="UTM Avo" panose="02040603050506020204" pitchFamily="18" charset="0"/>
                    <a:ea typeface="Tahoma" panose="020B0604030504040204" pitchFamily="34" charset="0"/>
                    <a:cs typeface="Tahoma" panose="020B0604030504040204" pitchFamily="34" charset="0"/>
                  </a:rPr>
                  <a:t>phép</a:t>
                </a:r>
                <a:r>
                  <a:rPr lang="en-US" sz="360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en-US" sz="3600" dirty="0" err="1">
                    <a:solidFill>
                      <a:srgbClr val="FF0000"/>
                    </a:solidFill>
                    <a:latin typeface="UTM Avo" panose="02040603050506020204" pitchFamily="18" charset="0"/>
                    <a:ea typeface="Tahoma" panose="020B0604030504040204" pitchFamily="34" charset="0"/>
                    <a:cs typeface="Tahoma" panose="020B0604030504040204" pitchFamily="34" charset="0"/>
                  </a:rPr>
                  <a:t>tính</a:t>
                </a:r>
                <a:r>
                  <a:rPr lang="en-US" sz="3600" dirty="0">
                    <a:solidFill>
                      <a:srgbClr val="FF0000"/>
                    </a:solidFill>
                    <a:latin typeface="UTM Avo" panose="02040603050506020204" pitchFamily="18" charset="0"/>
                    <a:ea typeface="Tahoma" panose="020B0604030504040204" pitchFamily="34" charset="0"/>
                    <a:cs typeface="Tahoma" panose="020B0604030504040204" pitchFamily="34" charset="0"/>
                  </a:rPr>
                  <a:t>: </a:t>
                </a:r>
                <a14:m>
                  <m:oMath xmlns:m="http://schemas.openxmlformats.org/officeDocument/2006/math">
                    <m:f>
                      <m:fPr>
                        <m:ctrlPr>
                          <a:rPr lang="en-US" sz="3600" b="1" i="1" smtClean="0">
                            <a:solidFill>
                              <a:srgbClr val="C00000"/>
                            </a:solidFill>
                            <a:latin typeface="Cambria Math" panose="02040503050406030204" pitchFamily="18" charset="0"/>
                          </a:rPr>
                        </m:ctrlPr>
                      </m:fPr>
                      <m:num>
                        <m:r>
                          <m:rPr>
                            <m:nor/>
                          </m:rPr>
                          <a:rPr lang="en-US" sz="3600" b="1">
                            <a:solidFill>
                              <a:srgbClr val="C00000"/>
                            </a:solidFill>
                            <a:latin typeface="UTM Avo" panose="02040603050506020204" pitchFamily="18" charset="0"/>
                            <a:ea typeface="Tahoma" panose="020B0604030504040204" pitchFamily="34" charset="0"/>
                            <a:cs typeface="Tahoma" panose="020B0604030504040204" pitchFamily="34" charset="0"/>
                          </a:rPr>
                          <m:t>5</m:t>
                        </m:r>
                      </m:num>
                      <m:den>
                        <m:r>
                          <m:rPr>
                            <m:nor/>
                          </m:rPr>
                          <a:rPr lang="en-US" sz="3600" b="1">
                            <a:solidFill>
                              <a:srgbClr val="C00000"/>
                            </a:solidFill>
                            <a:latin typeface="UTM Avo" panose="02040603050506020204" pitchFamily="18" charset="0"/>
                            <a:ea typeface="Tahoma" panose="020B0604030504040204" pitchFamily="34" charset="0"/>
                            <a:cs typeface="Tahoma" panose="020B0604030504040204" pitchFamily="34" charset="0"/>
                          </a:rPr>
                          <m:t>6</m:t>
                        </m:r>
                      </m:den>
                    </m:f>
                  </m:oMath>
                </a14:m>
                <a:r>
                  <a:rPr lang="en-US" sz="3600" b="1" dirty="0">
                    <a:solidFill>
                      <a:srgbClr val="C00000"/>
                    </a:solidFill>
                    <a:latin typeface="UTM Avo" panose="02040603050506020204" pitchFamily="18" charset="0"/>
                    <a:ea typeface="Tahoma" panose="020B0604030504040204" pitchFamily="34" charset="0"/>
                    <a:cs typeface="Tahoma" panose="020B0604030504040204" pitchFamily="34" charset="0"/>
                  </a:rPr>
                  <a:t> - </a:t>
                </a:r>
                <a14:m>
                  <m:oMath xmlns:m="http://schemas.openxmlformats.org/officeDocument/2006/math">
                    <m:f>
                      <m:fPr>
                        <m:ctrlPr>
                          <a:rPr lang="en-US" sz="3600" b="1" i="1">
                            <a:solidFill>
                              <a:srgbClr val="C00000"/>
                            </a:solidFill>
                            <a:latin typeface="Cambria Math" panose="02040503050406030204" pitchFamily="18" charset="0"/>
                          </a:rPr>
                        </m:ctrlPr>
                      </m:fPr>
                      <m:num>
                        <m:r>
                          <m:rPr>
                            <m:nor/>
                          </m:rPr>
                          <a:rPr lang="en-US" sz="3600" b="1" i="0" smtClean="0">
                            <a:solidFill>
                              <a:srgbClr val="C00000"/>
                            </a:solidFill>
                            <a:latin typeface="UTM Avo" panose="02040603050506020204" pitchFamily="18" charset="0"/>
                            <a:ea typeface="Tahoma" panose="020B0604030504040204" pitchFamily="34" charset="0"/>
                            <a:cs typeface="Tahoma" panose="020B0604030504040204" pitchFamily="34" charset="0"/>
                          </a:rPr>
                          <m:t>3</m:t>
                        </m:r>
                      </m:num>
                      <m:den>
                        <m:r>
                          <m:rPr>
                            <m:nor/>
                          </m:rPr>
                          <a:rPr lang="en-US" sz="3600" b="1">
                            <a:solidFill>
                              <a:srgbClr val="C00000"/>
                            </a:solidFill>
                            <a:latin typeface="UTM Avo" panose="02040603050506020204" pitchFamily="18" charset="0"/>
                            <a:ea typeface="Tahoma" panose="020B0604030504040204" pitchFamily="34" charset="0"/>
                            <a:cs typeface="Tahoma" panose="020B0604030504040204" pitchFamily="34" charset="0"/>
                          </a:rPr>
                          <m:t>6</m:t>
                        </m:r>
                      </m:den>
                    </m:f>
                  </m:oMath>
                </a14:m>
                <a:endParaRPr lang="en-US" sz="3600" b="1" dirty="0">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40" name="TextBox 139">
                <a:extLst>
                  <a:ext uri="{FF2B5EF4-FFF2-40B4-BE49-F238E27FC236}">
                    <a16:creationId xmlns:a16="http://schemas.microsoft.com/office/drawing/2014/main" id="{D5D796DA-09EE-4089-978D-AF2B5A9E911A}"/>
                  </a:ext>
                </a:extLst>
              </p:cNvPr>
              <p:cNvSpPr txBox="1">
                <a:spLocks noRot="1" noChangeAspect="1" noMove="1" noResize="1" noEditPoints="1" noAdjustHandles="1" noChangeArrowheads="1" noChangeShapeType="1" noTextEdit="1"/>
              </p:cNvSpPr>
              <p:nvPr/>
            </p:nvSpPr>
            <p:spPr>
              <a:xfrm>
                <a:off x="3687038" y="5374129"/>
                <a:ext cx="6972200" cy="1032527"/>
              </a:xfrm>
              <a:prstGeom prst="rect">
                <a:avLst/>
              </a:prstGeom>
              <a:blipFill>
                <a:blip r:embed="rId13"/>
                <a:stretch>
                  <a:fillRect b="-6509"/>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3541343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wipe(up)">
                                      <p:cBhvr>
                                        <p:cTn id="7" dur="500"/>
                                        <p:tgtEl>
                                          <p:spTgt spid="216"/>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1000" fill="hold"/>
                                        <p:tgtEl>
                                          <p:spTgt spid="40"/>
                                        </p:tgtEl>
                                        <p:attrNameLst>
                                          <p:attrName>ppt_w</p:attrName>
                                        </p:attrNameLst>
                                      </p:cBhvr>
                                      <p:tavLst>
                                        <p:tav tm="0">
                                          <p:val>
                                            <p:fltVal val="0"/>
                                          </p:val>
                                        </p:tav>
                                        <p:tav tm="100000">
                                          <p:val>
                                            <p:strVal val="#ppt_w"/>
                                          </p:val>
                                        </p:tav>
                                      </p:tavLst>
                                    </p:anim>
                                    <p:anim calcmode="lin" valueType="num">
                                      <p:cBhvr>
                                        <p:cTn id="15" dur="1000" fill="hold"/>
                                        <p:tgtEl>
                                          <p:spTgt spid="40"/>
                                        </p:tgtEl>
                                        <p:attrNameLst>
                                          <p:attrName>ppt_h</p:attrName>
                                        </p:attrNameLst>
                                      </p:cBhvr>
                                      <p:tavLst>
                                        <p:tav tm="0">
                                          <p:val>
                                            <p:fltVal val="0"/>
                                          </p:val>
                                        </p:tav>
                                        <p:tav tm="100000">
                                          <p:val>
                                            <p:strVal val="#ppt_h"/>
                                          </p:val>
                                        </p:tav>
                                      </p:tavLst>
                                    </p:anim>
                                    <p:anim calcmode="lin" valueType="num">
                                      <p:cBhvr>
                                        <p:cTn id="16" dur="1000" fill="hold"/>
                                        <p:tgtEl>
                                          <p:spTgt spid="40"/>
                                        </p:tgtEl>
                                        <p:attrNameLst>
                                          <p:attrName>style.rotation</p:attrName>
                                        </p:attrNameLst>
                                      </p:cBhvr>
                                      <p:tavLst>
                                        <p:tav tm="0">
                                          <p:val>
                                            <p:fltVal val="90"/>
                                          </p:val>
                                        </p:tav>
                                        <p:tav tm="100000">
                                          <p:val>
                                            <p:fltVal val="0"/>
                                          </p:val>
                                        </p:tav>
                                      </p:tavLst>
                                    </p:anim>
                                    <p:animEffect transition="in" filter="fade">
                                      <p:cBhvr>
                                        <p:cTn id="17" dur="1000"/>
                                        <p:tgtEl>
                                          <p:spTgt spid="40"/>
                                        </p:tgtEl>
                                      </p:cBhvr>
                                    </p:animEffect>
                                  </p:childTnLst>
                                </p:cTn>
                              </p:par>
                              <p:par>
                                <p:cTn id="18" presetID="31" presetClass="entr" presetSubtype="0" fill="hold" nodeType="withEffect">
                                  <p:stCondLst>
                                    <p:cond delay="0"/>
                                  </p:stCondLst>
                                  <p:childTnLst>
                                    <p:set>
                                      <p:cBhvr>
                                        <p:cTn id="19" dur="1" fill="hold">
                                          <p:stCondLst>
                                            <p:cond delay="0"/>
                                          </p:stCondLst>
                                        </p:cTn>
                                        <p:tgtEl>
                                          <p:spTgt spid="1036"/>
                                        </p:tgtEl>
                                        <p:attrNameLst>
                                          <p:attrName>style.visibility</p:attrName>
                                        </p:attrNameLst>
                                      </p:cBhvr>
                                      <p:to>
                                        <p:strVal val="visible"/>
                                      </p:to>
                                    </p:set>
                                    <p:anim calcmode="lin" valueType="num">
                                      <p:cBhvr>
                                        <p:cTn id="20" dur="1000" fill="hold"/>
                                        <p:tgtEl>
                                          <p:spTgt spid="1036"/>
                                        </p:tgtEl>
                                        <p:attrNameLst>
                                          <p:attrName>ppt_w</p:attrName>
                                        </p:attrNameLst>
                                      </p:cBhvr>
                                      <p:tavLst>
                                        <p:tav tm="0">
                                          <p:val>
                                            <p:fltVal val="0"/>
                                          </p:val>
                                        </p:tav>
                                        <p:tav tm="100000">
                                          <p:val>
                                            <p:strVal val="#ppt_w"/>
                                          </p:val>
                                        </p:tav>
                                      </p:tavLst>
                                    </p:anim>
                                    <p:anim calcmode="lin" valueType="num">
                                      <p:cBhvr>
                                        <p:cTn id="21" dur="1000" fill="hold"/>
                                        <p:tgtEl>
                                          <p:spTgt spid="1036"/>
                                        </p:tgtEl>
                                        <p:attrNameLst>
                                          <p:attrName>ppt_h</p:attrName>
                                        </p:attrNameLst>
                                      </p:cBhvr>
                                      <p:tavLst>
                                        <p:tav tm="0">
                                          <p:val>
                                            <p:fltVal val="0"/>
                                          </p:val>
                                        </p:tav>
                                        <p:tav tm="100000">
                                          <p:val>
                                            <p:strVal val="#ppt_h"/>
                                          </p:val>
                                        </p:tav>
                                      </p:tavLst>
                                    </p:anim>
                                    <p:anim calcmode="lin" valueType="num">
                                      <p:cBhvr>
                                        <p:cTn id="22" dur="1000" fill="hold"/>
                                        <p:tgtEl>
                                          <p:spTgt spid="1036"/>
                                        </p:tgtEl>
                                        <p:attrNameLst>
                                          <p:attrName>style.rotation</p:attrName>
                                        </p:attrNameLst>
                                      </p:cBhvr>
                                      <p:tavLst>
                                        <p:tav tm="0">
                                          <p:val>
                                            <p:fltVal val="90"/>
                                          </p:val>
                                        </p:tav>
                                        <p:tav tm="100000">
                                          <p:val>
                                            <p:fltVal val="0"/>
                                          </p:val>
                                        </p:tav>
                                      </p:tavLst>
                                    </p:anim>
                                    <p:animEffect transition="in" filter="fade">
                                      <p:cBhvr>
                                        <p:cTn id="23" dur="1000"/>
                                        <p:tgtEl>
                                          <p:spTgt spid="1036"/>
                                        </p:tgtEl>
                                      </p:cBhvr>
                                    </p:animEffect>
                                  </p:childTnLst>
                                </p:cTn>
                              </p:par>
                              <p:par>
                                <p:cTn id="24" presetID="3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fill="hold"/>
                                        <p:tgtEl>
                                          <p:spTgt spid="3"/>
                                        </p:tgtEl>
                                        <p:attrNameLst>
                                          <p:attrName>ppt_w</p:attrName>
                                        </p:attrNameLst>
                                      </p:cBhvr>
                                      <p:tavLst>
                                        <p:tav tm="0">
                                          <p:val>
                                            <p:fltVal val="0"/>
                                          </p:val>
                                        </p:tav>
                                        <p:tav tm="100000">
                                          <p:val>
                                            <p:strVal val="#ppt_w"/>
                                          </p:val>
                                        </p:tav>
                                      </p:tavLst>
                                    </p:anim>
                                    <p:anim calcmode="lin" valueType="num">
                                      <p:cBhvr>
                                        <p:cTn id="27" dur="1000" fill="hold"/>
                                        <p:tgtEl>
                                          <p:spTgt spid="3"/>
                                        </p:tgtEl>
                                        <p:attrNameLst>
                                          <p:attrName>ppt_h</p:attrName>
                                        </p:attrNameLst>
                                      </p:cBhvr>
                                      <p:tavLst>
                                        <p:tav tm="0">
                                          <p:val>
                                            <p:fltVal val="0"/>
                                          </p:val>
                                        </p:tav>
                                        <p:tav tm="100000">
                                          <p:val>
                                            <p:strVal val="#ppt_h"/>
                                          </p:val>
                                        </p:tav>
                                      </p:tavLst>
                                    </p:anim>
                                    <p:anim calcmode="lin" valueType="num">
                                      <p:cBhvr>
                                        <p:cTn id="28" dur="1000" fill="hold"/>
                                        <p:tgtEl>
                                          <p:spTgt spid="3"/>
                                        </p:tgtEl>
                                        <p:attrNameLst>
                                          <p:attrName>style.rotation</p:attrName>
                                        </p:attrNameLst>
                                      </p:cBhvr>
                                      <p:tavLst>
                                        <p:tav tm="0">
                                          <p:val>
                                            <p:fltVal val="90"/>
                                          </p:val>
                                        </p:tav>
                                        <p:tav tm="100000">
                                          <p:val>
                                            <p:fltVal val="0"/>
                                          </p:val>
                                        </p:tav>
                                      </p:tavLst>
                                    </p:anim>
                                    <p:animEffect transition="in" filter="fade">
                                      <p:cBhvr>
                                        <p:cTn id="29" dur="1000"/>
                                        <p:tgtEl>
                                          <p:spTgt spid="3"/>
                                        </p:tgtEl>
                                      </p:cBhvr>
                                    </p:animEffect>
                                  </p:childTnLst>
                                </p:cTn>
                              </p:par>
                              <p:par>
                                <p:cTn id="30" presetID="31" presetClass="entr" presetSubtype="0" fill="hold" nodeType="withEffect">
                                  <p:stCondLst>
                                    <p:cond delay="0"/>
                                  </p:stCondLst>
                                  <p:childTnLst>
                                    <p:set>
                                      <p:cBhvr>
                                        <p:cTn id="31" dur="1" fill="hold">
                                          <p:stCondLst>
                                            <p:cond delay="0"/>
                                          </p:stCondLst>
                                        </p:cTn>
                                        <p:tgtEl>
                                          <p:spTgt spid="1024"/>
                                        </p:tgtEl>
                                        <p:attrNameLst>
                                          <p:attrName>style.visibility</p:attrName>
                                        </p:attrNameLst>
                                      </p:cBhvr>
                                      <p:to>
                                        <p:strVal val="visible"/>
                                      </p:to>
                                    </p:set>
                                    <p:anim calcmode="lin" valueType="num">
                                      <p:cBhvr>
                                        <p:cTn id="32" dur="1000" fill="hold"/>
                                        <p:tgtEl>
                                          <p:spTgt spid="1024"/>
                                        </p:tgtEl>
                                        <p:attrNameLst>
                                          <p:attrName>ppt_w</p:attrName>
                                        </p:attrNameLst>
                                      </p:cBhvr>
                                      <p:tavLst>
                                        <p:tav tm="0">
                                          <p:val>
                                            <p:fltVal val="0"/>
                                          </p:val>
                                        </p:tav>
                                        <p:tav tm="100000">
                                          <p:val>
                                            <p:strVal val="#ppt_w"/>
                                          </p:val>
                                        </p:tav>
                                      </p:tavLst>
                                    </p:anim>
                                    <p:anim calcmode="lin" valueType="num">
                                      <p:cBhvr>
                                        <p:cTn id="33" dur="1000" fill="hold"/>
                                        <p:tgtEl>
                                          <p:spTgt spid="1024"/>
                                        </p:tgtEl>
                                        <p:attrNameLst>
                                          <p:attrName>ppt_h</p:attrName>
                                        </p:attrNameLst>
                                      </p:cBhvr>
                                      <p:tavLst>
                                        <p:tav tm="0">
                                          <p:val>
                                            <p:fltVal val="0"/>
                                          </p:val>
                                        </p:tav>
                                        <p:tav tm="100000">
                                          <p:val>
                                            <p:strVal val="#ppt_h"/>
                                          </p:val>
                                        </p:tav>
                                      </p:tavLst>
                                    </p:anim>
                                    <p:anim calcmode="lin" valueType="num">
                                      <p:cBhvr>
                                        <p:cTn id="34" dur="1000" fill="hold"/>
                                        <p:tgtEl>
                                          <p:spTgt spid="1024"/>
                                        </p:tgtEl>
                                        <p:attrNameLst>
                                          <p:attrName>style.rotation</p:attrName>
                                        </p:attrNameLst>
                                      </p:cBhvr>
                                      <p:tavLst>
                                        <p:tav tm="0">
                                          <p:val>
                                            <p:fltVal val="90"/>
                                          </p:val>
                                        </p:tav>
                                        <p:tav tm="100000">
                                          <p:val>
                                            <p:fltVal val="0"/>
                                          </p:val>
                                        </p:tav>
                                      </p:tavLst>
                                    </p:anim>
                                    <p:animEffect transition="in" filter="fade">
                                      <p:cBhvr>
                                        <p:cTn id="35" dur="1000"/>
                                        <p:tgtEl>
                                          <p:spTgt spid="1024"/>
                                        </p:tgtEl>
                                      </p:cBhvr>
                                    </p:animEffect>
                                  </p:childTnLst>
                                </p:cTn>
                              </p:par>
                              <p:par>
                                <p:cTn id="36" presetID="31" presetClass="entr" presetSubtype="0" fill="hold" nodeType="withEffect">
                                  <p:stCondLst>
                                    <p:cond delay="0"/>
                                  </p:stCondLst>
                                  <p:childTnLst>
                                    <p:set>
                                      <p:cBhvr>
                                        <p:cTn id="37" dur="1" fill="hold">
                                          <p:stCondLst>
                                            <p:cond delay="0"/>
                                          </p:stCondLst>
                                        </p:cTn>
                                        <p:tgtEl>
                                          <p:spTgt spid="1040"/>
                                        </p:tgtEl>
                                        <p:attrNameLst>
                                          <p:attrName>style.visibility</p:attrName>
                                        </p:attrNameLst>
                                      </p:cBhvr>
                                      <p:to>
                                        <p:strVal val="visible"/>
                                      </p:to>
                                    </p:set>
                                    <p:anim calcmode="lin" valueType="num">
                                      <p:cBhvr>
                                        <p:cTn id="38" dur="1000" fill="hold"/>
                                        <p:tgtEl>
                                          <p:spTgt spid="1040"/>
                                        </p:tgtEl>
                                        <p:attrNameLst>
                                          <p:attrName>ppt_w</p:attrName>
                                        </p:attrNameLst>
                                      </p:cBhvr>
                                      <p:tavLst>
                                        <p:tav tm="0">
                                          <p:val>
                                            <p:fltVal val="0"/>
                                          </p:val>
                                        </p:tav>
                                        <p:tav tm="100000">
                                          <p:val>
                                            <p:strVal val="#ppt_w"/>
                                          </p:val>
                                        </p:tav>
                                      </p:tavLst>
                                    </p:anim>
                                    <p:anim calcmode="lin" valueType="num">
                                      <p:cBhvr>
                                        <p:cTn id="39" dur="1000" fill="hold"/>
                                        <p:tgtEl>
                                          <p:spTgt spid="1040"/>
                                        </p:tgtEl>
                                        <p:attrNameLst>
                                          <p:attrName>ppt_h</p:attrName>
                                        </p:attrNameLst>
                                      </p:cBhvr>
                                      <p:tavLst>
                                        <p:tav tm="0">
                                          <p:val>
                                            <p:fltVal val="0"/>
                                          </p:val>
                                        </p:tav>
                                        <p:tav tm="100000">
                                          <p:val>
                                            <p:strVal val="#ppt_h"/>
                                          </p:val>
                                        </p:tav>
                                      </p:tavLst>
                                    </p:anim>
                                    <p:anim calcmode="lin" valueType="num">
                                      <p:cBhvr>
                                        <p:cTn id="40" dur="1000" fill="hold"/>
                                        <p:tgtEl>
                                          <p:spTgt spid="1040"/>
                                        </p:tgtEl>
                                        <p:attrNameLst>
                                          <p:attrName>style.rotation</p:attrName>
                                        </p:attrNameLst>
                                      </p:cBhvr>
                                      <p:tavLst>
                                        <p:tav tm="0">
                                          <p:val>
                                            <p:fltVal val="90"/>
                                          </p:val>
                                        </p:tav>
                                        <p:tav tm="100000">
                                          <p:val>
                                            <p:fltVal val="0"/>
                                          </p:val>
                                        </p:tav>
                                      </p:tavLst>
                                    </p:anim>
                                    <p:animEffect transition="in" filter="fade">
                                      <p:cBhvr>
                                        <p:cTn id="41" dur="1000"/>
                                        <p:tgtEl>
                                          <p:spTgt spid="1040"/>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130"/>
                                        </p:tgtEl>
                                        <p:attrNameLst>
                                          <p:attrName>style.visibility</p:attrName>
                                        </p:attrNameLst>
                                      </p:cBhvr>
                                      <p:to>
                                        <p:strVal val="visible"/>
                                      </p:to>
                                    </p:set>
                                    <p:animEffect transition="in" filter="wipe(left)">
                                      <p:cBhvr>
                                        <p:cTn id="45" dur="500"/>
                                        <p:tgtEl>
                                          <p:spTgt spid="130"/>
                                        </p:tgtEl>
                                      </p:cBhvr>
                                    </p:animEffect>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123"/>
                                        </p:tgtEl>
                                        <p:attrNameLst>
                                          <p:attrName>style.visibility</p:attrName>
                                        </p:attrNameLst>
                                      </p:cBhvr>
                                      <p:to>
                                        <p:strVal val="visible"/>
                                      </p:to>
                                    </p:set>
                                    <p:animEffect transition="in" filter="wipe(left)">
                                      <p:cBhvr>
                                        <p:cTn id="49" dur="1000"/>
                                        <p:tgtEl>
                                          <p:spTgt spid="123"/>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1">
                                            <p:txEl>
                                              <p:pRg st="0" end="0"/>
                                            </p:txEl>
                                          </p:spTgt>
                                        </p:tgtEl>
                                        <p:attrNameLst>
                                          <p:attrName>style.visibility</p:attrName>
                                        </p:attrNameLst>
                                      </p:cBhvr>
                                      <p:to>
                                        <p:strVal val="visible"/>
                                      </p:to>
                                    </p:set>
                                    <p:animEffect transition="in" filter="fade">
                                      <p:cBhvr>
                                        <p:cTn id="54" dur="1000"/>
                                        <p:tgtEl>
                                          <p:spTgt spid="51">
                                            <p:txEl>
                                              <p:pRg st="0" end="0"/>
                                            </p:txEl>
                                          </p:spTgt>
                                        </p:tgtEl>
                                      </p:cBhvr>
                                    </p:animEffect>
                                    <p:anim calcmode="lin" valueType="num">
                                      <p:cBhvr>
                                        <p:cTn id="55" dur="10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500"/>
                                        <p:tgtEl>
                                          <p:spTgt spid="5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24"/>
                                        </p:tgtEl>
                                        <p:attrNameLst>
                                          <p:attrName>style.visibility</p:attrName>
                                        </p:attrNameLst>
                                      </p:cBhvr>
                                      <p:to>
                                        <p:strVal val="visible"/>
                                      </p:to>
                                    </p:set>
                                    <p:animEffect transition="in" filter="fade">
                                      <p:cBhvr>
                                        <p:cTn id="66" dur="500"/>
                                        <p:tgtEl>
                                          <p:spTgt spid="12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7"/>
                                        </p:tgtEl>
                                        <p:attrNameLst>
                                          <p:attrName>style.visibility</p:attrName>
                                        </p:attrNameLst>
                                      </p:cBhvr>
                                      <p:to>
                                        <p:strVal val="visible"/>
                                      </p:to>
                                    </p:set>
                                    <p:animEffect transition="in" filter="fade">
                                      <p:cBhvr>
                                        <p:cTn id="69" dur="500"/>
                                        <p:tgtEl>
                                          <p:spTgt spid="67"/>
                                        </p:tgtEl>
                                      </p:cBhvr>
                                    </p:animEffect>
                                  </p:childTnLst>
                                </p:cTn>
                              </p:par>
                            </p:childTnLst>
                          </p:cTn>
                        </p:par>
                        <p:par>
                          <p:cTn id="70" fill="hold">
                            <p:stCondLst>
                              <p:cond delay="500"/>
                            </p:stCondLst>
                            <p:childTnLst>
                              <p:par>
                                <p:cTn id="71" presetID="22" presetClass="entr" presetSubtype="1" fill="hold" nodeType="after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wipe(up)">
                                      <p:cBhvr>
                                        <p:cTn id="73" dur="500"/>
                                        <p:tgtEl>
                                          <p:spTgt spid="5"/>
                                        </p:tgtEl>
                                      </p:cBhvr>
                                    </p:animEffect>
                                  </p:childTnLst>
                                </p:cTn>
                              </p:par>
                            </p:childTnLst>
                          </p:cTn>
                        </p:par>
                        <p:par>
                          <p:cTn id="74" fill="hold">
                            <p:stCondLst>
                              <p:cond delay="1000"/>
                            </p:stCondLst>
                            <p:childTnLst>
                              <p:par>
                                <p:cTn id="75" presetID="22" presetClass="entr" presetSubtype="1" fill="hold" nodeType="afterEffect">
                                  <p:stCondLst>
                                    <p:cond delay="0"/>
                                  </p:stCondLst>
                                  <p:childTnLst>
                                    <p:set>
                                      <p:cBhvr>
                                        <p:cTn id="76" dur="1" fill="hold">
                                          <p:stCondLst>
                                            <p:cond delay="0"/>
                                          </p:stCondLst>
                                        </p:cTn>
                                        <p:tgtEl>
                                          <p:spTgt spid="70"/>
                                        </p:tgtEl>
                                        <p:attrNameLst>
                                          <p:attrName>style.visibility</p:attrName>
                                        </p:attrNameLst>
                                      </p:cBhvr>
                                      <p:to>
                                        <p:strVal val="visible"/>
                                      </p:to>
                                    </p:set>
                                    <p:animEffect transition="in" filter="wipe(up)">
                                      <p:cBhvr>
                                        <p:cTn id="77" dur="500"/>
                                        <p:tgtEl>
                                          <p:spTgt spid="70"/>
                                        </p:tgtEl>
                                      </p:cBhvr>
                                    </p:animEffect>
                                  </p:childTnLst>
                                </p:cTn>
                              </p:par>
                            </p:childTnLst>
                          </p:cTn>
                        </p:par>
                        <p:par>
                          <p:cTn id="78" fill="hold">
                            <p:stCondLst>
                              <p:cond delay="1500"/>
                            </p:stCondLst>
                            <p:childTnLst>
                              <p:par>
                                <p:cTn id="79" presetID="22" presetClass="entr" presetSubtype="1" fill="hold" nodeType="afterEffect">
                                  <p:stCondLst>
                                    <p:cond delay="0"/>
                                  </p:stCondLst>
                                  <p:childTnLst>
                                    <p:set>
                                      <p:cBhvr>
                                        <p:cTn id="80" dur="1" fill="hold">
                                          <p:stCondLst>
                                            <p:cond delay="0"/>
                                          </p:stCondLst>
                                        </p:cTn>
                                        <p:tgtEl>
                                          <p:spTgt spid="73"/>
                                        </p:tgtEl>
                                        <p:attrNameLst>
                                          <p:attrName>style.visibility</p:attrName>
                                        </p:attrNameLst>
                                      </p:cBhvr>
                                      <p:to>
                                        <p:strVal val="visible"/>
                                      </p:to>
                                    </p:set>
                                    <p:animEffect transition="in" filter="wipe(up)">
                                      <p:cBhvr>
                                        <p:cTn id="81" dur="500"/>
                                        <p:tgtEl>
                                          <p:spTgt spid="73"/>
                                        </p:tgtEl>
                                      </p:cBhvr>
                                    </p:animEffect>
                                  </p:childTnLst>
                                </p:cTn>
                              </p:par>
                            </p:childTnLst>
                          </p:cTn>
                        </p:par>
                        <p:par>
                          <p:cTn id="82" fill="hold">
                            <p:stCondLst>
                              <p:cond delay="2000"/>
                            </p:stCondLst>
                            <p:childTnLst>
                              <p:par>
                                <p:cTn id="83" presetID="22" presetClass="entr" presetSubtype="1" fill="hold" nodeType="afterEffect">
                                  <p:stCondLst>
                                    <p:cond delay="0"/>
                                  </p:stCondLst>
                                  <p:childTnLst>
                                    <p:set>
                                      <p:cBhvr>
                                        <p:cTn id="84" dur="1" fill="hold">
                                          <p:stCondLst>
                                            <p:cond delay="0"/>
                                          </p:stCondLst>
                                        </p:cTn>
                                        <p:tgtEl>
                                          <p:spTgt spid="74"/>
                                        </p:tgtEl>
                                        <p:attrNameLst>
                                          <p:attrName>style.visibility</p:attrName>
                                        </p:attrNameLst>
                                      </p:cBhvr>
                                      <p:to>
                                        <p:strVal val="visible"/>
                                      </p:to>
                                    </p:set>
                                    <p:animEffect transition="in" filter="wipe(up)">
                                      <p:cBhvr>
                                        <p:cTn id="85" dur="500"/>
                                        <p:tgtEl>
                                          <p:spTgt spid="74"/>
                                        </p:tgtEl>
                                      </p:cBhvr>
                                    </p:animEffect>
                                  </p:childTnLst>
                                </p:cTn>
                              </p:par>
                            </p:childTnLst>
                          </p:cTn>
                        </p:par>
                        <p:par>
                          <p:cTn id="86" fill="hold">
                            <p:stCondLst>
                              <p:cond delay="2500"/>
                            </p:stCondLst>
                            <p:childTnLst>
                              <p:par>
                                <p:cTn id="87" presetID="22" presetClass="entr" presetSubtype="1" fill="hold" nodeType="afterEffect">
                                  <p:stCondLst>
                                    <p:cond delay="0"/>
                                  </p:stCondLst>
                                  <p:childTnLst>
                                    <p:set>
                                      <p:cBhvr>
                                        <p:cTn id="88" dur="1" fill="hold">
                                          <p:stCondLst>
                                            <p:cond delay="0"/>
                                          </p:stCondLst>
                                        </p:cTn>
                                        <p:tgtEl>
                                          <p:spTgt spid="75"/>
                                        </p:tgtEl>
                                        <p:attrNameLst>
                                          <p:attrName>style.visibility</p:attrName>
                                        </p:attrNameLst>
                                      </p:cBhvr>
                                      <p:to>
                                        <p:strVal val="visible"/>
                                      </p:to>
                                    </p:set>
                                    <p:animEffect transition="in" filter="wipe(up)">
                                      <p:cBhvr>
                                        <p:cTn id="89" dur="500"/>
                                        <p:tgtEl>
                                          <p:spTgt spid="75"/>
                                        </p:tgtEl>
                                      </p:cBhvr>
                                    </p:animEffect>
                                  </p:childTnLst>
                                </p:cTn>
                              </p:par>
                            </p:childTnLst>
                          </p:cTn>
                        </p:par>
                        <p:par>
                          <p:cTn id="90" fill="hold">
                            <p:stCondLst>
                              <p:cond delay="3000"/>
                            </p:stCondLst>
                            <p:childTnLst>
                              <p:par>
                                <p:cTn id="91" presetID="22" presetClass="entr" presetSubtype="1" fill="hold" grpId="0" nodeType="afterEffect">
                                  <p:stCondLst>
                                    <p:cond delay="0"/>
                                  </p:stCondLst>
                                  <p:childTnLst>
                                    <p:set>
                                      <p:cBhvr>
                                        <p:cTn id="92" dur="1" fill="hold">
                                          <p:stCondLst>
                                            <p:cond delay="0"/>
                                          </p:stCondLst>
                                        </p:cTn>
                                        <p:tgtEl>
                                          <p:spTgt spid="2"/>
                                        </p:tgtEl>
                                        <p:attrNameLst>
                                          <p:attrName>style.visibility</p:attrName>
                                        </p:attrNameLst>
                                      </p:cBhvr>
                                      <p:to>
                                        <p:strVal val="visible"/>
                                      </p:to>
                                    </p:set>
                                    <p:animEffect transition="in" filter="wipe(up)">
                                      <p:cBhvr>
                                        <p:cTn id="93" dur="500"/>
                                        <p:tgtEl>
                                          <p:spTgt spid="2"/>
                                        </p:tgtEl>
                                      </p:cBhvr>
                                    </p:animEffect>
                                  </p:childTnLst>
                                </p:cTn>
                              </p:par>
                            </p:childTnLst>
                          </p:cTn>
                        </p:par>
                        <p:par>
                          <p:cTn id="94" fill="hold">
                            <p:stCondLst>
                              <p:cond delay="3500"/>
                            </p:stCondLst>
                            <p:childTnLst>
                              <p:par>
                                <p:cTn id="95" presetID="22" presetClass="entr" presetSubtype="1" fill="hold" grpId="0" nodeType="afterEffect">
                                  <p:stCondLst>
                                    <p:cond delay="0"/>
                                  </p:stCondLst>
                                  <p:childTnLst>
                                    <p:set>
                                      <p:cBhvr>
                                        <p:cTn id="96" dur="1" fill="hold">
                                          <p:stCondLst>
                                            <p:cond delay="0"/>
                                          </p:stCondLst>
                                        </p:cTn>
                                        <p:tgtEl>
                                          <p:spTgt spid="56"/>
                                        </p:tgtEl>
                                        <p:attrNameLst>
                                          <p:attrName>style.visibility</p:attrName>
                                        </p:attrNameLst>
                                      </p:cBhvr>
                                      <p:to>
                                        <p:strVal val="visible"/>
                                      </p:to>
                                    </p:set>
                                    <p:animEffect transition="in" filter="wipe(up)">
                                      <p:cBhvr>
                                        <p:cTn id="97" dur="500"/>
                                        <p:tgtEl>
                                          <p:spTgt spid="56"/>
                                        </p:tgtEl>
                                      </p:cBhvr>
                                    </p:animEffect>
                                  </p:childTnLst>
                                </p:cTn>
                              </p:par>
                            </p:childTnLst>
                          </p:cTn>
                        </p:par>
                        <p:par>
                          <p:cTn id="98" fill="hold">
                            <p:stCondLst>
                              <p:cond delay="4000"/>
                            </p:stCondLst>
                            <p:childTnLst>
                              <p:par>
                                <p:cTn id="99" presetID="22" presetClass="entr" presetSubtype="1" fill="hold" grpId="0" nodeType="afterEffect">
                                  <p:stCondLst>
                                    <p:cond delay="0"/>
                                  </p:stCondLst>
                                  <p:childTnLst>
                                    <p:set>
                                      <p:cBhvr>
                                        <p:cTn id="100" dur="1" fill="hold">
                                          <p:stCondLst>
                                            <p:cond delay="0"/>
                                          </p:stCondLst>
                                        </p:cTn>
                                        <p:tgtEl>
                                          <p:spTgt spid="57"/>
                                        </p:tgtEl>
                                        <p:attrNameLst>
                                          <p:attrName>style.visibility</p:attrName>
                                        </p:attrNameLst>
                                      </p:cBhvr>
                                      <p:to>
                                        <p:strVal val="visible"/>
                                      </p:to>
                                    </p:set>
                                    <p:animEffect transition="in" filter="wipe(up)">
                                      <p:cBhvr>
                                        <p:cTn id="101" dur="500"/>
                                        <p:tgtEl>
                                          <p:spTgt spid="57"/>
                                        </p:tgtEl>
                                      </p:cBhvr>
                                    </p:animEffect>
                                  </p:childTnLst>
                                </p:cTn>
                              </p:par>
                            </p:childTnLst>
                          </p:cTn>
                        </p:par>
                        <p:par>
                          <p:cTn id="102" fill="hold">
                            <p:stCondLst>
                              <p:cond delay="4500"/>
                            </p:stCondLst>
                            <p:childTnLst>
                              <p:par>
                                <p:cTn id="103" presetID="22" presetClass="entr" presetSubtype="1" fill="hold" grpId="0" nodeType="after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wipe(up)">
                                      <p:cBhvr>
                                        <p:cTn id="105" dur="500"/>
                                        <p:tgtEl>
                                          <p:spTgt spid="58"/>
                                        </p:tgtEl>
                                      </p:cBhvr>
                                    </p:animEffect>
                                  </p:childTnLst>
                                </p:cTn>
                              </p:par>
                            </p:childTnLst>
                          </p:cTn>
                        </p:par>
                        <p:par>
                          <p:cTn id="106" fill="hold">
                            <p:stCondLst>
                              <p:cond delay="5000"/>
                            </p:stCondLst>
                            <p:childTnLst>
                              <p:par>
                                <p:cTn id="107" presetID="22" presetClass="entr" presetSubtype="1" fill="hold" grpId="0" nodeType="afterEffect">
                                  <p:stCondLst>
                                    <p:cond delay="0"/>
                                  </p:stCondLst>
                                  <p:childTnLst>
                                    <p:set>
                                      <p:cBhvr>
                                        <p:cTn id="108" dur="1" fill="hold">
                                          <p:stCondLst>
                                            <p:cond delay="0"/>
                                          </p:stCondLst>
                                        </p:cTn>
                                        <p:tgtEl>
                                          <p:spTgt spid="59"/>
                                        </p:tgtEl>
                                        <p:attrNameLst>
                                          <p:attrName>style.visibility</p:attrName>
                                        </p:attrNameLst>
                                      </p:cBhvr>
                                      <p:to>
                                        <p:strVal val="visible"/>
                                      </p:to>
                                    </p:set>
                                    <p:animEffect transition="in" filter="wipe(up)">
                                      <p:cBhvr>
                                        <p:cTn id="109" dur="500"/>
                                        <p:tgtEl>
                                          <p:spTgt spid="59"/>
                                        </p:tgtEl>
                                      </p:cBhvr>
                                    </p:animEffect>
                                  </p:childTnLst>
                                </p:cTn>
                              </p:par>
                            </p:childTnLst>
                          </p:cTn>
                        </p:par>
                        <p:par>
                          <p:cTn id="110" fill="hold">
                            <p:stCondLst>
                              <p:cond delay="5500"/>
                            </p:stCondLst>
                            <p:childTnLst>
                              <p:par>
                                <p:cTn id="111" presetID="10" presetClass="entr" presetSubtype="0" fill="hold" grpId="0" nodeType="afterEffect">
                                  <p:stCondLst>
                                    <p:cond delay="0"/>
                                  </p:stCondLst>
                                  <p:childTnLst>
                                    <p:set>
                                      <p:cBhvr>
                                        <p:cTn id="112" dur="1" fill="hold">
                                          <p:stCondLst>
                                            <p:cond delay="0"/>
                                          </p:stCondLst>
                                        </p:cTn>
                                        <p:tgtEl>
                                          <p:spTgt spid="127"/>
                                        </p:tgtEl>
                                        <p:attrNameLst>
                                          <p:attrName>style.visibility</p:attrName>
                                        </p:attrNameLst>
                                      </p:cBhvr>
                                      <p:to>
                                        <p:strVal val="visible"/>
                                      </p:to>
                                    </p:set>
                                    <p:animEffect transition="in" filter="fade">
                                      <p:cBhvr>
                                        <p:cTn id="113" dur="500"/>
                                        <p:tgtEl>
                                          <p:spTgt spid="127"/>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25"/>
                                        </p:tgtEl>
                                        <p:attrNameLst>
                                          <p:attrName>style.visibility</p:attrName>
                                        </p:attrNameLst>
                                      </p:cBhvr>
                                      <p:to>
                                        <p:strVal val="visible"/>
                                      </p:to>
                                    </p:set>
                                    <p:animEffect transition="in" filter="fade">
                                      <p:cBhvr>
                                        <p:cTn id="116" dur="500"/>
                                        <p:tgtEl>
                                          <p:spTgt spid="125"/>
                                        </p:tgtEl>
                                      </p:cBhvr>
                                    </p:animEffect>
                                  </p:childTnLst>
                                </p:cTn>
                              </p:par>
                            </p:childTnLst>
                          </p:cTn>
                        </p:par>
                        <p:par>
                          <p:cTn id="117" fill="hold">
                            <p:stCondLst>
                              <p:cond delay="6000"/>
                            </p:stCondLst>
                            <p:childTnLst>
                              <p:par>
                                <p:cTn id="118" presetID="22" presetClass="exit" presetSubtype="4" fill="hold" grpId="1" nodeType="afterEffect">
                                  <p:stCondLst>
                                    <p:cond delay="0"/>
                                  </p:stCondLst>
                                  <p:childTnLst>
                                    <p:animEffect transition="out" filter="wipe(down)">
                                      <p:cBhvr>
                                        <p:cTn id="119" dur="500"/>
                                        <p:tgtEl>
                                          <p:spTgt spid="124"/>
                                        </p:tgtEl>
                                      </p:cBhvr>
                                    </p:animEffect>
                                    <p:set>
                                      <p:cBhvr>
                                        <p:cTn id="120" dur="1" fill="hold">
                                          <p:stCondLst>
                                            <p:cond delay="499"/>
                                          </p:stCondLst>
                                        </p:cTn>
                                        <p:tgtEl>
                                          <p:spTgt spid="124"/>
                                        </p:tgtEl>
                                        <p:attrNameLst>
                                          <p:attrName>style.visibility</p:attrName>
                                        </p:attrNameLst>
                                      </p:cBhvr>
                                      <p:to>
                                        <p:strVal val="hidden"/>
                                      </p:to>
                                    </p:set>
                                  </p:childTnLst>
                                </p:cTn>
                              </p:par>
                              <p:par>
                                <p:cTn id="121" presetID="22" presetClass="exit" presetSubtype="4" fill="hold" grpId="1" nodeType="withEffect">
                                  <p:stCondLst>
                                    <p:cond delay="0"/>
                                  </p:stCondLst>
                                  <p:childTnLst>
                                    <p:animEffect transition="out" filter="wipe(down)">
                                      <p:cBhvr>
                                        <p:cTn id="122" dur="500"/>
                                        <p:tgtEl>
                                          <p:spTgt spid="67"/>
                                        </p:tgtEl>
                                      </p:cBhvr>
                                    </p:animEffect>
                                    <p:set>
                                      <p:cBhvr>
                                        <p:cTn id="123" dur="1" fill="hold">
                                          <p:stCondLst>
                                            <p:cond delay="499"/>
                                          </p:stCondLst>
                                        </p:cTn>
                                        <p:tgtEl>
                                          <p:spTgt spid="67"/>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22" presetClass="entr" presetSubtype="4" fill="hold" grpId="0" nodeType="click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wipe(down)">
                                      <p:cBhvr>
                                        <p:cTn id="128" dur="500"/>
                                        <p:tgtEl>
                                          <p:spTgt spid="44"/>
                                        </p:tgtEl>
                                      </p:cBhvr>
                                    </p:animEffect>
                                  </p:childTnLst>
                                </p:cTn>
                              </p:par>
                            </p:childTnLst>
                          </p:cTn>
                        </p:par>
                        <p:par>
                          <p:cTn id="129" fill="hold">
                            <p:stCondLst>
                              <p:cond delay="500"/>
                            </p:stCondLst>
                            <p:childTnLst>
                              <p:par>
                                <p:cTn id="130" presetID="10" presetClass="entr" presetSubtype="0" fill="hold" grpId="0" nodeType="afterEffect">
                                  <p:stCondLst>
                                    <p:cond delay="0"/>
                                  </p:stCondLst>
                                  <p:childTnLst>
                                    <p:set>
                                      <p:cBhvr>
                                        <p:cTn id="131" dur="1" fill="hold">
                                          <p:stCondLst>
                                            <p:cond delay="0"/>
                                          </p:stCondLst>
                                        </p:cTn>
                                        <p:tgtEl>
                                          <p:spTgt spid="128"/>
                                        </p:tgtEl>
                                        <p:attrNameLst>
                                          <p:attrName>style.visibility</p:attrName>
                                        </p:attrNameLst>
                                      </p:cBhvr>
                                      <p:to>
                                        <p:strVal val="visible"/>
                                      </p:to>
                                    </p:set>
                                    <p:animEffect transition="in" filter="fade">
                                      <p:cBhvr>
                                        <p:cTn id="132" dur="500"/>
                                        <p:tgtEl>
                                          <p:spTgt spid="128"/>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3"/>
                                        </p:tgtEl>
                                        <p:attrNameLst>
                                          <p:attrName>style.visibility</p:attrName>
                                        </p:attrNameLst>
                                      </p:cBhvr>
                                      <p:to>
                                        <p:strVal val="visible"/>
                                      </p:to>
                                    </p:set>
                                    <p:animEffect transition="in" filter="fade">
                                      <p:cBhvr>
                                        <p:cTn id="137" dur="500"/>
                                        <p:tgtEl>
                                          <p:spTgt spid="53"/>
                                        </p:tgtEl>
                                      </p:cBhvr>
                                    </p:animEffect>
                                  </p:childTnLst>
                                </p:cTn>
                              </p:par>
                            </p:childTnLst>
                          </p:cTn>
                        </p:par>
                        <p:par>
                          <p:cTn id="138" fill="hold">
                            <p:stCondLst>
                              <p:cond delay="500"/>
                            </p:stCondLst>
                            <p:childTnLst>
                              <p:par>
                                <p:cTn id="139" presetID="22" presetClass="entr" presetSubtype="1" fill="hold" grpId="0" nodeType="afterEffect">
                                  <p:stCondLst>
                                    <p:cond delay="0"/>
                                  </p:stCondLst>
                                  <p:childTnLst>
                                    <p:set>
                                      <p:cBhvr>
                                        <p:cTn id="140" dur="1" fill="hold">
                                          <p:stCondLst>
                                            <p:cond delay="0"/>
                                          </p:stCondLst>
                                        </p:cTn>
                                        <p:tgtEl>
                                          <p:spTgt spid="131"/>
                                        </p:tgtEl>
                                        <p:attrNameLst>
                                          <p:attrName>style.visibility</p:attrName>
                                        </p:attrNameLst>
                                      </p:cBhvr>
                                      <p:to>
                                        <p:strVal val="visible"/>
                                      </p:to>
                                    </p:set>
                                    <p:animEffect transition="in" filter="wipe(up)">
                                      <p:cBhvr>
                                        <p:cTn id="141" dur="500"/>
                                        <p:tgtEl>
                                          <p:spTgt spid="131"/>
                                        </p:tgtEl>
                                      </p:cBhvr>
                                    </p:animEffect>
                                  </p:childTnLst>
                                </p:cTn>
                              </p:par>
                            </p:childTnLst>
                          </p:cTn>
                        </p:par>
                        <p:par>
                          <p:cTn id="142" fill="hold">
                            <p:stCondLst>
                              <p:cond delay="1000"/>
                            </p:stCondLst>
                            <p:childTnLst>
                              <p:par>
                                <p:cTn id="143" presetID="22" presetClass="entr" presetSubtype="1" fill="hold" grpId="0" nodeType="afterEffect">
                                  <p:stCondLst>
                                    <p:cond delay="0"/>
                                  </p:stCondLst>
                                  <p:childTnLst>
                                    <p:set>
                                      <p:cBhvr>
                                        <p:cTn id="144" dur="1" fill="hold">
                                          <p:stCondLst>
                                            <p:cond delay="0"/>
                                          </p:stCondLst>
                                        </p:cTn>
                                        <p:tgtEl>
                                          <p:spTgt spid="132"/>
                                        </p:tgtEl>
                                        <p:attrNameLst>
                                          <p:attrName>style.visibility</p:attrName>
                                        </p:attrNameLst>
                                      </p:cBhvr>
                                      <p:to>
                                        <p:strVal val="visible"/>
                                      </p:to>
                                    </p:set>
                                    <p:animEffect transition="in" filter="wipe(up)">
                                      <p:cBhvr>
                                        <p:cTn id="145" dur="500"/>
                                        <p:tgtEl>
                                          <p:spTgt spid="132"/>
                                        </p:tgtEl>
                                      </p:cBhvr>
                                    </p:animEffect>
                                  </p:childTnLst>
                                </p:cTn>
                              </p:par>
                            </p:childTnLst>
                          </p:cTn>
                        </p:par>
                        <p:par>
                          <p:cTn id="146" fill="hold">
                            <p:stCondLst>
                              <p:cond delay="1500"/>
                            </p:stCondLst>
                            <p:childTnLst>
                              <p:par>
                                <p:cTn id="147" presetID="22" presetClass="entr" presetSubtype="1" fill="hold" grpId="0" nodeType="afterEffect">
                                  <p:stCondLst>
                                    <p:cond delay="0"/>
                                  </p:stCondLst>
                                  <p:childTnLst>
                                    <p:set>
                                      <p:cBhvr>
                                        <p:cTn id="148" dur="1" fill="hold">
                                          <p:stCondLst>
                                            <p:cond delay="0"/>
                                          </p:stCondLst>
                                        </p:cTn>
                                        <p:tgtEl>
                                          <p:spTgt spid="133"/>
                                        </p:tgtEl>
                                        <p:attrNameLst>
                                          <p:attrName>style.visibility</p:attrName>
                                        </p:attrNameLst>
                                      </p:cBhvr>
                                      <p:to>
                                        <p:strVal val="visible"/>
                                      </p:to>
                                    </p:set>
                                    <p:animEffect transition="in" filter="wipe(up)">
                                      <p:cBhvr>
                                        <p:cTn id="149" dur="500"/>
                                        <p:tgtEl>
                                          <p:spTgt spid="133"/>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grpId="0" nodeType="clickEffect">
                                  <p:stCondLst>
                                    <p:cond delay="0"/>
                                  </p:stCondLst>
                                  <p:childTnLst>
                                    <p:set>
                                      <p:cBhvr>
                                        <p:cTn id="153" dur="1" fill="hold">
                                          <p:stCondLst>
                                            <p:cond delay="0"/>
                                          </p:stCondLst>
                                        </p:cTn>
                                        <p:tgtEl>
                                          <p:spTgt spid="134"/>
                                        </p:tgtEl>
                                        <p:attrNameLst>
                                          <p:attrName>style.visibility</p:attrName>
                                        </p:attrNameLst>
                                      </p:cBhvr>
                                      <p:to>
                                        <p:strVal val="visible"/>
                                      </p:to>
                                    </p:set>
                                    <p:animEffect transition="in" filter="wipe(down)">
                                      <p:cBhvr>
                                        <p:cTn id="154" dur="500"/>
                                        <p:tgtEl>
                                          <p:spTgt spid="134"/>
                                        </p:tgtEl>
                                      </p:cBhvr>
                                    </p:animEffect>
                                  </p:childTnLst>
                                </p:cTn>
                              </p:par>
                            </p:childTnLst>
                          </p:cTn>
                        </p:par>
                        <p:par>
                          <p:cTn id="155" fill="hold">
                            <p:stCondLst>
                              <p:cond delay="500"/>
                            </p:stCondLst>
                            <p:childTnLst>
                              <p:par>
                                <p:cTn id="156" presetID="10" presetClass="entr" presetSubtype="0" fill="hold" grpId="0" nodeType="afterEffect">
                                  <p:stCondLst>
                                    <p:cond delay="0"/>
                                  </p:stCondLst>
                                  <p:childTnLst>
                                    <p:set>
                                      <p:cBhvr>
                                        <p:cTn id="157" dur="1" fill="hold">
                                          <p:stCondLst>
                                            <p:cond delay="0"/>
                                          </p:stCondLst>
                                        </p:cTn>
                                        <p:tgtEl>
                                          <p:spTgt spid="135"/>
                                        </p:tgtEl>
                                        <p:attrNameLst>
                                          <p:attrName>style.visibility</p:attrName>
                                        </p:attrNameLst>
                                      </p:cBhvr>
                                      <p:to>
                                        <p:strVal val="visible"/>
                                      </p:to>
                                    </p:set>
                                    <p:animEffect transition="in" filter="fade">
                                      <p:cBhvr>
                                        <p:cTn id="158" dur="500"/>
                                        <p:tgtEl>
                                          <p:spTgt spid="135"/>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8" fill="hold" nodeType="clickEffect">
                                  <p:stCondLst>
                                    <p:cond delay="0"/>
                                  </p:stCondLst>
                                  <p:childTnLst>
                                    <p:set>
                                      <p:cBhvr>
                                        <p:cTn id="162" dur="1" fill="hold">
                                          <p:stCondLst>
                                            <p:cond delay="0"/>
                                          </p:stCondLst>
                                        </p:cTn>
                                        <p:tgtEl>
                                          <p:spTgt spid="48"/>
                                        </p:tgtEl>
                                        <p:attrNameLst>
                                          <p:attrName>style.visibility</p:attrName>
                                        </p:attrNameLst>
                                      </p:cBhvr>
                                      <p:to>
                                        <p:strVal val="visible"/>
                                      </p:to>
                                    </p:set>
                                    <p:animEffect transition="in" filter="wipe(left)">
                                      <p:cBhvr>
                                        <p:cTn id="163" dur="500"/>
                                        <p:tgtEl>
                                          <p:spTgt spid="48"/>
                                        </p:tgtEl>
                                      </p:cBhvr>
                                    </p:animEffect>
                                  </p:childTnLst>
                                </p:cTn>
                              </p:par>
                            </p:childTnLst>
                          </p:cTn>
                        </p:par>
                        <p:par>
                          <p:cTn id="164" fill="hold">
                            <p:stCondLst>
                              <p:cond delay="500"/>
                            </p:stCondLst>
                            <p:childTnLst>
                              <p:par>
                                <p:cTn id="165" presetID="22" presetClass="entr" presetSubtype="4" fill="hold" grpId="0" nodeType="afterEffect">
                                  <p:stCondLst>
                                    <p:cond delay="0"/>
                                  </p:stCondLst>
                                  <p:childTnLst>
                                    <p:set>
                                      <p:cBhvr>
                                        <p:cTn id="166" dur="1" fill="hold">
                                          <p:stCondLst>
                                            <p:cond delay="0"/>
                                          </p:stCondLst>
                                        </p:cTn>
                                        <p:tgtEl>
                                          <p:spTgt spid="137"/>
                                        </p:tgtEl>
                                        <p:attrNameLst>
                                          <p:attrName>style.visibility</p:attrName>
                                        </p:attrNameLst>
                                      </p:cBhvr>
                                      <p:to>
                                        <p:strVal val="visible"/>
                                      </p:to>
                                    </p:set>
                                    <p:animEffect transition="in" filter="wipe(down)">
                                      <p:cBhvr>
                                        <p:cTn id="167" dur="500"/>
                                        <p:tgtEl>
                                          <p:spTgt spid="137"/>
                                        </p:tgtEl>
                                      </p:cBhvr>
                                    </p:animEffect>
                                  </p:childTnLst>
                                </p:cTn>
                              </p:par>
                            </p:childTnLst>
                          </p:cTn>
                        </p:par>
                        <p:par>
                          <p:cTn id="168" fill="hold">
                            <p:stCondLst>
                              <p:cond delay="1000"/>
                            </p:stCondLst>
                            <p:childTnLst>
                              <p:par>
                                <p:cTn id="169" presetID="10" presetClass="entr" presetSubtype="0" fill="hold" grpId="0" nodeType="afterEffect">
                                  <p:stCondLst>
                                    <p:cond delay="0"/>
                                  </p:stCondLst>
                                  <p:childTnLst>
                                    <p:set>
                                      <p:cBhvr>
                                        <p:cTn id="170" dur="1" fill="hold">
                                          <p:stCondLst>
                                            <p:cond delay="0"/>
                                          </p:stCondLst>
                                        </p:cTn>
                                        <p:tgtEl>
                                          <p:spTgt spid="138"/>
                                        </p:tgtEl>
                                        <p:attrNameLst>
                                          <p:attrName>style.visibility</p:attrName>
                                        </p:attrNameLst>
                                      </p:cBhvr>
                                      <p:to>
                                        <p:strVal val="visible"/>
                                      </p:to>
                                    </p:set>
                                    <p:animEffect transition="in" filter="fade">
                                      <p:cBhvr>
                                        <p:cTn id="171" dur="500"/>
                                        <p:tgtEl>
                                          <p:spTgt spid="138"/>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4" fill="hold" grpId="0" nodeType="clickEffect">
                                  <p:stCondLst>
                                    <p:cond delay="0"/>
                                  </p:stCondLst>
                                  <p:childTnLst>
                                    <p:set>
                                      <p:cBhvr>
                                        <p:cTn id="175" dur="1" fill="hold">
                                          <p:stCondLst>
                                            <p:cond delay="0"/>
                                          </p:stCondLst>
                                        </p:cTn>
                                        <p:tgtEl>
                                          <p:spTgt spid="139"/>
                                        </p:tgtEl>
                                        <p:attrNameLst>
                                          <p:attrName>style.visibility</p:attrName>
                                        </p:attrNameLst>
                                      </p:cBhvr>
                                      <p:to>
                                        <p:strVal val="visible"/>
                                      </p:to>
                                    </p:set>
                                    <p:animEffect transition="in" filter="wipe(down)">
                                      <p:cBhvr>
                                        <p:cTn id="176" dur="500"/>
                                        <p:tgtEl>
                                          <p:spTgt spid="139"/>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xit" presetSubtype="0" fill="hold" grpId="1" nodeType="clickEffect">
                                  <p:stCondLst>
                                    <p:cond delay="0"/>
                                  </p:stCondLst>
                                  <p:childTnLst>
                                    <p:animEffect transition="out" filter="fade">
                                      <p:cBhvr>
                                        <p:cTn id="180" dur="500"/>
                                        <p:tgtEl>
                                          <p:spTgt spid="139"/>
                                        </p:tgtEl>
                                      </p:cBhvr>
                                    </p:animEffect>
                                    <p:set>
                                      <p:cBhvr>
                                        <p:cTn id="181" dur="1" fill="hold">
                                          <p:stCondLst>
                                            <p:cond delay="499"/>
                                          </p:stCondLst>
                                        </p:cTn>
                                        <p:tgtEl>
                                          <p:spTgt spid="139"/>
                                        </p:tgtEl>
                                        <p:attrNameLst>
                                          <p:attrName>style.visibility</p:attrName>
                                        </p:attrNameLst>
                                      </p:cBhvr>
                                      <p:to>
                                        <p:strVal val="hidden"/>
                                      </p:to>
                                    </p:set>
                                  </p:childTnLst>
                                </p:cTn>
                              </p:par>
                            </p:childTnLst>
                          </p:cTn>
                        </p:par>
                        <p:par>
                          <p:cTn id="182" fill="hold">
                            <p:stCondLst>
                              <p:cond delay="500"/>
                            </p:stCondLst>
                            <p:childTnLst>
                              <p:par>
                                <p:cTn id="183" presetID="10" presetClass="entr" presetSubtype="0" fill="hold" grpId="0" nodeType="afterEffect">
                                  <p:stCondLst>
                                    <p:cond delay="0"/>
                                  </p:stCondLst>
                                  <p:childTnLst>
                                    <p:set>
                                      <p:cBhvr>
                                        <p:cTn id="184" dur="1" fill="hold">
                                          <p:stCondLst>
                                            <p:cond delay="0"/>
                                          </p:stCondLst>
                                        </p:cTn>
                                        <p:tgtEl>
                                          <p:spTgt spid="140"/>
                                        </p:tgtEl>
                                        <p:attrNameLst>
                                          <p:attrName>style.visibility</p:attrName>
                                        </p:attrNameLst>
                                      </p:cBhvr>
                                      <p:to>
                                        <p:strVal val="visible"/>
                                      </p:to>
                                    </p:set>
                                    <p:animEffect transition="in" filter="fade">
                                      <p:cBhvr>
                                        <p:cTn id="185"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124" grpId="1" animBg="1"/>
      <p:bldP spid="216" grpId="0" animBg="1"/>
      <p:bldP spid="2" grpId="0" animBg="1"/>
      <p:bldP spid="56" grpId="0" animBg="1"/>
      <p:bldP spid="57" grpId="0" animBg="1"/>
      <p:bldP spid="58" grpId="0" animBg="1"/>
      <p:bldP spid="59" grpId="0" animBg="1"/>
      <p:bldP spid="131" grpId="0" animBg="1"/>
      <p:bldP spid="132" grpId="0" animBg="1"/>
      <p:bldP spid="133" grpId="0" animBg="1"/>
      <p:bldP spid="67" grpId="0" animBg="1"/>
      <p:bldP spid="67" grpId="1" animBg="1"/>
      <p:bldP spid="125" grpId="0" animBg="1"/>
      <p:bldP spid="127" grpId="0" animBg="1"/>
      <p:bldP spid="44" grpId="0" animBg="1"/>
      <p:bldP spid="130" grpId="0" animBg="1"/>
      <p:bldP spid="128" grpId="0"/>
      <p:bldP spid="123" grpId="0"/>
      <p:bldP spid="52" grpId="0" animBg="1"/>
      <p:bldP spid="53" grpId="0" animBg="1"/>
      <p:bldP spid="134" grpId="0" animBg="1"/>
      <p:bldP spid="135" grpId="0"/>
      <p:bldP spid="137" grpId="0" animBg="1"/>
      <p:bldP spid="138" grpId="0"/>
      <p:bldP spid="139" grpId="0"/>
      <p:bldP spid="139" grpId="1"/>
      <p:bldP spid="1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3" name="Group 1032">
            <a:extLst>
              <a:ext uri="{FF2B5EF4-FFF2-40B4-BE49-F238E27FC236}">
                <a16:creationId xmlns:a16="http://schemas.microsoft.com/office/drawing/2014/main" id="{45938181-025D-4EAA-A198-5B4A306A7FD0}"/>
              </a:ext>
            </a:extLst>
          </p:cNvPr>
          <p:cNvGrpSpPr/>
          <p:nvPr/>
        </p:nvGrpSpPr>
        <p:grpSpPr>
          <a:xfrm>
            <a:off x="-1700536" y="-753750"/>
            <a:ext cx="5383739" cy="1549247"/>
            <a:chOff x="-2113566" y="416034"/>
            <a:chExt cx="6076509" cy="1549247"/>
          </a:xfrm>
        </p:grpSpPr>
        <p:sp>
          <p:nvSpPr>
            <p:cNvPr id="1032" name="Rectangle: Rounded Corners 1031">
              <a:extLst>
                <a:ext uri="{FF2B5EF4-FFF2-40B4-BE49-F238E27FC236}">
                  <a16:creationId xmlns:a16="http://schemas.microsoft.com/office/drawing/2014/main" id="{346E339C-CDB5-4561-89A9-2B6D660A713F}"/>
                </a:ext>
              </a:extLst>
            </p:cNvPr>
            <p:cNvSpPr/>
            <p:nvPr/>
          </p:nvSpPr>
          <p:spPr>
            <a:xfrm>
              <a:off x="-526575" y="416034"/>
              <a:ext cx="4489518" cy="537609"/>
            </a:xfrm>
            <a:prstGeom prst="roundRect">
              <a:avLst>
                <a:gd name="adj" fmla="val 50000"/>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26" name="Rectangle: Rounded Corners 225">
              <a:extLst>
                <a:ext uri="{FF2B5EF4-FFF2-40B4-BE49-F238E27FC236}">
                  <a16:creationId xmlns:a16="http://schemas.microsoft.com/office/drawing/2014/main" id="{70CCF5CB-5B10-4A15-AD92-47C430566361}"/>
                </a:ext>
              </a:extLst>
            </p:cNvPr>
            <p:cNvSpPr/>
            <p:nvPr/>
          </p:nvSpPr>
          <p:spPr>
            <a:xfrm>
              <a:off x="-938992" y="905016"/>
              <a:ext cx="4489518" cy="537609"/>
            </a:xfrm>
            <a:prstGeom prst="roundRect">
              <a:avLst>
                <a:gd name="adj" fmla="val 50000"/>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27" name="Rectangle: Rounded Corners 226">
              <a:extLst>
                <a:ext uri="{FF2B5EF4-FFF2-40B4-BE49-F238E27FC236}">
                  <a16:creationId xmlns:a16="http://schemas.microsoft.com/office/drawing/2014/main" id="{648C39CC-4BB1-4931-AD13-0474E8AD84B8}"/>
                </a:ext>
              </a:extLst>
            </p:cNvPr>
            <p:cNvSpPr/>
            <p:nvPr/>
          </p:nvSpPr>
          <p:spPr>
            <a:xfrm>
              <a:off x="-2113566" y="1427672"/>
              <a:ext cx="4489518" cy="537609"/>
            </a:xfrm>
            <a:prstGeom prst="roundRect">
              <a:avLst>
                <a:gd name="adj" fmla="val 50000"/>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grpSp>
        <p:nvGrpSpPr>
          <p:cNvPr id="1028" name="Group 1027">
            <a:extLst>
              <a:ext uri="{FF2B5EF4-FFF2-40B4-BE49-F238E27FC236}">
                <a16:creationId xmlns:a16="http://schemas.microsoft.com/office/drawing/2014/main" id="{46FBA874-D064-4102-B463-C1755657EDAA}"/>
              </a:ext>
            </a:extLst>
          </p:cNvPr>
          <p:cNvGrpSpPr/>
          <p:nvPr/>
        </p:nvGrpSpPr>
        <p:grpSpPr>
          <a:xfrm>
            <a:off x="-722078" y="-731723"/>
            <a:ext cx="4449098" cy="1509252"/>
            <a:chOff x="-769443" y="-70250"/>
            <a:chExt cx="4449098" cy="1509252"/>
          </a:xfrm>
        </p:grpSpPr>
        <p:pic>
          <p:nvPicPr>
            <p:cNvPr id="204" name="Picture 203" descr="Icon&#10;&#10;Description automatically generated">
              <a:extLst>
                <a:ext uri="{FF2B5EF4-FFF2-40B4-BE49-F238E27FC236}">
                  <a16:creationId xmlns:a16="http://schemas.microsoft.com/office/drawing/2014/main" id="{8DDE18DE-D6FC-4BC8-A98F-AA7EE9715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819" y="-70250"/>
              <a:ext cx="2032656" cy="838254"/>
            </a:xfrm>
            <a:prstGeom prst="rect">
              <a:avLst/>
            </a:prstGeom>
          </p:spPr>
        </p:pic>
        <p:pic>
          <p:nvPicPr>
            <p:cNvPr id="205" name="Picture 204" descr="Icon&#10;&#10;Description automatically generated">
              <a:extLst>
                <a:ext uri="{FF2B5EF4-FFF2-40B4-BE49-F238E27FC236}">
                  <a16:creationId xmlns:a16="http://schemas.microsoft.com/office/drawing/2014/main" id="{F501F71C-F72E-4CDA-8F6F-59C40AC8C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522" y="367320"/>
              <a:ext cx="2032656" cy="838254"/>
            </a:xfrm>
            <a:prstGeom prst="rect">
              <a:avLst/>
            </a:prstGeom>
          </p:spPr>
        </p:pic>
        <p:pic>
          <p:nvPicPr>
            <p:cNvPr id="206" name="Picture 205" descr="Icon&#10;&#10;Description automatically generated">
              <a:extLst>
                <a:ext uri="{FF2B5EF4-FFF2-40B4-BE49-F238E27FC236}">
                  <a16:creationId xmlns:a16="http://schemas.microsoft.com/office/drawing/2014/main" id="{39D63A23-5EE0-4697-8D62-C59D29180036}"/>
                </a:ext>
              </a:extLst>
            </p:cNvPr>
            <p:cNvPicPr>
              <a:picLocks noChangeAspect="1"/>
            </p:cNvPicPr>
            <p:nvPr/>
          </p:nvPicPr>
          <p:blipFill rotWithShape="1">
            <a:blip r:embed="rId3">
              <a:extLst>
                <a:ext uri="{28A0092B-C50C-407E-A947-70E740481C1C}">
                  <a14:useLocalDpi xmlns:a14="http://schemas.microsoft.com/office/drawing/2010/main" val="0"/>
                </a:ext>
              </a:extLst>
            </a:blip>
            <a:srcRect t="34617"/>
            <a:stretch/>
          </p:blipFill>
          <p:spPr>
            <a:xfrm>
              <a:off x="531146" y="-16886"/>
              <a:ext cx="2032656" cy="548078"/>
            </a:xfrm>
            <a:prstGeom prst="rect">
              <a:avLst/>
            </a:prstGeom>
          </p:spPr>
        </p:pic>
        <p:pic>
          <p:nvPicPr>
            <p:cNvPr id="208" name="Picture 207" descr="Icon&#10;&#10;Description automatically generated">
              <a:extLst>
                <a:ext uri="{FF2B5EF4-FFF2-40B4-BE49-F238E27FC236}">
                  <a16:creationId xmlns:a16="http://schemas.microsoft.com/office/drawing/2014/main" id="{06FE2795-53D1-425E-B12A-A74BAFDE9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443" y="600748"/>
              <a:ext cx="2032656" cy="838254"/>
            </a:xfrm>
            <a:prstGeom prst="rect">
              <a:avLst/>
            </a:prstGeom>
          </p:spPr>
        </p:pic>
        <p:pic>
          <p:nvPicPr>
            <p:cNvPr id="209" name="Picture 208" descr="Icon&#10;&#10;Description automatically generated">
              <a:extLst>
                <a:ext uri="{FF2B5EF4-FFF2-40B4-BE49-F238E27FC236}">
                  <a16:creationId xmlns:a16="http://schemas.microsoft.com/office/drawing/2014/main" id="{B72C6B47-C376-430A-AF78-436F15D2A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837" y="142807"/>
              <a:ext cx="2032656" cy="838254"/>
            </a:xfrm>
            <a:prstGeom prst="rect">
              <a:avLst/>
            </a:prstGeom>
          </p:spPr>
        </p:pic>
        <p:pic>
          <p:nvPicPr>
            <p:cNvPr id="210" name="Picture 209" descr="Icon&#10;&#10;Description automatically generated">
              <a:extLst>
                <a:ext uri="{FF2B5EF4-FFF2-40B4-BE49-F238E27FC236}">
                  <a16:creationId xmlns:a16="http://schemas.microsoft.com/office/drawing/2014/main" id="{AFCBA1D2-1DB2-4372-AF3F-A581742A9CDC}"/>
                </a:ext>
              </a:extLst>
            </p:cNvPr>
            <p:cNvPicPr>
              <a:picLocks noChangeAspect="1"/>
            </p:cNvPicPr>
            <p:nvPr/>
          </p:nvPicPr>
          <p:blipFill rotWithShape="1">
            <a:blip r:embed="rId3">
              <a:extLst>
                <a:ext uri="{28A0092B-C50C-407E-A947-70E740481C1C}">
                  <a14:useLocalDpi xmlns:a14="http://schemas.microsoft.com/office/drawing/2010/main" val="0"/>
                </a:ext>
              </a:extLst>
            </a:blip>
            <a:srcRect t="61593"/>
            <a:stretch/>
          </p:blipFill>
          <p:spPr>
            <a:xfrm>
              <a:off x="1646999" y="-21535"/>
              <a:ext cx="2032656" cy="321947"/>
            </a:xfrm>
            <a:prstGeom prst="rect">
              <a:avLst/>
            </a:prstGeom>
          </p:spPr>
        </p:pic>
      </p:grpSp>
      <p:grpSp>
        <p:nvGrpSpPr>
          <p:cNvPr id="229" name="Group 228">
            <a:extLst>
              <a:ext uri="{FF2B5EF4-FFF2-40B4-BE49-F238E27FC236}">
                <a16:creationId xmlns:a16="http://schemas.microsoft.com/office/drawing/2014/main" id="{3BDF553E-ADDD-49AD-BA1B-5DE5B997D337}"/>
              </a:ext>
            </a:extLst>
          </p:cNvPr>
          <p:cNvGrpSpPr/>
          <p:nvPr/>
        </p:nvGrpSpPr>
        <p:grpSpPr>
          <a:xfrm>
            <a:off x="8626063" y="-643973"/>
            <a:ext cx="3977678" cy="1514728"/>
            <a:chOff x="-938992" y="416034"/>
            <a:chExt cx="4489518" cy="1514728"/>
          </a:xfrm>
        </p:grpSpPr>
        <p:sp>
          <p:nvSpPr>
            <p:cNvPr id="230" name="Rectangle: Rounded Corners 229">
              <a:extLst>
                <a:ext uri="{FF2B5EF4-FFF2-40B4-BE49-F238E27FC236}">
                  <a16:creationId xmlns:a16="http://schemas.microsoft.com/office/drawing/2014/main" id="{582CFC04-5D56-413E-97C2-97A476D06C47}"/>
                </a:ext>
              </a:extLst>
            </p:cNvPr>
            <p:cNvSpPr/>
            <p:nvPr/>
          </p:nvSpPr>
          <p:spPr>
            <a:xfrm>
              <a:off x="-526575" y="416034"/>
              <a:ext cx="3945561" cy="537609"/>
            </a:xfrm>
            <a:prstGeom prst="roundRect">
              <a:avLst>
                <a:gd name="adj" fmla="val 50000"/>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31" name="Rectangle: Rounded Corners 230">
              <a:extLst>
                <a:ext uri="{FF2B5EF4-FFF2-40B4-BE49-F238E27FC236}">
                  <a16:creationId xmlns:a16="http://schemas.microsoft.com/office/drawing/2014/main" id="{6CACB203-9200-4EBB-9990-2B7A2890D138}"/>
                </a:ext>
              </a:extLst>
            </p:cNvPr>
            <p:cNvSpPr/>
            <p:nvPr/>
          </p:nvSpPr>
          <p:spPr>
            <a:xfrm>
              <a:off x="-938992" y="905016"/>
              <a:ext cx="4489518" cy="537609"/>
            </a:xfrm>
            <a:prstGeom prst="roundRect">
              <a:avLst>
                <a:gd name="adj" fmla="val 50000"/>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32" name="Rectangle: Rounded Corners 231">
              <a:extLst>
                <a:ext uri="{FF2B5EF4-FFF2-40B4-BE49-F238E27FC236}">
                  <a16:creationId xmlns:a16="http://schemas.microsoft.com/office/drawing/2014/main" id="{AFADD3B6-835A-4D96-B64E-FB0C33266417}"/>
                </a:ext>
              </a:extLst>
            </p:cNvPr>
            <p:cNvSpPr/>
            <p:nvPr/>
          </p:nvSpPr>
          <p:spPr>
            <a:xfrm>
              <a:off x="468016" y="1393153"/>
              <a:ext cx="2950970" cy="537609"/>
            </a:xfrm>
            <a:prstGeom prst="roundRect">
              <a:avLst>
                <a:gd name="adj" fmla="val 50000"/>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grpSp>
      <p:grpSp>
        <p:nvGrpSpPr>
          <p:cNvPr id="212" name="Group 211">
            <a:extLst>
              <a:ext uri="{FF2B5EF4-FFF2-40B4-BE49-F238E27FC236}">
                <a16:creationId xmlns:a16="http://schemas.microsoft.com/office/drawing/2014/main" id="{F22828BE-3DA4-4C0F-94BD-B4BB69283D35}"/>
              </a:ext>
            </a:extLst>
          </p:cNvPr>
          <p:cNvGrpSpPr/>
          <p:nvPr/>
        </p:nvGrpSpPr>
        <p:grpSpPr>
          <a:xfrm flipH="1">
            <a:off x="8398622" y="-661663"/>
            <a:ext cx="4449098" cy="1509252"/>
            <a:chOff x="-769443" y="-70250"/>
            <a:chExt cx="4449098" cy="1509252"/>
          </a:xfrm>
        </p:grpSpPr>
        <p:pic>
          <p:nvPicPr>
            <p:cNvPr id="213" name="Picture 212" descr="Icon&#10;&#10;Description automatically generated">
              <a:extLst>
                <a:ext uri="{FF2B5EF4-FFF2-40B4-BE49-F238E27FC236}">
                  <a16:creationId xmlns:a16="http://schemas.microsoft.com/office/drawing/2014/main" id="{2FADEE70-494D-4DC9-913F-71B3ED049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819" y="-70250"/>
              <a:ext cx="2032656" cy="838254"/>
            </a:xfrm>
            <a:prstGeom prst="rect">
              <a:avLst/>
            </a:prstGeom>
          </p:spPr>
        </p:pic>
        <p:pic>
          <p:nvPicPr>
            <p:cNvPr id="214" name="Picture 213" descr="Icon&#10;&#10;Description automatically generated">
              <a:extLst>
                <a:ext uri="{FF2B5EF4-FFF2-40B4-BE49-F238E27FC236}">
                  <a16:creationId xmlns:a16="http://schemas.microsoft.com/office/drawing/2014/main" id="{79B9773E-BB41-4C0E-8654-401433722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522" y="367320"/>
              <a:ext cx="2032656" cy="838254"/>
            </a:xfrm>
            <a:prstGeom prst="rect">
              <a:avLst/>
            </a:prstGeom>
          </p:spPr>
        </p:pic>
        <p:pic>
          <p:nvPicPr>
            <p:cNvPr id="215" name="Picture 214" descr="Icon&#10;&#10;Description automatically generated">
              <a:extLst>
                <a:ext uri="{FF2B5EF4-FFF2-40B4-BE49-F238E27FC236}">
                  <a16:creationId xmlns:a16="http://schemas.microsoft.com/office/drawing/2014/main" id="{5848BF3C-F690-4B9F-B2C2-8D692AD9838E}"/>
                </a:ext>
              </a:extLst>
            </p:cNvPr>
            <p:cNvPicPr>
              <a:picLocks noChangeAspect="1"/>
            </p:cNvPicPr>
            <p:nvPr/>
          </p:nvPicPr>
          <p:blipFill rotWithShape="1">
            <a:blip r:embed="rId3">
              <a:extLst>
                <a:ext uri="{28A0092B-C50C-407E-A947-70E740481C1C}">
                  <a14:useLocalDpi xmlns:a14="http://schemas.microsoft.com/office/drawing/2010/main" val="0"/>
                </a:ext>
              </a:extLst>
            </a:blip>
            <a:srcRect t="34617"/>
            <a:stretch/>
          </p:blipFill>
          <p:spPr>
            <a:xfrm>
              <a:off x="531146" y="-16886"/>
              <a:ext cx="2032656" cy="548078"/>
            </a:xfrm>
            <a:prstGeom prst="rect">
              <a:avLst/>
            </a:prstGeom>
          </p:spPr>
        </p:pic>
        <p:pic>
          <p:nvPicPr>
            <p:cNvPr id="216" name="Picture 215" descr="Icon&#10;&#10;Description automatically generated">
              <a:extLst>
                <a:ext uri="{FF2B5EF4-FFF2-40B4-BE49-F238E27FC236}">
                  <a16:creationId xmlns:a16="http://schemas.microsoft.com/office/drawing/2014/main" id="{63C49969-EA1E-43F9-8EF6-9DC11BD7C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443" y="600748"/>
              <a:ext cx="2032656" cy="838254"/>
            </a:xfrm>
            <a:prstGeom prst="rect">
              <a:avLst/>
            </a:prstGeom>
          </p:spPr>
        </p:pic>
        <p:pic>
          <p:nvPicPr>
            <p:cNvPr id="217" name="Picture 216" descr="Icon&#10;&#10;Description automatically generated">
              <a:extLst>
                <a:ext uri="{FF2B5EF4-FFF2-40B4-BE49-F238E27FC236}">
                  <a16:creationId xmlns:a16="http://schemas.microsoft.com/office/drawing/2014/main" id="{46036AD7-1E52-45B6-8D63-B9324C07F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837" y="142807"/>
              <a:ext cx="2032656" cy="838254"/>
            </a:xfrm>
            <a:prstGeom prst="rect">
              <a:avLst/>
            </a:prstGeom>
          </p:spPr>
        </p:pic>
        <p:pic>
          <p:nvPicPr>
            <p:cNvPr id="218" name="Picture 217" descr="Icon&#10;&#10;Description automatically generated">
              <a:extLst>
                <a:ext uri="{FF2B5EF4-FFF2-40B4-BE49-F238E27FC236}">
                  <a16:creationId xmlns:a16="http://schemas.microsoft.com/office/drawing/2014/main" id="{B070F6E5-E257-416B-9DEA-FA5B50747FCC}"/>
                </a:ext>
              </a:extLst>
            </p:cNvPr>
            <p:cNvPicPr>
              <a:picLocks noChangeAspect="1"/>
            </p:cNvPicPr>
            <p:nvPr/>
          </p:nvPicPr>
          <p:blipFill rotWithShape="1">
            <a:blip r:embed="rId3">
              <a:extLst>
                <a:ext uri="{28A0092B-C50C-407E-A947-70E740481C1C}">
                  <a14:useLocalDpi xmlns:a14="http://schemas.microsoft.com/office/drawing/2010/main" val="0"/>
                </a:ext>
              </a:extLst>
            </a:blip>
            <a:srcRect t="61593"/>
            <a:stretch/>
          </p:blipFill>
          <p:spPr>
            <a:xfrm>
              <a:off x="1646999" y="-21535"/>
              <a:ext cx="2032656" cy="321947"/>
            </a:xfrm>
            <a:prstGeom prst="rect">
              <a:avLst/>
            </a:prstGeom>
          </p:spPr>
        </p:pic>
      </p:grpSp>
      <p:pic>
        <p:nvPicPr>
          <p:cNvPr id="3080" name="Picture 8">
            <a:extLst>
              <a:ext uri="{FF2B5EF4-FFF2-40B4-BE49-F238E27FC236}">
                <a16:creationId xmlns:a16="http://schemas.microsoft.com/office/drawing/2014/main" id="{BF160DED-5D7B-4F8D-A490-22B89D9D0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688" y="2113242"/>
            <a:ext cx="2801372" cy="4376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034" descr="A picture containing text&#10;&#10;Description automatically generated">
            <a:extLst>
              <a:ext uri="{FF2B5EF4-FFF2-40B4-BE49-F238E27FC236}">
                <a16:creationId xmlns:a16="http://schemas.microsoft.com/office/drawing/2014/main" id="{A9C171C5-7FE8-44F7-9E6A-7B00810652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5912" y="770156"/>
            <a:ext cx="1035240" cy="1433409"/>
          </a:xfrm>
          <a:prstGeom prst="rect">
            <a:avLst/>
          </a:prstGeom>
        </p:spPr>
      </p:pic>
      <p:pic>
        <p:nvPicPr>
          <p:cNvPr id="1037" name="Picture 1036">
            <a:extLst>
              <a:ext uri="{FF2B5EF4-FFF2-40B4-BE49-F238E27FC236}">
                <a16:creationId xmlns:a16="http://schemas.microsoft.com/office/drawing/2014/main" id="{ACD3C2F2-6B0C-4A0A-9C3B-0FE2C4029D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8290" y="1003949"/>
            <a:ext cx="796339" cy="1174599"/>
          </a:xfrm>
          <a:prstGeom prst="rect">
            <a:avLst/>
          </a:prstGeom>
        </p:spPr>
      </p:pic>
      <p:grpSp>
        <p:nvGrpSpPr>
          <p:cNvPr id="122" name="Group 121">
            <a:extLst>
              <a:ext uri="{FF2B5EF4-FFF2-40B4-BE49-F238E27FC236}">
                <a16:creationId xmlns:a16="http://schemas.microsoft.com/office/drawing/2014/main" id="{2C4F37E9-502F-496D-8A29-A366D281C98F}"/>
              </a:ext>
            </a:extLst>
          </p:cNvPr>
          <p:cNvGrpSpPr/>
          <p:nvPr/>
        </p:nvGrpSpPr>
        <p:grpSpPr>
          <a:xfrm>
            <a:off x="-17589" y="5869361"/>
            <a:ext cx="12227178" cy="1400379"/>
            <a:chOff x="-17589" y="5084533"/>
            <a:chExt cx="12227178" cy="1867707"/>
          </a:xfrm>
        </p:grpSpPr>
        <p:sp>
          <p:nvSpPr>
            <p:cNvPr id="109" name="Rectangle 108">
              <a:extLst>
                <a:ext uri="{FF2B5EF4-FFF2-40B4-BE49-F238E27FC236}">
                  <a16:creationId xmlns:a16="http://schemas.microsoft.com/office/drawing/2014/main" id="{158BF1E4-3BAF-4C74-9FC8-4498AF90FB13}"/>
                </a:ext>
              </a:extLst>
            </p:cNvPr>
            <p:cNvSpPr/>
            <p:nvPr/>
          </p:nvSpPr>
          <p:spPr>
            <a:xfrm rot="16200000">
              <a:off x="5191083" y="-68771"/>
              <a:ext cx="1792245" cy="12209588"/>
            </a:xfrm>
            <a:prstGeom prst="rect">
              <a:avLst/>
            </a:prstGeom>
            <a:solidFill>
              <a:srgbClr val="787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cxnSp>
          <p:nvCxnSpPr>
            <p:cNvPr id="119" name="Straight Connector 118">
              <a:extLst>
                <a:ext uri="{FF2B5EF4-FFF2-40B4-BE49-F238E27FC236}">
                  <a16:creationId xmlns:a16="http://schemas.microsoft.com/office/drawing/2014/main" id="{CFB4D7D5-39CB-4697-A675-3BC8264993B3}"/>
                </a:ext>
              </a:extLst>
            </p:cNvPr>
            <p:cNvCxnSpPr>
              <a:cxnSpLocks/>
            </p:cNvCxnSpPr>
            <p:nvPr/>
          </p:nvCxnSpPr>
          <p:spPr>
            <a:xfrm flipH="1">
              <a:off x="-17589" y="536863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BA7E5480-6368-4C9A-BF83-EB7D9647D8EA}"/>
                </a:ext>
              </a:extLst>
            </p:cNvPr>
            <p:cNvCxnSpPr>
              <a:cxnSpLocks/>
            </p:cNvCxnSpPr>
            <p:nvPr/>
          </p:nvCxnSpPr>
          <p:spPr>
            <a:xfrm flipH="1">
              <a:off x="-17589" y="558199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987A3735-F0AA-4435-80CD-E644A9D17C53}"/>
                </a:ext>
              </a:extLst>
            </p:cNvPr>
            <p:cNvCxnSpPr>
              <a:cxnSpLocks/>
            </p:cNvCxnSpPr>
            <p:nvPr/>
          </p:nvCxnSpPr>
          <p:spPr>
            <a:xfrm flipH="1">
              <a:off x="0" y="583599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969CF6C-6E32-4659-9F38-928A4ACB259C}"/>
                </a:ext>
              </a:extLst>
            </p:cNvPr>
            <p:cNvCxnSpPr>
              <a:cxnSpLocks/>
            </p:cNvCxnSpPr>
            <p:nvPr/>
          </p:nvCxnSpPr>
          <p:spPr>
            <a:xfrm flipH="1">
              <a:off x="-17589" y="608999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E528D74-2EFC-49AB-A189-E1BEBF868DDB}"/>
                </a:ext>
              </a:extLst>
            </p:cNvPr>
            <p:cNvCxnSpPr>
              <a:cxnSpLocks/>
            </p:cNvCxnSpPr>
            <p:nvPr/>
          </p:nvCxnSpPr>
          <p:spPr>
            <a:xfrm flipH="1">
              <a:off x="-17589" y="631351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694C0B15-BEE3-46DA-B129-A701A6F58212}"/>
                </a:ext>
              </a:extLst>
            </p:cNvPr>
            <p:cNvCxnSpPr>
              <a:cxnSpLocks/>
            </p:cNvCxnSpPr>
            <p:nvPr/>
          </p:nvCxnSpPr>
          <p:spPr>
            <a:xfrm flipH="1">
              <a:off x="-17589" y="652687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60215F4-2F48-4395-9DD9-B80CF9C53963}"/>
                </a:ext>
              </a:extLst>
            </p:cNvPr>
            <p:cNvCxnSpPr>
              <a:cxnSpLocks/>
            </p:cNvCxnSpPr>
            <p:nvPr/>
          </p:nvCxnSpPr>
          <p:spPr>
            <a:xfrm flipH="1">
              <a:off x="0" y="674023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5F3BBA2-7BF5-4214-B914-12435EE24D82}"/>
                </a:ext>
              </a:extLst>
            </p:cNvPr>
            <p:cNvCxnSpPr>
              <a:cxnSpLocks/>
            </p:cNvCxnSpPr>
            <p:nvPr/>
          </p:nvCxnSpPr>
          <p:spPr>
            <a:xfrm>
              <a:off x="151437" y="513990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067BBF8C-C048-4023-95FC-4BF97EF86B3E}"/>
                </a:ext>
              </a:extLst>
            </p:cNvPr>
            <p:cNvCxnSpPr>
              <a:cxnSpLocks/>
            </p:cNvCxnSpPr>
            <p:nvPr/>
          </p:nvCxnSpPr>
          <p:spPr>
            <a:xfrm>
              <a:off x="370512" y="515612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1FD18C9B-F213-444A-BBA4-C89552526722}"/>
                </a:ext>
              </a:extLst>
            </p:cNvPr>
            <p:cNvCxnSpPr>
              <a:cxnSpLocks/>
            </p:cNvCxnSpPr>
            <p:nvPr/>
          </p:nvCxnSpPr>
          <p:spPr>
            <a:xfrm>
              <a:off x="580062" y="513990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B2DEF29D-4BAC-4B59-8E49-B26D2A423FC1}"/>
                </a:ext>
              </a:extLst>
            </p:cNvPr>
            <p:cNvCxnSpPr>
              <a:cxnSpLocks/>
            </p:cNvCxnSpPr>
            <p:nvPr/>
          </p:nvCxnSpPr>
          <p:spPr>
            <a:xfrm>
              <a:off x="799137" y="515612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CE2ECC3-6A6A-4042-8995-C505D4C29FDB}"/>
                </a:ext>
              </a:extLst>
            </p:cNvPr>
            <p:cNvCxnSpPr>
              <a:cxnSpLocks/>
            </p:cNvCxnSpPr>
            <p:nvPr/>
          </p:nvCxnSpPr>
          <p:spPr>
            <a:xfrm>
              <a:off x="1018212" y="514377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BA10CBF2-B403-4885-926C-44387EF08590}"/>
                </a:ext>
              </a:extLst>
            </p:cNvPr>
            <p:cNvCxnSpPr>
              <a:cxnSpLocks/>
            </p:cNvCxnSpPr>
            <p:nvPr/>
          </p:nvCxnSpPr>
          <p:spPr>
            <a:xfrm>
              <a:off x="1237287" y="5159994"/>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EAE6909-F7D5-4D14-9053-6FB626559462}"/>
                </a:ext>
              </a:extLst>
            </p:cNvPr>
            <p:cNvCxnSpPr>
              <a:cxnSpLocks/>
            </p:cNvCxnSpPr>
            <p:nvPr/>
          </p:nvCxnSpPr>
          <p:spPr>
            <a:xfrm>
              <a:off x="1446837" y="514377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9A22244C-4CB0-45F5-A00B-6E8949345DD8}"/>
                </a:ext>
              </a:extLst>
            </p:cNvPr>
            <p:cNvCxnSpPr>
              <a:cxnSpLocks/>
            </p:cNvCxnSpPr>
            <p:nvPr/>
          </p:nvCxnSpPr>
          <p:spPr>
            <a:xfrm>
              <a:off x="1665912" y="5159994"/>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A508BF3D-F097-46C0-A567-FC925D740613}"/>
                </a:ext>
              </a:extLst>
            </p:cNvPr>
            <p:cNvCxnSpPr>
              <a:cxnSpLocks/>
            </p:cNvCxnSpPr>
            <p:nvPr/>
          </p:nvCxnSpPr>
          <p:spPr>
            <a:xfrm>
              <a:off x="1875462" y="510849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4116EE61-8C87-4A8F-BC32-711EBB549C22}"/>
                </a:ext>
              </a:extLst>
            </p:cNvPr>
            <p:cNvCxnSpPr>
              <a:cxnSpLocks/>
            </p:cNvCxnSpPr>
            <p:nvPr/>
          </p:nvCxnSpPr>
          <p:spPr>
            <a:xfrm>
              <a:off x="2094537" y="512472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38A700A-6B6A-4EDA-975D-37C4E062E287}"/>
                </a:ext>
              </a:extLst>
            </p:cNvPr>
            <p:cNvCxnSpPr>
              <a:cxnSpLocks/>
            </p:cNvCxnSpPr>
            <p:nvPr/>
          </p:nvCxnSpPr>
          <p:spPr>
            <a:xfrm>
              <a:off x="2304087" y="510849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A87A7A00-7DD5-4576-B98E-F9F4CB3335AF}"/>
                </a:ext>
              </a:extLst>
            </p:cNvPr>
            <p:cNvCxnSpPr>
              <a:cxnSpLocks/>
            </p:cNvCxnSpPr>
            <p:nvPr/>
          </p:nvCxnSpPr>
          <p:spPr>
            <a:xfrm>
              <a:off x="2523162" y="512472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912D8F4-E828-40B8-9233-8D18F7B545B2}"/>
                </a:ext>
              </a:extLst>
            </p:cNvPr>
            <p:cNvCxnSpPr>
              <a:cxnSpLocks/>
            </p:cNvCxnSpPr>
            <p:nvPr/>
          </p:nvCxnSpPr>
          <p:spPr>
            <a:xfrm>
              <a:off x="2742237" y="511236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D71DDC7-1A75-4536-8C03-C47464A1F7DD}"/>
                </a:ext>
              </a:extLst>
            </p:cNvPr>
            <p:cNvCxnSpPr>
              <a:cxnSpLocks/>
            </p:cNvCxnSpPr>
            <p:nvPr/>
          </p:nvCxnSpPr>
          <p:spPr>
            <a:xfrm>
              <a:off x="2961312" y="5128592"/>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1ECDE59-D7F8-4E0A-B8CD-8B759E4A6C13}"/>
                </a:ext>
              </a:extLst>
            </p:cNvPr>
            <p:cNvCxnSpPr>
              <a:cxnSpLocks/>
            </p:cNvCxnSpPr>
            <p:nvPr/>
          </p:nvCxnSpPr>
          <p:spPr>
            <a:xfrm>
              <a:off x="3170862" y="511236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CF338686-CFF4-46FA-A6AD-99B90A5DF825}"/>
                </a:ext>
              </a:extLst>
            </p:cNvPr>
            <p:cNvCxnSpPr>
              <a:cxnSpLocks/>
            </p:cNvCxnSpPr>
            <p:nvPr/>
          </p:nvCxnSpPr>
          <p:spPr>
            <a:xfrm>
              <a:off x="3389937" y="5128592"/>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236B03CD-8F76-4B06-A372-F225261C4837}"/>
                </a:ext>
              </a:extLst>
            </p:cNvPr>
            <p:cNvCxnSpPr>
              <a:cxnSpLocks/>
            </p:cNvCxnSpPr>
            <p:nvPr/>
          </p:nvCxnSpPr>
          <p:spPr>
            <a:xfrm>
              <a:off x="3625771" y="513602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F0A7FBFA-A6A3-4103-9B99-344BD1C57569}"/>
                </a:ext>
              </a:extLst>
            </p:cNvPr>
            <p:cNvCxnSpPr>
              <a:cxnSpLocks/>
            </p:cNvCxnSpPr>
            <p:nvPr/>
          </p:nvCxnSpPr>
          <p:spPr>
            <a:xfrm>
              <a:off x="3844846" y="5152252"/>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BB2332A-5634-46D1-A197-9B02D19263AB}"/>
                </a:ext>
              </a:extLst>
            </p:cNvPr>
            <p:cNvCxnSpPr>
              <a:cxnSpLocks/>
            </p:cNvCxnSpPr>
            <p:nvPr/>
          </p:nvCxnSpPr>
          <p:spPr>
            <a:xfrm>
              <a:off x="4054396" y="513602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0489694-5238-497A-A344-8A208C3A535D}"/>
                </a:ext>
              </a:extLst>
            </p:cNvPr>
            <p:cNvCxnSpPr>
              <a:cxnSpLocks/>
            </p:cNvCxnSpPr>
            <p:nvPr/>
          </p:nvCxnSpPr>
          <p:spPr>
            <a:xfrm>
              <a:off x="4273471" y="5152252"/>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D930618-4996-4DC8-8BC0-8A23200D6AAB}"/>
                </a:ext>
              </a:extLst>
            </p:cNvPr>
            <p:cNvCxnSpPr>
              <a:cxnSpLocks/>
            </p:cNvCxnSpPr>
            <p:nvPr/>
          </p:nvCxnSpPr>
          <p:spPr>
            <a:xfrm>
              <a:off x="4492546" y="513990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543F72B-7DCC-4E9A-B786-75E2B409F858}"/>
                </a:ext>
              </a:extLst>
            </p:cNvPr>
            <p:cNvCxnSpPr>
              <a:cxnSpLocks/>
            </p:cNvCxnSpPr>
            <p:nvPr/>
          </p:nvCxnSpPr>
          <p:spPr>
            <a:xfrm>
              <a:off x="4711621" y="515612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87282594-4661-4C51-AE0E-5224B761D246}"/>
                </a:ext>
              </a:extLst>
            </p:cNvPr>
            <p:cNvCxnSpPr>
              <a:cxnSpLocks/>
            </p:cNvCxnSpPr>
            <p:nvPr/>
          </p:nvCxnSpPr>
          <p:spPr>
            <a:xfrm>
              <a:off x="4921171" y="513990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9685A215-144A-4E24-9E51-6ED7C5B01F89}"/>
                </a:ext>
              </a:extLst>
            </p:cNvPr>
            <p:cNvCxnSpPr>
              <a:cxnSpLocks/>
            </p:cNvCxnSpPr>
            <p:nvPr/>
          </p:nvCxnSpPr>
          <p:spPr>
            <a:xfrm>
              <a:off x="5140246" y="515612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6DE1CBDA-0934-42ED-8913-166A89CE95B9}"/>
                </a:ext>
              </a:extLst>
            </p:cNvPr>
            <p:cNvCxnSpPr>
              <a:cxnSpLocks/>
            </p:cNvCxnSpPr>
            <p:nvPr/>
          </p:nvCxnSpPr>
          <p:spPr>
            <a:xfrm>
              <a:off x="5349796" y="5104627"/>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A8B03111-7C8A-4641-BE31-3927B0FE9865}"/>
                </a:ext>
              </a:extLst>
            </p:cNvPr>
            <p:cNvCxnSpPr>
              <a:cxnSpLocks/>
            </p:cNvCxnSpPr>
            <p:nvPr/>
          </p:nvCxnSpPr>
          <p:spPr>
            <a:xfrm>
              <a:off x="5568871" y="512085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D63EA7F4-07ED-4C6F-82F8-85ADF4774854}"/>
                </a:ext>
              </a:extLst>
            </p:cNvPr>
            <p:cNvCxnSpPr>
              <a:cxnSpLocks/>
            </p:cNvCxnSpPr>
            <p:nvPr/>
          </p:nvCxnSpPr>
          <p:spPr>
            <a:xfrm>
              <a:off x="5778421" y="5104627"/>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3FA66DFE-D65C-410D-8136-6634682B1581}"/>
                </a:ext>
              </a:extLst>
            </p:cNvPr>
            <p:cNvCxnSpPr>
              <a:cxnSpLocks/>
            </p:cNvCxnSpPr>
            <p:nvPr/>
          </p:nvCxnSpPr>
          <p:spPr>
            <a:xfrm>
              <a:off x="5997496" y="512085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0CB73714-466A-4910-88D7-21A06256D8C2}"/>
                </a:ext>
              </a:extLst>
            </p:cNvPr>
            <p:cNvCxnSpPr>
              <a:cxnSpLocks/>
            </p:cNvCxnSpPr>
            <p:nvPr/>
          </p:nvCxnSpPr>
          <p:spPr>
            <a:xfrm>
              <a:off x="6216571" y="510849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3EBE85D2-5DAE-4B3D-9B8F-C087D4BD5F0C}"/>
                </a:ext>
              </a:extLst>
            </p:cNvPr>
            <p:cNvCxnSpPr>
              <a:cxnSpLocks/>
            </p:cNvCxnSpPr>
            <p:nvPr/>
          </p:nvCxnSpPr>
          <p:spPr>
            <a:xfrm>
              <a:off x="6435646" y="512472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61E301C7-78AA-4344-B950-FF3608AAB264}"/>
                </a:ext>
              </a:extLst>
            </p:cNvPr>
            <p:cNvCxnSpPr>
              <a:cxnSpLocks/>
            </p:cNvCxnSpPr>
            <p:nvPr/>
          </p:nvCxnSpPr>
          <p:spPr>
            <a:xfrm>
              <a:off x="6645196" y="510849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D82DECAE-DCE1-4E1C-AF22-D142513CE3A0}"/>
                </a:ext>
              </a:extLst>
            </p:cNvPr>
            <p:cNvCxnSpPr>
              <a:cxnSpLocks/>
            </p:cNvCxnSpPr>
            <p:nvPr/>
          </p:nvCxnSpPr>
          <p:spPr>
            <a:xfrm>
              <a:off x="6864271" y="512472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4FA2B49F-A44A-4B9D-B981-E46E33CDBFDC}"/>
                </a:ext>
              </a:extLst>
            </p:cNvPr>
            <p:cNvCxnSpPr>
              <a:cxnSpLocks/>
            </p:cNvCxnSpPr>
            <p:nvPr/>
          </p:nvCxnSpPr>
          <p:spPr>
            <a:xfrm>
              <a:off x="7103222" y="5115935"/>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8CB52FA9-35DE-47FC-B5B1-7BE00AC41733}"/>
                </a:ext>
              </a:extLst>
            </p:cNvPr>
            <p:cNvCxnSpPr>
              <a:cxnSpLocks/>
            </p:cNvCxnSpPr>
            <p:nvPr/>
          </p:nvCxnSpPr>
          <p:spPr>
            <a:xfrm>
              <a:off x="7322297" y="513215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9B053E6A-93D9-4389-AA80-3A6E9821275C}"/>
                </a:ext>
              </a:extLst>
            </p:cNvPr>
            <p:cNvCxnSpPr>
              <a:cxnSpLocks/>
            </p:cNvCxnSpPr>
            <p:nvPr/>
          </p:nvCxnSpPr>
          <p:spPr>
            <a:xfrm>
              <a:off x="7531847" y="5115935"/>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636B2A6-047F-4CC2-B995-D8ACFE3341EC}"/>
                </a:ext>
              </a:extLst>
            </p:cNvPr>
            <p:cNvCxnSpPr>
              <a:cxnSpLocks/>
            </p:cNvCxnSpPr>
            <p:nvPr/>
          </p:nvCxnSpPr>
          <p:spPr>
            <a:xfrm>
              <a:off x="7750922" y="513215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4CED6B57-3F5E-4378-BBBF-9122FF061860}"/>
                </a:ext>
              </a:extLst>
            </p:cNvPr>
            <p:cNvCxnSpPr>
              <a:cxnSpLocks/>
            </p:cNvCxnSpPr>
            <p:nvPr/>
          </p:nvCxnSpPr>
          <p:spPr>
            <a:xfrm>
              <a:off x="7969997" y="511980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5D0BFFA5-5A6E-437C-BC9E-7BCB407ABCAB}"/>
                </a:ext>
              </a:extLst>
            </p:cNvPr>
            <p:cNvCxnSpPr>
              <a:cxnSpLocks/>
            </p:cNvCxnSpPr>
            <p:nvPr/>
          </p:nvCxnSpPr>
          <p:spPr>
            <a:xfrm>
              <a:off x="8189072" y="513602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AF22ADA4-B444-40AC-B74B-1FED39D1BB35}"/>
                </a:ext>
              </a:extLst>
            </p:cNvPr>
            <p:cNvCxnSpPr>
              <a:cxnSpLocks/>
            </p:cNvCxnSpPr>
            <p:nvPr/>
          </p:nvCxnSpPr>
          <p:spPr>
            <a:xfrm>
              <a:off x="8398622" y="511980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0E94128-1E5C-4EA3-8054-6588F88E8464}"/>
                </a:ext>
              </a:extLst>
            </p:cNvPr>
            <p:cNvCxnSpPr>
              <a:cxnSpLocks/>
            </p:cNvCxnSpPr>
            <p:nvPr/>
          </p:nvCxnSpPr>
          <p:spPr>
            <a:xfrm>
              <a:off x="8617697" y="513602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5F41D73-1442-45BB-AA73-D7A1AA25B79D}"/>
                </a:ext>
              </a:extLst>
            </p:cNvPr>
            <p:cNvCxnSpPr>
              <a:cxnSpLocks/>
            </p:cNvCxnSpPr>
            <p:nvPr/>
          </p:nvCxnSpPr>
          <p:spPr>
            <a:xfrm>
              <a:off x="8827247" y="508453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751802D3-A62F-4FBA-9BDB-B0061F51933D}"/>
                </a:ext>
              </a:extLst>
            </p:cNvPr>
            <p:cNvCxnSpPr>
              <a:cxnSpLocks/>
            </p:cNvCxnSpPr>
            <p:nvPr/>
          </p:nvCxnSpPr>
          <p:spPr>
            <a:xfrm>
              <a:off x="9046322" y="510075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CDB8DB9-F1C1-47BA-B0FF-3E84ECADDA64}"/>
                </a:ext>
              </a:extLst>
            </p:cNvPr>
            <p:cNvCxnSpPr>
              <a:cxnSpLocks/>
            </p:cNvCxnSpPr>
            <p:nvPr/>
          </p:nvCxnSpPr>
          <p:spPr>
            <a:xfrm>
              <a:off x="9255872" y="508453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91D87DCD-3764-43A0-9F2E-8FF36901352D}"/>
                </a:ext>
              </a:extLst>
            </p:cNvPr>
            <p:cNvCxnSpPr>
              <a:cxnSpLocks/>
            </p:cNvCxnSpPr>
            <p:nvPr/>
          </p:nvCxnSpPr>
          <p:spPr>
            <a:xfrm>
              <a:off x="9474947" y="510075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78011EBC-E18F-477E-B43A-10A79798F0A9}"/>
                </a:ext>
              </a:extLst>
            </p:cNvPr>
            <p:cNvCxnSpPr>
              <a:cxnSpLocks/>
            </p:cNvCxnSpPr>
            <p:nvPr/>
          </p:nvCxnSpPr>
          <p:spPr>
            <a:xfrm>
              <a:off x="9694022" y="5088404"/>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F76A6A09-4CB2-4321-A4F8-9513063ED4FB}"/>
                </a:ext>
              </a:extLst>
            </p:cNvPr>
            <p:cNvCxnSpPr>
              <a:cxnSpLocks/>
            </p:cNvCxnSpPr>
            <p:nvPr/>
          </p:nvCxnSpPr>
          <p:spPr>
            <a:xfrm>
              <a:off x="9913097" y="5104627"/>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CAEB8342-1A97-4AFD-AD6D-5589C2681D28}"/>
                </a:ext>
              </a:extLst>
            </p:cNvPr>
            <p:cNvCxnSpPr>
              <a:cxnSpLocks/>
            </p:cNvCxnSpPr>
            <p:nvPr/>
          </p:nvCxnSpPr>
          <p:spPr>
            <a:xfrm>
              <a:off x="10122647" y="5088404"/>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9AF21B64-1565-47C9-9942-61438C705883}"/>
                </a:ext>
              </a:extLst>
            </p:cNvPr>
            <p:cNvCxnSpPr>
              <a:cxnSpLocks/>
            </p:cNvCxnSpPr>
            <p:nvPr/>
          </p:nvCxnSpPr>
          <p:spPr>
            <a:xfrm>
              <a:off x="10341722" y="5104627"/>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49E755DC-4483-4F93-A0C8-EC3DEBEDD5C5}"/>
                </a:ext>
              </a:extLst>
            </p:cNvPr>
            <p:cNvCxnSpPr>
              <a:cxnSpLocks/>
            </p:cNvCxnSpPr>
            <p:nvPr/>
          </p:nvCxnSpPr>
          <p:spPr>
            <a:xfrm>
              <a:off x="10560357" y="5093285"/>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3A2EC37-B974-4E5D-AA75-165042766100}"/>
                </a:ext>
              </a:extLst>
            </p:cNvPr>
            <p:cNvCxnSpPr>
              <a:cxnSpLocks/>
            </p:cNvCxnSpPr>
            <p:nvPr/>
          </p:nvCxnSpPr>
          <p:spPr>
            <a:xfrm>
              <a:off x="10779432" y="510950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BCB88F90-029C-42C9-92CC-000F93B353A8}"/>
                </a:ext>
              </a:extLst>
            </p:cNvPr>
            <p:cNvCxnSpPr>
              <a:cxnSpLocks/>
            </p:cNvCxnSpPr>
            <p:nvPr/>
          </p:nvCxnSpPr>
          <p:spPr>
            <a:xfrm>
              <a:off x="10988982" y="5093285"/>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8C3DF1EC-13C4-416B-A880-A422EEB34983}"/>
                </a:ext>
              </a:extLst>
            </p:cNvPr>
            <p:cNvCxnSpPr>
              <a:cxnSpLocks/>
            </p:cNvCxnSpPr>
            <p:nvPr/>
          </p:nvCxnSpPr>
          <p:spPr>
            <a:xfrm>
              <a:off x="11208057" y="510950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96E5F96B-1D6F-47B3-813F-7E27085D77D7}"/>
                </a:ext>
              </a:extLst>
            </p:cNvPr>
            <p:cNvCxnSpPr>
              <a:cxnSpLocks/>
            </p:cNvCxnSpPr>
            <p:nvPr/>
          </p:nvCxnSpPr>
          <p:spPr>
            <a:xfrm>
              <a:off x="11427132" y="509715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43245D19-7736-4AF2-AC80-AA3A138F7CC3}"/>
                </a:ext>
              </a:extLst>
            </p:cNvPr>
            <p:cNvCxnSpPr>
              <a:cxnSpLocks/>
            </p:cNvCxnSpPr>
            <p:nvPr/>
          </p:nvCxnSpPr>
          <p:spPr>
            <a:xfrm>
              <a:off x="11646207" y="511337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C757D15C-EBE9-4FD3-BDB6-921D7A4246A2}"/>
                </a:ext>
              </a:extLst>
            </p:cNvPr>
            <p:cNvCxnSpPr>
              <a:cxnSpLocks/>
            </p:cNvCxnSpPr>
            <p:nvPr/>
          </p:nvCxnSpPr>
          <p:spPr>
            <a:xfrm>
              <a:off x="11855757" y="509715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E8D8E7E4-7DD7-4BEB-8881-3819EC358C6C}"/>
                </a:ext>
              </a:extLst>
            </p:cNvPr>
            <p:cNvCxnSpPr>
              <a:cxnSpLocks/>
            </p:cNvCxnSpPr>
            <p:nvPr/>
          </p:nvCxnSpPr>
          <p:spPr>
            <a:xfrm>
              <a:off x="12074832" y="511337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grpSp>
      <p:sp>
        <p:nvSpPr>
          <p:cNvPr id="1027" name="Rectangle 1026">
            <a:extLst>
              <a:ext uri="{FF2B5EF4-FFF2-40B4-BE49-F238E27FC236}">
                <a16:creationId xmlns:a16="http://schemas.microsoft.com/office/drawing/2014/main" id="{68F4C684-183A-4167-AC2A-8CDE377B185F}"/>
              </a:ext>
            </a:extLst>
          </p:cNvPr>
          <p:cNvSpPr/>
          <p:nvPr/>
        </p:nvSpPr>
        <p:spPr>
          <a:xfrm>
            <a:off x="1" y="5416620"/>
            <a:ext cx="12209588" cy="497711"/>
          </a:xfrm>
          <a:prstGeom prst="rect">
            <a:avLst/>
          </a:prstGeom>
          <a:solidFill>
            <a:srgbClr val="EAA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044" name="Trapezoid 1043">
            <a:extLst>
              <a:ext uri="{FF2B5EF4-FFF2-40B4-BE49-F238E27FC236}">
                <a16:creationId xmlns:a16="http://schemas.microsoft.com/office/drawing/2014/main" id="{46A24B17-B429-4BD2-8377-46077BA3C595}"/>
              </a:ext>
            </a:extLst>
          </p:cNvPr>
          <p:cNvSpPr/>
          <p:nvPr/>
        </p:nvSpPr>
        <p:spPr>
          <a:xfrm>
            <a:off x="3118651" y="700652"/>
            <a:ext cx="5921953" cy="4419459"/>
          </a:xfrm>
          <a:prstGeom prst="trapezoid">
            <a:avLst>
              <a:gd name="adj" fmla="val 58614"/>
            </a:avLst>
          </a:prstGeom>
          <a:solidFill>
            <a:srgbClr val="FFD44B">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048" name="Picture 1047" descr="Icon&#10;&#10;Description automatically generated">
            <a:extLst>
              <a:ext uri="{FF2B5EF4-FFF2-40B4-BE49-F238E27FC236}">
                <a16:creationId xmlns:a16="http://schemas.microsoft.com/office/drawing/2014/main" id="{576E4133-BD8E-4217-9275-4C30F3C51B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3939" y="-37262"/>
            <a:ext cx="1332443" cy="1072343"/>
          </a:xfrm>
          <a:prstGeom prst="rect">
            <a:avLst/>
          </a:prstGeom>
        </p:spPr>
      </p:pic>
      <p:pic>
        <p:nvPicPr>
          <p:cNvPr id="1039" name="Picture 1038" descr="A picture containing text, sign, night sky&#10;&#10;Description automatically generated">
            <a:extLst>
              <a:ext uri="{FF2B5EF4-FFF2-40B4-BE49-F238E27FC236}">
                <a16:creationId xmlns:a16="http://schemas.microsoft.com/office/drawing/2014/main" id="{96BEDD1D-EC12-4EE2-B32B-34FEAECF71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077" y="934000"/>
            <a:ext cx="915790" cy="1284096"/>
          </a:xfrm>
          <a:prstGeom prst="rect">
            <a:avLst/>
          </a:prstGeom>
        </p:spPr>
      </p:pic>
      <p:pic>
        <p:nvPicPr>
          <p:cNvPr id="1046" name="Picture 1045" descr="A picture containing toy, vector graphics&#10;&#10;Description automatically generated">
            <a:extLst>
              <a:ext uri="{FF2B5EF4-FFF2-40B4-BE49-F238E27FC236}">
                <a16:creationId xmlns:a16="http://schemas.microsoft.com/office/drawing/2014/main" id="{5216F74F-453F-47CE-BB46-82069C3834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321397" y="2095845"/>
            <a:ext cx="4100406" cy="4419458"/>
          </a:xfrm>
          <a:prstGeom prst="rect">
            <a:avLst/>
          </a:prstGeom>
          <a:effectLst>
            <a:outerShdw blurRad="50800" dist="38100" dir="5400000" algn="t" rotWithShape="0">
              <a:prstClr val="black">
                <a:alpha val="40000"/>
              </a:prstClr>
            </a:outerShdw>
          </a:effectLst>
        </p:spPr>
      </p:pic>
      <p:pic>
        <p:nvPicPr>
          <p:cNvPr id="1052" name="Picture 1051" descr="Graphical user interface&#10;&#10;Description automatically generated with medium confidence">
            <a:extLst>
              <a:ext uri="{FF2B5EF4-FFF2-40B4-BE49-F238E27FC236}">
                <a16:creationId xmlns:a16="http://schemas.microsoft.com/office/drawing/2014/main" id="{4AA6EC5A-4308-40FA-9367-486C6FF94105}"/>
              </a:ext>
            </a:extLst>
          </p:cNvPr>
          <p:cNvPicPr>
            <a:picLocks noChangeAspect="1"/>
          </p:cNvPicPr>
          <p:nvPr/>
        </p:nvPicPr>
        <p:blipFill rotWithShape="1">
          <a:blip r:embed="rId10">
            <a:extLst>
              <a:ext uri="{28A0092B-C50C-407E-A947-70E740481C1C}">
                <a14:useLocalDpi xmlns:a14="http://schemas.microsoft.com/office/drawing/2010/main" val="0"/>
              </a:ext>
            </a:extLst>
          </a:blip>
          <a:srcRect l="50503"/>
          <a:stretch/>
        </p:blipFill>
        <p:spPr>
          <a:xfrm>
            <a:off x="10088850" y="850022"/>
            <a:ext cx="2253128" cy="4358869"/>
          </a:xfrm>
          <a:prstGeom prst="rect">
            <a:avLst/>
          </a:prstGeom>
        </p:spPr>
      </p:pic>
      <p:pic>
        <p:nvPicPr>
          <p:cNvPr id="277" name="Picture 276" descr="Graphical user interface&#10;&#10;Description automatically generated with medium confidence">
            <a:extLst>
              <a:ext uri="{FF2B5EF4-FFF2-40B4-BE49-F238E27FC236}">
                <a16:creationId xmlns:a16="http://schemas.microsoft.com/office/drawing/2014/main" id="{BD7A6834-2AC8-44A1-84E1-128E4E5722EE}"/>
              </a:ext>
            </a:extLst>
          </p:cNvPr>
          <p:cNvPicPr>
            <a:picLocks noChangeAspect="1"/>
          </p:cNvPicPr>
          <p:nvPr/>
        </p:nvPicPr>
        <p:blipFill rotWithShape="1">
          <a:blip r:embed="rId10">
            <a:extLst>
              <a:ext uri="{28A0092B-C50C-407E-A947-70E740481C1C}">
                <a14:useLocalDpi xmlns:a14="http://schemas.microsoft.com/office/drawing/2010/main" val="0"/>
              </a:ext>
            </a:extLst>
          </a:blip>
          <a:srcRect l="9921" r="59016" b="65580"/>
          <a:stretch/>
        </p:blipFill>
        <p:spPr>
          <a:xfrm>
            <a:off x="8581601" y="342616"/>
            <a:ext cx="1124816" cy="1236376"/>
          </a:xfrm>
          <a:prstGeom prst="rect">
            <a:avLst/>
          </a:prstGeom>
        </p:spPr>
      </p:pic>
      <p:pic>
        <p:nvPicPr>
          <p:cNvPr id="278" name="Picture 277" descr="Graphical user interface&#10;&#10;Description automatically generated with medium confidence">
            <a:extLst>
              <a:ext uri="{FF2B5EF4-FFF2-40B4-BE49-F238E27FC236}">
                <a16:creationId xmlns:a16="http://schemas.microsoft.com/office/drawing/2014/main" id="{399FF509-0B1F-407F-9E1B-4B56B1C0698F}"/>
              </a:ext>
            </a:extLst>
          </p:cNvPr>
          <p:cNvPicPr>
            <a:picLocks noChangeAspect="1"/>
          </p:cNvPicPr>
          <p:nvPr/>
        </p:nvPicPr>
        <p:blipFill rotWithShape="1">
          <a:blip r:embed="rId10">
            <a:extLst>
              <a:ext uri="{28A0092B-C50C-407E-A947-70E740481C1C}">
                <a14:useLocalDpi xmlns:a14="http://schemas.microsoft.com/office/drawing/2010/main" val="0"/>
              </a:ext>
            </a:extLst>
          </a:blip>
          <a:srcRect l="3185" t="32678" r="51151" b="-2050"/>
          <a:stretch/>
        </p:blipFill>
        <p:spPr>
          <a:xfrm>
            <a:off x="9160631" y="2838998"/>
            <a:ext cx="1255380" cy="1891916"/>
          </a:xfrm>
          <a:prstGeom prst="rect">
            <a:avLst/>
          </a:prstGeom>
        </p:spPr>
      </p:pic>
      <p:pic>
        <p:nvPicPr>
          <p:cNvPr id="3" name="Picture 2" descr="A picture containing container, basket&#10;&#10;Description automatically generated">
            <a:extLst>
              <a:ext uri="{FF2B5EF4-FFF2-40B4-BE49-F238E27FC236}">
                <a16:creationId xmlns:a16="http://schemas.microsoft.com/office/drawing/2014/main" id="{ED0624A8-3388-4951-AADB-9387C383E9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3269" y="4691460"/>
            <a:ext cx="1220063" cy="867954"/>
          </a:xfrm>
          <a:prstGeom prst="rect">
            <a:avLst/>
          </a:prstGeom>
          <a:effectLst>
            <a:outerShdw blurRad="50800" dist="38100" dir="5400000" algn="t" rotWithShape="0">
              <a:prstClr val="black">
                <a:alpha val="40000"/>
              </a:prstClr>
            </a:outerShdw>
          </a:effectLst>
        </p:spPr>
      </p:pic>
      <p:pic>
        <p:nvPicPr>
          <p:cNvPr id="5" name="Picture 4" descr="Graphical user interface, application&#10;&#10;Description automatically generated">
            <a:extLst>
              <a:ext uri="{FF2B5EF4-FFF2-40B4-BE49-F238E27FC236}">
                <a16:creationId xmlns:a16="http://schemas.microsoft.com/office/drawing/2014/main" id="{A27E0856-21AE-4671-9994-E86370B72D4C}"/>
              </a:ext>
            </a:extLst>
          </p:cNvPr>
          <p:cNvPicPr>
            <a:picLocks noChangeAspect="1"/>
          </p:cNvPicPr>
          <p:nvPr/>
        </p:nvPicPr>
        <p:blipFill rotWithShape="1">
          <a:blip r:embed="rId12">
            <a:extLst>
              <a:ext uri="{28A0092B-C50C-407E-A947-70E740481C1C}">
                <a14:useLocalDpi xmlns:a14="http://schemas.microsoft.com/office/drawing/2010/main" val="0"/>
              </a:ext>
            </a:extLst>
          </a:blip>
          <a:srcRect t="30960" b="34531"/>
          <a:stretch/>
        </p:blipFill>
        <p:spPr>
          <a:xfrm>
            <a:off x="4652714" y="3429421"/>
            <a:ext cx="6126718" cy="2114287"/>
          </a:xfrm>
          <a:prstGeom prst="rect">
            <a:avLst/>
          </a:prstGeom>
          <a:effectLst>
            <a:outerShdw blurRad="50800" dist="38100" dir="5400000" algn="t" rotWithShape="0">
              <a:prstClr val="black">
                <a:alpha val="40000"/>
              </a:prstClr>
            </a:outerShdw>
          </a:effectLst>
        </p:spPr>
      </p:pic>
      <p:sp>
        <p:nvSpPr>
          <p:cNvPr id="2" name="Rectangle: Rounded Corners 1">
            <a:extLst>
              <a:ext uri="{FF2B5EF4-FFF2-40B4-BE49-F238E27FC236}">
                <a16:creationId xmlns:a16="http://schemas.microsoft.com/office/drawing/2014/main" id="{D3399BD7-4DED-4018-BDF2-013BE044F4D4}"/>
              </a:ext>
            </a:extLst>
          </p:cNvPr>
          <p:cNvSpPr/>
          <p:nvPr/>
        </p:nvSpPr>
        <p:spPr>
          <a:xfrm>
            <a:off x="815068" y="624301"/>
            <a:ext cx="10544273" cy="2405473"/>
          </a:xfrm>
          <a:prstGeom prst="roundRect">
            <a:avLst>
              <a:gd name="adj" fmla="val 5000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TextBox 1049">
            <a:extLst>
              <a:ext uri="{FF2B5EF4-FFF2-40B4-BE49-F238E27FC236}">
                <a16:creationId xmlns:a16="http://schemas.microsoft.com/office/drawing/2014/main" id="{948DBED5-60ED-4C6D-A815-D9A18BF4C84E}"/>
              </a:ext>
            </a:extLst>
          </p:cNvPr>
          <p:cNvSpPr txBox="1"/>
          <p:nvPr/>
        </p:nvSpPr>
        <p:spPr>
          <a:xfrm>
            <a:off x="1613006" y="1516829"/>
            <a:ext cx="9474032" cy="1323439"/>
          </a:xfrm>
          <a:prstGeom prst="rect">
            <a:avLst/>
          </a:prstGeom>
          <a:noFill/>
        </p:spPr>
        <p:txBody>
          <a:bodyPr wrap="square" rtlCol="0">
            <a:spAutoFit/>
            <a:scene3d>
              <a:camera prst="orthographicFront"/>
              <a:lightRig rig="threePt" dir="t"/>
            </a:scene3d>
            <a:sp3d extrusionH="57150">
              <a:bevelT w="57150" h="38100" prst="artDeco"/>
            </a:sp3d>
          </a:bodyPr>
          <a:lstStyle/>
          <a:p>
            <a:r>
              <a:rPr lang="en-US" sz="8000" dirty="0">
                <a:solidFill>
                  <a:srgbClr val="FF0000"/>
                </a:solidFill>
                <a:effectLst>
                  <a:glow rad="101600">
                    <a:schemeClr val="bg1">
                      <a:alpha val="60000"/>
                    </a:schemeClr>
                  </a:glow>
                  <a:outerShdw blurRad="60007" dist="200025" dir="15000000" sy="30000" kx="-1800000" algn="bl" rotWithShape="0">
                    <a:prstClr val="black">
                      <a:alpha val="32000"/>
                    </a:prstClr>
                  </a:outerShdw>
                </a:effectLst>
                <a:latin typeface="UVN Bai Sau Nang" panose="04030905020802020C03" pitchFamily="82" charset="0"/>
              </a:rPr>
              <a:t>PHÉP TRỪ PHÂN SỐ</a:t>
            </a:r>
            <a:endParaRPr lang="en-PH" sz="8000" dirty="0">
              <a:solidFill>
                <a:srgbClr val="FF0000"/>
              </a:solidFill>
              <a:effectLst>
                <a:glow rad="101600">
                  <a:schemeClr val="bg1">
                    <a:alpha val="60000"/>
                  </a:schemeClr>
                </a:glow>
                <a:outerShdw blurRad="60007" dist="200025" dir="15000000" sy="30000" kx="-1800000" algn="bl" rotWithShape="0">
                  <a:prstClr val="black">
                    <a:alpha val="32000"/>
                  </a:prstClr>
                </a:outerShdw>
              </a:effectLst>
              <a:latin typeface="UVN Bai Sau Nang" panose="04030905020802020C03" pitchFamily="82" charset="0"/>
            </a:endParaRPr>
          </a:p>
        </p:txBody>
      </p:sp>
      <p:sp>
        <p:nvSpPr>
          <p:cNvPr id="271" name="TextBox 270">
            <a:extLst>
              <a:ext uri="{FF2B5EF4-FFF2-40B4-BE49-F238E27FC236}">
                <a16:creationId xmlns:a16="http://schemas.microsoft.com/office/drawing/2014/main" id="{5E7930C0-2B34-4954-A89D-4BB503B82959}"/>
              </a:ext>
            </a:extLst>
          </p:cNvPr>
          <p:cNvSpPr txBox="1"/>
          <p:nvPr/>
        </p:nvSpPr>
        <p:spPr>
          <a:xfrm>
            <a:off x="3480590" y="764480"/>
            <a:ext cx="5173014" cy="769441"/>
          </a:xfrm>
          <a:prstGeom prst="rect">
            <a:avLst/>
          </a:prstGeom>
          <a:noFill/>
        </p:spPr>
        <p:txBody>
          <a:bodyPr wrap="square" rtlCol="0">
            <a:spAutoFit/>
          </a:bodyPr>
          <a:lstStyle/>
          <a:p>
            <a:pPr algn="ctr"/>
            <a:r>
              <a:rPr lang="en-US" sz="4400" dirty="0">
                <a:latin typeface="UTM Avo" panose="02040603050506020204" pitchFamily="18" charset="0"/>
              </a:rPr>
              <a:t>TOÁN</a:t>
            </a:r>
            <a:endParaRPr lang="en-PH" sz="4400" dirty="0">
              <a:latin typeface="UTM Avo" panose="02040603050506020204" pitchFamily="18" charset="0"/>
            </a:endParaRPr>
          </a:p>
        </p:txBody>
      </p:sp>
    </p:spTree>
    <p:custDataLst>
      <p:tags r:id="rId1"/>
    </p:custDataLst>
    <p:extLst>
      <p:ext uri="{BB962C8B-B14F-4D97-AF65-F5344CB8AC3E}">
        <p14:creationId xmlns:p14="http://schemas.microsoft.com/office/powerpoint/2010/main" val="13133251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212"/>
                                        </p:tgtEl>
                                        <p:attrNameLst>
                                          <p:attrName>style.visibility</p:attrName>
                                        </p:attrNameLst>
                                      </p:cBhvr>
                                      <p:to>
                                        <p:strVal val="visible"/>
                                      </p:to>
                                    </p:set>
                                    <p:animEffect transition="in" filter="fade">
                                      <p:cBhvr>
                                        <p:cTn id="10" dur="500"/>
                                        <p:tgtEl>
                                          <p:spTgt spid="212"/>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3080"/>
                                        </p:tgtEl>
                                        <p:attrNameLst>
                                          <p:attrName>style.visibility</p:attrName>
                                        </p:attrNameLst>
                                      </p:cBhvr>
                                      <p:to>
                                        <p:strVal val="visible"/>
                                      </p:to>
                                    </p:set>
                                    <p:anim calcmode="lin" valueType="num">
                                      <p:cBhvr additive="base">
                                        <p:cTn id="14" dur="500" fill="hold"/>
                                        <p:tgtEl>
                                          <p:spTgt spid="3080"/>
                                        </p:tgtEl>
                                        <p:attrNameLst>
                                          <p:attrName>ppt_x</p:attrName>
                                        </p:attrNameLst>
                                      </p:cBhvr>
                                      <p:tavLst>
                                        <p:tav tm="0">
                                          <p:val>
                                            <p:strVal val="0-#ppt_w/2"/>
                                          </p:val>
                                        </p:tav>
                                        <p:tav tm="100000">
                                          <p:val>
                                            <p:strVal val="#ppt_x"/>
                                          </p:val>
                                        </p:tav>
                                      </p:tavLst>
                                    </p:anim>
                                    <p:anim calcmode="lin" valueType="num">
                                      <p:cBhvr additive="base">
                                        <p:cTn id="15" dur="500" fill="hold"/>
                                        <p:tgtEl>
                                          <p:spTgt spid="3080"/>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2" fill="hold" nodeType="afterEffect">
                                  <p:stCondLst>
                                    <p:cond delay="0"/>
                                  </p:stCondLst>
                                  <p:childTnLst>
                                    <p:set>
                                      <p:cBhvr>
                                        <p:cTn id="18" dur="1" fill="hold">
                                          <p:stCondLst>
                                            <p:cond delay="0"/>
                                          </p:stCondLst>
                                        </p:cTn>
                                        <p:tgtEl>
                                          <p:spTgt spid="1052"/>
                                        </p:tgtEl>
                                        <p:attrNameLst>
                                          <p:attrName>style.visibility</p:attrName>
                                        </p:attrNameLst>
                                      </p:cBhvr>
                                      <p:to>
                                        <p:strVal val="visible"/>
                                      </p:to>
                                    </p:set>
                                    <p:anim calcmode="lin" valueType="num">
                                      <p:cBhvr additive="base">
                                        <p:cTn id="19" dur="500" fill="hold"/>
                                        <p:tgtEl>
                                          <p:spTgt spid="1052"/>
                                        </p:tgtEl>
                                        <p:attrNameLst>
                                          <p:attrName>ppt_x</p:attrName>
                                        </p:attrNameLst>
                                      </p:cBhvr>
                                      <p:tavLst>
                                        <p:tav tm="0">
                                          <p:val>
                                            <p:strVal val="1+#ppt_w/2"/>
                                          </p:val>
                                        </p:tav>
                                        <p:tav tm="100000">
                                          <p:val>
                                            <p:strVal val="#ppt_x"/>
                                          </p:val>
                                        </p:tav>
                                      </p:tavLst>
                                    </p:anim>
                                    <p:anim calcmode="lin" valueType="num">
                                      <p:cBhvr additive="base">
                                        <p:cTn id="20" dur="500" fill="hold"/>
                                        <p:tgtEl>
                                          <p:spTgt spid="1052"/>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9" fill="hold" nodeType="afterEffect">
                                  <p:stCondLst>
                                    <p:cond delay="0"/>
                                  </p:stCondLst>
                                  <p:childTnLst>
                                    <p:set>
                                      <p:cBhvr>
                                        <p:cTn id="23" dur="1" fill="hold">
                                          <p:stCondLst>
                                            <p:cond delay="0"/>
                                          </p:stCondLst>
                                        </p:cTn>
                                        <p:tgtEl>
                                          <p:spTgt spid="1035"/>
                                        </p:tgtEl>
                                        <p:attrNameLst>
                                          <p:attrName>style.visibility</p:attrName>
                                        </p:attrNameLst>
                                      </p:cBhvr>
                                      <p:to>
                                        <p:strVal val="visible"/>
                                      </p:to>
                                    </p:set>
                                    <p:anim calcmode="lin" valueType="num">
                                      <p:cBhvr additive="base">
                                        <p:cTn id="24" dur="500" fill="hold"/>
                                        <p:tgtEl>
                                          <p:spTgt spid="1035"/>
                                        </p:tgtEl>
                                        <p:attrNameLst>
                                          <p:attrName>ppt_x</p:attrName>
                                        </p:attrNameLst>
                                      </p:cBhvr>
                                      <p:tavLst>
                                        <p:tav tm="0">
                                          <p:val>
                                            <p:strVal val="0-#ppt_w/2"/>
                                          </p:val>
                                        </p:tav>
                                        <p:tav tm="100000">
                                          <p:val>
                                            <p:strVal val="#ppt_x"/>
                                          </p:val>
                                        </p:tav>
                                      </p:tavLst>
                                    </p:anim>
                                    <p:anim calcmode="lin" valueType="num">
                                      <p:cBhvr additive="base">
                                        <p:cTn id="25" dur="500" fill="hold"/>
                                        <p:tgtEl>
                                          <p:spTgt spid="1035"/>
                                        </p:tgtEl>
                                        <p:attrNameLst>
                                          <p:attrName>ppt_y</p:attrName>
                                        </p:attrNameLst>
                                      </p:cBhvr>
                                      <p:tavLst>
                                        <p:tav tm="0">
                                          <p:val>
                                            <p:strVal val="0-#ppt_h/2"/>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1037"/>
                                        </p:tgtEl>
                                        <p:attrNameLst>
                                          <p:attrName>style.visibility</p:attrName>
                                        </p:attrNameLst>
                                      </p:cBhvr>
                                      <p:to>
                                        <p:strVal val="visible"/>
                                      </p:to>
                                    </p:set>
                                    <p:anim calcmode="lin" valueType="num">
                                      <p:cBhvr additive="base">
                                        <p:cTn id="28" dur="500" fill="hold"/>
                                        <p:tgtEl>
                                          <p:spTgt spid="1037"/>
                                        </p:tgtEl>
                                        <p:attrNameLst>
                                          <p:attrName>ppt_x</p:attrName>
                                        </p:attrNameLst>
                                      </p:cBhvr>
                                      <p:tavLst>
                                        <p:tav tm="0">
                                          <p:val>
                                            <p:strVal val="0-#ppt_w/2"/>
                                          </p:val>
                                        </p:tav>
                                        <p:tav tm="100000">
                                          <p:val>
                                            <p:strVal val="#ppt_x"/>
                                          </p:val>
                                        </p:tav>
                                      </p:tavLst>
                                    </p:anim>
                                    <p:anim calcmode="lin" valueType="num">
                                      <p:cBhvr additive="base">
                                        <p:cTn id="29" dur="500" fill="hold"/>
                                        <p:tgtEl>
                                          <p:spTgt spid="1037"/>
                                        </p:tgtEl>
                                        <p:attrNameLst>
                                          <p:attrName>ppt_y</p:attrName>
                                        </p:attrNameLst>
                                      </p:cBhvr>
                                      <p:tavLst>
                                        <p:tav tm="0">
                                          <p:val>
                                            <p:strVal val="0-#ppt_h/2"/>
                                          </p:val>
                                        </p:tav>
                                        <p:tav tm="100000">
                                          <p:val>
                                            <p:strVal val="#ppt_y"/>
                                          </p:val>
                                        </p:tav>
                                      </p:tavLst>
                                    </p:anim>
                                  </p:childTnLst>
                                </p:cTn>
                              </p:par>
                              <p:par>
                                <p:cTn id="30" presetID="2" presetClass="entr" presetSubtype="9" fill="hold" nodeType="withEffect">
                                  <p:stCondLst>
                                    <p:cond delay="0"/>
                                  </p:stCondLst>
                                  <p:childTnLst>
                                    <p:set>
                                      <p:cBhvr>
                                        <p:cTn id="31" dur="1" fill="hold">
                                          <p:stCondLst>
                                            <p:cond delay="0"/>
                                          </p:stCondLst>
                                        </p:cTn>
                                        <p:tgtEl>
                                          <p:spTgt spid="1039"/>
                                        </p:tgtEl>
                                        <p:attrNameLst>
                                          <p:attrName>style.visibility</p:attrName>
                                        </p:attrNameLst>
                                      </p:cBhvr>
                                      <p:to>
                                        <p:strVal val="visible"/>
                                      </p:to>
                                    </p:set>
                                    <p:anim calcmode="lin" valueType="num">
                                      <p:cBhvr additive="base">
                                        <p:cTn id="32" dur="500" fill="hold"/>
                                        <p:tgtEl>
                                          <p:spTgt spid="1039"/>
                                        </p:tgtEl>
                                        <p:attrNameLst>
                                          <p:attrName>ppt_x</p:attrName>
                                        </p:attrNameLst>
                                      </p:cBhvr>
                                      <p:tavLst>
                                        <p:tav tm="0">
                                          <p:val>
                                            <p:strVal val="0-#ppt_w/2"/>
                                          </p:val>
                                        </p:tav>
                                        <p:tav tm="100000">
                                          <p:val>
                                            <p:strVal val="#ppt_x"/>
                                          </p:val>
                                        </p:tav>
                                      </p:tavLst>
                                    </p:anim>
                                    <p:anim calcmode="lin" valueType="num">
                                      <p:cBhvr additive="base">
                                        <p:cTn id="33" dur="500" fill="hold"/>
                                        <p:tgtEl>
                                          <p:spTgt spid="1039"/>
                                        </p:tgtEl>
                                        <p:attrNameLst>
                                          <p:attrName>ppt_y</p:attrName>
                                        </p:attrNameLst>
                                      </p:cBhvr>
                                      <p:tavLst>
                                        <p:tav tm="0">
                                          <p:val>
                                            <p:strVal val="0-#ppt_h/2"/>
                                          </p:val>
                                        </p:tav>
                                        <p:tav tm="100000">
                                          <p:val>
                                            <p:strVal val="#ppt_y"/>
                                          </p:val>
                                        </p:tav>
                                      </p:tavLst>
                                    </p:anim>
                                  </p:childTnLst>
                                </p:cTn>
                              </p:par>
                            </p:childTnLst>
                          </p:cTn>
                        </p:par>
                        <p:par>
                          <p:cTn id="34" fill="hold">
                            <p:stCondLst>
                              <p:cond delay="2000"/>
                            </p:stCondLst>
                            <p:childTnLst>
                              <p:par>
                                <p:cTn id="35" presetID="47" presetClass="entr" presetSubtype="0" fill="hold" nodeType="afterEffect">
                                  <p:stCondLst>
                                    <p:cond delay="0"/>
                                  </p:stCondLst>
                                  <p:childTnLst>
                                    <p:set>
                                      <p:cBhvr>
                                        <p:cTn id="36" dur="1" fill="hold">
                                          <p:stCondLst>
                                            <p:cond delay="0"/>
                                          </p:stCondLst>
                                        </p:cTn>
                                        <p:tgtEl>
                                          <p:spTgt spid="277"/>
                                        </p:tgtEl>
                                        <p:attrNameLst>
                                          <p:attrName>style.visibility</p:attrName>
                                        </p:attrNameLst>
                                      </p:cBhvr>
                                      <p:to>
                                        <p:strVal val="visible"/>
                                      </p:to>
                                    </p:set>
                                    <p:animEffect transition="in" filter="fade">
                                      <p:cBhvr>
                                        <p:cTn id="37" dur="1000"/>
                                        <p:tgtEl>
                                          <p:spTgt spid="277"/>
                                        </p:tgtEl>
                                      </p:cBhvr>
                                    </p:animEffect>
                                    <p:anim calcmode="lin" valueType="num">
                                      <p:cBhvr>
                                        <p:cTn id="38" dur="1000" fill="hold"/>
                                        <p:tgtEl>
                                          <p:spTgt spid="277"/>
                                        </p:tgtEl>
                                        <p:attrNameLst>
                                          <p:attrName>ppt_x</p:attrName>
                                        </p:attrNameLst>
                                      </p:cBhvr>
                                      <p:tavLst>
                                        <p:tav tm="0">
                                          <p:val>
                                            <p:strVal val="#ppt_x"/>
                                          </p:val>
                                        </p:tav>
                                        <p:tav tm="100000">
                                          <p:val>
                                            <p:strVal val="#ppt_x"/>
                                          </p:val>
                                        </p:tav>
                                      </p:tavLst>
                                    </p:anim>
                                    <p:anim calcmode="lin" valueType="num">
                                      <p:cBhvr>
                                        <p:cTn id="39" dur="1000" fill="hold"/>
                                        <p:tgtEl>
                                          <p:spTgt spid="277"/>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278"/>
                                        </p:tgtEl>
                                        <p:attrNameLst>
                                          <p:attrName>style.visibility</p:attrName>
                                        </p:attrNameLst>
                                      </p:cBhvr>
                                      <p:to>
                                        <p:strVal val="visible"/>
                                      </p:to>
                                    </p:set>
                                    <p:animEffect transition="in" filter="fade">
                                      <p:cBhvr>
                                        <p:cTn id="43" dur="1000"/>
                                        <p:tgtEl>
                                          <p:spTgt spid="278"/>
                                        </p:tgtEl>
                                      </p:cBhvr>
                                    </p:animEffect>
                                    <p:anim calcmode="lin" valueType="num">
                                      <p:cBhvr>
                                        <p:cTn id="44" dur="1000" fill="hold"/>
                                        <p:tgtEl>
                                          <p:spTgt spid="278"/>
                                        </p:tgtEl>
                                        <p:attrNameLst>
                                          <p:attrName>ppt_x</p:attrName>
                                        </p:attrNameLst>
                                      </p:cBhvr>
                                      <p:tavLst>
                                        <p:tav tm="0">
                                          <p:val>
                                            <p:strVal val="#ppt_x"/>
                                          </p:val>
                                        </p:tav>
                                        <p:tav tm="100000">
                                          <p:val>
                                            <p:strVal val="#ppt_x"/>
                                          </p:val>
                                        </p:tav>
                                      </p:tavLst>
                                    </p:anim>
                                    <p:anim calcmode="lin" valueType="num">
                                      <p:cBhvr>
                                        <p:cTn id="45" dur="1000" fill="hold"/>
                                        <p:tgtEl>
                                          <p:spTgt spid="278"/>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42"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par>
                          <p:cTn id="52" fill="hold">
                            <p:stCondLst>
                              <p:cond delay="5000"/>
                            </p:stCondLst>
                            <p:childTnLst>
                              <p:par>
                                <p:cTn id="53" presetID="42" presetClass="entr" presetSubtype="0" fill="hold" nodeType="after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1000"/>
                                        <p:tgtEl>
                                          <p:spTgt spid="3"/>
                                        </p:tgtEl>
                                      </p:cBhvr>
                                    </p:animEffect>
                                    <p:anim calcmode="lin" valueType="num">
                                      <p:cBhvr>
                                        <p:cTn id="56" dur="1000" fill="hold"/>
                                        <p:tgtEl>
                                          <p:spTgt spid="3"/>
                                        </p:tgtEl>
                                        <p:attrNameLst>
                                          <p:attrName>ppt_x</p:attrName>
                                        </p:attrNameLst>
                                      </p:cBhvr>
                                      <p:tavLst>
                                        <p:tav tm="0">
                                          <p:val>
                                            <p:strVal val="#ppt_x"/>
                                          </p:val>
                                        </p:tav>
                                        <p:tav tm="100000">
                                          <p:val>
                                            <p:strVal val="#ppt_x"/>
                                          </p:val>
                                        </p:tav>
                                      </p:tavLst>
                                    </p:anim>
                                    <p:anim calcmode="lin" valueType="num">
                                      <p:cBhvr>
                                        <p:cTn id="57" dur="1000" fill="hold"/>
                                        <p:tgtEl>
                                          <p:spTgt spid="3"/>
                                        </p:tgtEl>
                                        <p:attrNameLst>
                                          <p:attrName>ppt_y</p:attrName>
                                        </p:attrNameLst>
                                      </p:cBhvr>
                                      <p:tavLst>
                                        <p:tav tm="0">
                                          <p:val>
                                            <p:strVal val="#ppt_y+.1"/>
                                          </p:val>
                                        </p:tav>
                                        <p:tav tm="100000">
                                          <p:val>
                                            <p:strVal val="#ppt_y"/>
                                          </p:val>
                                        </p:tav>
                                      </p:tavLst>
                                    </p:anim>
                                  </p:childTnLst>
                                </p:cTn>
                              </p:par>
                            </p:childTnLst>
                          </p:cTn>
                        </p:par>
                        <p:par>
                          <p:cTn id="58" fill="hold">
                            <p:stCondLst>
                              <p:cond delay="6000"/>
                            </p:stCondLst>
                            <p:childTnLst>
                              <p:par>
                                <p:cTn id="59" presetID="42" presetClass="entr" presetSubtype="0" fill="hold" nodeType="afterEffect">
                                  <p:stCondLst>
                                    <p:cond delay="0"/>
                                  </p:stCondLst>
                                  <p:childTnLst>
                                    <p:set>
                                      <p:cBhvr>
                                        <p:cTn id="60" dur="1" fill="hold">
                                          <p:stCondLst>
                                            <p:cond delay="0"/>
                                          </p:stCondLst>
                                        </p:cTn>
                                        <p:tgtEl>
                                          <p:spTgt spid="1046"/>
                                        </p:tgtEl>
                                        <p:attrNameLst>
                                          <p:attrName>style.visibility</p:attrName>
                                        </p:attrNameLst>
                                      </p:cBhvr>
                                      <p:to>
                                        <p:strVal val="visible"/>
                                      </p:to>
                                    </p:set>
                                    <p:animEffect transition="in" filter="fade">
                                      <p:cBhvr>
                                        <p:cTn id="61" dur="1000"/>
                                        <p:tgtEl>
                                          <p:spTgt spid="1046"/>
                                        </p:tgtEl>
                                      </p:cBhvr>
                                    </p:animEffect>
                                    <p:anim calcmode="lin" valueType="num">
                                      <p:cBhvr>
                                        <p:cTn id="62" dur="1000" fill="hold"/>
                                        <p:tgtEl>
                                          <p:spTgt spid="1046"/>
                                        </p:tgtEl>
                                        <p:attrNameLst>
                                          <p:attrName>ppt_x</p:attrName>
                                        </p:attrNameLst>
                                      </p:cBhvr>
                                      <p:tavLst>
                                        <p:tav tm="0">
                                          <p:val>
                                            <p:strVal val="#ppt_x"/>
                                          </p:val>
                                        </p:tav>
                                        <p:tav tm="100000">
                                          <p:val>
                                            <p:strVal val="#ppt_x"/>
                                          </p:val>
                                        </p:tav>
                                      </p:tavLst>
                                    </p:anim>
                                    <p:anim calcmode="lin" valueType="num">
                                      <p:cBhvr>
                                        <p:cTn id="63" dur="1000" fill="hold"/>
                                        <p:tgtEl>
                                          <p:spTgt spid="1046"/>
                                        </p:tgtEl>
                                        <p:attrNameLst>
                                          <p:attrName>ppt_y</p:attrName>
                                        </p:attrNameLst>
                                      </p:cBhvr>
                                      <p:tavLst>
                                        <p:tav tm="0">
                                          <p:val>
                                            <p:strVal val="#ppt_y+.1"/>
                                          </p:val>
                                        </p:tav>
                                        <p:tav tm="100000">
                                          <p:val>
                                            <p:strVal val="#ppt_y"/>
                                          </p:val>
                                        </p:tav>
                                      </p:tavLst>
                                    </p:anim>
                                  </p:childTnLst>
                                </p:cTn>
                              </p:par>
                            </p:childTnLst>
                          </p:cTn>
                        </p:par>
                        <p:par>
                          <p:cTn id="64" fill="hold">
                            <p:stCondLst>
                              <p:cond delay="7000"/>
                            </p:stCondLst>
                            <p:childTnLst>
                              <p:par>
                                <p:cTn id="65" presetID="47" presetClass="entr" presetSubtype="0" fill="hold" nodeType="afterEffect">
                                  <p:stCondLst>
                                    <p:cond delay="0"/>
                                  </p:stCondLst>
                                  <p:childTnLst>
                                    <p:set>
                                      <p:cBhvr>
                                        <p:cTn id="66" dur="1" fill="hold">
                                          <p:stCondLst>
                                            <p:cond delay="0"/>
                                          </p:stCondLst>
                                        </p:cTn>
                                        <p:tgtEl>
                                          <p:spTgt spid="1048"/>
                                        </p:tgtEl>
                                        <p:attrNameLst>
                                          <p:attrName>style.visibility</p:attrName>
                                        </p:attrNameLst>
                                      </p:cBhvr>
                                      <p:to>
                                        <p:strVal val="visible"/>
                                      </p:to>
                                    </p:set>
                                    <p:animEffect transition="in" filter="fade">
                                      <p:cBhvr>
                                        <p:cTn id="67" dur="1000"/>
                                        <p:tgtEl>
                                          <p:spTgt spid="1048"/>
                                        </p:tgtEl>
                                      </p:cBhvr>
                                    </p:animEffect>
                                    <p:anim calcmode="lin" valueType="num">
                                      <p:cBhvr>
                                        <p:cTn id="68" dur="1000" fill="hold"/>
                                        <p:tgtEl>
                                          <p:spTgt spid="1048"/>
                                        </p:tgtEl>
                                        <p:attrNameLst>
                                          <p:attrName>ppt_x</p:attrName>
                                        </p:attrNameLst>
                                      </p:cBhvr>
                                      <p:tavLst>
                                        <p:tav tm="0">
                                          <p:val>
                                            <p:strVal val="#ppt_x"/>
                                          </p:val>
                                        </p:tav>
                                        <p:tav tm="100000">
                                          <p:val>
                                            <p:strVal val="#ppt_x"/>
                                          </p:val>
                                        </p:tav>
                                      </p:tavLst>
                                    </p:anim>
                                    <p:anim calcmode="lin" valueType="num">
                                      <p:cBhvr>
                                        <p:cTn id="69" dur="1000" fill="hold"/>
                                        <p:tgtEl>
                                          <p:spTgt spid="1048"/>
                                        </p:tgtEl>
                                        <p:attrNameLst>
                                          <p:attrName>ppt_y</p:attrName>
                                        </p:attrNameLst>
                                      </p:cBhvr>
                                      <p:tavLst>
                                        <p:tav tm="0">
                                          <p:val>
                                            <p:strVal val="#ppt_y-.1"/>
                                          </p:val>
                                        </p:tav>
                                        <p:tav tm="100000">
                                          <p:val>
                                            <p:strVal val="#ppt_y"/>
                                          </p:val>
                                        </p:tav>
                                      </p:tavLst>
                                    </p:anim>
                                  </p:childTnLst>
                                </p:cTn>
                              </p:par>
                            </p:childTnLst>
                          </p:cTn>
                        </p:par>
                        <p:par>
                          <p:cTn id="70" fill="hold">
                            <p:stCondLst>
                              <p:cond delay="8000"/>
                            </p:stCondLst>
                            <p:childTnLst>
                              <p:par>
                                <p:cTn id="71" presetID="26" presetClass="emph" presetSubtype="0" fill="hold" nodeType="afterEffect">
                                  <p:stCondLst>
                                    <p:cond delay="0"/>
                                  </p:stCondLst>
                                  <p:childTnLst>
                                    <p:animEffect transition="out" filter="fade">
                                      <p:cBhvr>
                                        <p:cTn id="72" dur="500" tmFilter="0, 0; .2, .5; .8, .5; 1, 0"/>
                                        <p:tgtEl>
                                          <p:spTgt spid="1048"/>
                                        </p:tgtEl>
                                      </p:cBhvr>
                                    </p:animEffect>
                                    <p:animScale>
                                      <p:cBhvr>
                                        <p:cTn id="73" dur="250" autoRev="1" fill="hold"/>
                                        <p:tgtEl>
                                          <p:spTgt spid="1048"/>
                                        </p:tgtEl>
                                      </p:cBhvr>
                                      <p:by x="105000" y="105000"/>
                                    </p:animScale>
                                  </p:childTnLst>
                                </p:cTn>
                              </p:par>
                            </p:childTnLst>
                          </p:cTn>
                        </p:par>
                        <p:par>
                          <p:cTn id="74" fill="hold">
                            <p:stCondLst>
                              <p:cond delay="8500"/>
                            </p:stCondLst>
                            <p:childTnLst>
                              <p:par>
                                <p:cTn id="75" presetID="10" presetClass="entr" presetSubtype="0" fill="hold" grpId="0" nodeType="afterEffect">
                                  <p:stCondLst>
                                    <p:cond delay="0"/>
                                  </p:stCondLst>
                                  <p:childTnLst>
                                    <p:set>
                                      <p:cBhvr>
                                        <p:cTn id="76" dur="1" fill="hold">
                                          <p:stCondLst>
                                            <p:cond delay="0"/>
                                          </p:stCondLst>
                                        </p:cTn>
                                        <p:tgtEl>
                                          <p:spTgt spid="1044"/>
                                        </p:tgtEl>
                                        <p:attrNameLst>
                                          <p:attrName>style.visibility</p:attrName>
                                        </p:attrNameLst>
                                      </p:cBhvr>
                                      <p:to>
                                        <p:strVal val="visible"/>
                                      </p:to>
                                    </p:set>
                                    <p:animEffect transition="in" filter="fade">
                                      <p:cBhvr>
                                        <p:cTn id="77" dur="500"/>
                                        <p:tgtEl>
                                          <p:spTgt spid="1044"/>
                                        </p:tgtEl>
                                      </p:cBhvr>
                                    </p:animEffect>
                                  </p:childTnLst>
                                </p:cTn>
                              </p:par>
                            </p:childTnLst>
                          </p:cTn>
                        </p:par>
                        <p:par>
                          <p:cTn id="78" fill="hold">
                            <p:stCondLst>
                              <p:cond delay="9000"/>
                            </p:stCondLst>
                            <p:childTnLst>
                              <p:par>
                                <p:cTn id="79" presetID="42" presetClass="entr" presetSubtype="0" fill="hold" grpId="0" nodeType="after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fade">
                                      <p:cBhvr>
                                        <p:cTn id="81" dur="1000"/>
                                        <p:tgtEl>
                                          <p:spTgt spid="2"/>
                                        </p:tgtEl>
                                      </p:cBhvr>
                                    </p:animEffect>
                                    <p:anim calcmode="lin" valueType="num">
                                      <p:cBhvr>
                                        <p:cTn id="82" dur="1000" fill="hold"/>
                                        <p:tgtEl>
                                          <p:spTgt spid="2"/>
                                        </p:tgtEl>
                                        <p:attrNameLst>
                                          <p:attrName>ppt_x</p:attrName>
                                        </p:attrNameLst>
                                      </p:cBhvr>
                                      <p:tavLst>
                                        <p:tav tm="0">
                                          <p:val>
                                            <p:strVal val="#ppt_x"/>
                                          </p:val>
                                        </p:tav>
                                        <p:tav tm="100000">
                                          <p:val>
                                            <p:strVal val="#ppt_x"/>
                                          </p:val>
                                        </p:tav>
                                      </p:tavLst>
                                    </p:anim>
                                    <p:anim calcmode="lin" valueType="num">
                                      <p:cBhvr>
                                        <p:cTn id="83" dur="1000" fill="hold"/>
                                        <p:tgtEl>
                                          <p:spTgt spid="2"/>
                                        </p:tgtEl>
                                        <p:attrNameLst>
                                          <p:attrName>ppt_y</p:attrName>
                                        </p:attrNameLst>
                                      </p:cBhvr>
                                      <p:tavLst>
                                        <p:tav tm="0">
                                          <p:val>
                                            <p:strVal val="#ppt_y+.1"/>
                                          </p:val>
                                        </p:tav>
                                        <p:tav tm="100000">
                                          <p:val>
                                            <p:strVal val="#ppt_y"/>
                                          </p:val>
                                        </p:tav>
                                      </p:tavLst>
                                    </p:anim>
                                  </p:childTnLst>
                                </p:cTn>
                              </p:par>
                            </p:childTnLst>
                          </p:cTn>
                        </p:par>
                        <p:par>
                          <p:cTn id="84" fill="hold">
                            <p:stCondLst>
                              <p:cond delay="10000"/>
                            </p:stCondLst>
                            <p:childTnLst>
                              <p:par>
                                <p:cTn id="85" presetID="22" presetClass="entr" presetSubtype="8" fill="hold" grpId="0" nodeType="afterEffect">
                                  <p:stCondLst>
                                    <p:cond delay="0"/>
                                  </p:stCondLst>
                                  <p:childTnLst>
                                    <p:set>
                                      <p:cBhvr>
                                        <p:cTn id="86" dur="1" fill="hold">
                                          <p:stCondLst>
                                            <p:cond delay="0"/>
                                          </p:stCondLst>
                                        </p:cTn>
                                        <p:tgtEl>
                                          <p:spTgt spid="271"/>
                                        </p:tgtEl>
                                        <p:attrNameLst>
                                          <p:attrName>style.visibility</p:attrName>
                                        </p:attrNameLst>
                                      </p:cBhvr>
                                      <p:to>
                                        <p:strVal val="visible"/>
                                      </p:to>
                                    </p:set>
                                    <p:animEffect transition="in" filter="wipe(left)">
                                      <p:cBhvr>
                                        <p:cTn id="87" dur="500"/>
                                        <p:tgtEl>
                                          <p:spTgt spid="271"/>
                                        </p:tgtEl>
                                      </p:cBhvr>
                                    </p:animEffect>
                                  </p:childTnLst>
                                </p:cTn>
                              </p:par>
                            </p:childTnLst>
                          </p:cTn>
                        </p:par>
                        <p:par>
                          <p:cTn id="88" fill="hold">
                            <p:stCondLst>
                              <p:cond delay="10500"/>
                            </p:stCondLst>
                            <p:childTnLst>
                              <p:par>
                                <p:cTn id="89" presetID="42" presetClass="entr" presetSubtype="0" fill="hold" grpId="0" nodeType="afterEffect">
                                  <p:stCondLst>
                                    <p:cond delay="0"/>
                                  </p:stCondLst>
                                  <p:iterate type="lt">
                                    <p:tmPct val="15000"/>
                                  </p:iterate>
                                  <p:childTnLst>
                                    <p:set>
                                      <p:cBhvr>
                                        <p:cTn id="90" dur="1" fill="hold">
                                          <p:stCondLst>
                                            <p:cond delay="0"/>
                                          </p:stCondLst>
                                        </p:cTn>
                                        <p:tgtEl>
                                          <p:spTgt spid="1050"/>
                                        </p:tgtEl>
                                        <p:attrNameLst>
                                          <p:attrName>style.visibility</p:attrName>
                                        </p:attrNameLst>
                                      </p:cBhvr>
                                      <p:to>
                                        <p:strVal val="visible"/>
                                      </p:to>
                                    </p:set>
                                    <p:animEffect transition="in" filter="fade">
                                      <p:cBhvr>
                                        <p:cTn id="91" dur="1000"/>
                                        <p:tgtEl>
                                          <p:spTgt spid="1050"/>
                                        </p:tgtEl>
                                      </p:cBhvr>
                                    </p:animEffect>
                                    <p:anim calcmode="lin" valueType="num">
                                      <p:cBhvr>
                                        <p:cTn id="92" dur="1000" fill="hold"/>
                                        <p:tgtEl>
                                          <p:spTgt spid="1050"/>
                                        </p:tgtEl>
                                        <p:attrNameLst>
                                          <p:attrName>ppt_x</p:attrName>
                                        </p:attrNameLst>
                                      </p:cBhvr>
                                      <p:tavLst>
                                        <p:tav tm="0">
                                          <p:val>
                                            <p:strVal val="#ppt_x"/>
                                          </p:val>
                                        </p:tav>
                                        <p:tav tm="100000">
                                          <p:val>
                                            <p:strVal val="#ppt_x"/>
                                          </p:val>
                                        </p:tav>
                                      </p:tavLst>
                                    </p:anim>
                                    <p:anim calcmode="lin" valueType="num">
                                      <p:cBhvr>
                                        <p:cTn id="93" dur="1000" fill="hold"/>
                                        <p:tgtEl>
                                          <p:spTgt spid="1050"/>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6" presetClass="emph" presetSubtype="0" fill="hold" grpId="1" nodeType="clickEffect">
                                  <p:stCondLst>
                                    <p:cond delay="0"/>
                                  </p:stCondLst>
                                  <p:childTnLst>
                                    <p:animEffect transition="out" filter="fade">
                                      <p:cBhvr>
                                        <p:cTn id="97" dur="500" tmFilter="0, 0; .2, .5; .8, .5; 1, 0"/>
                                        <p:tgtEl>
                                          <p:spTgt spid="1044"/>
                                        </p:tgtEl>
                                      </p:cBhvr>
                                    </p:animEffect>
                                    <p:animScale>
                                      <p:cBhvr>
                                        <p:cTn id="98" dur="250" autoRev="1" fill="hold"/>
                                        <p:tgtEl>
                                          <p:spTgt spid="104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 grpId="0" animBg="1"/>
      <p:bldP spid="1044" grpId="1" animBg="1"/>
      <p:bldP spid="2" grpId="0" animBg="1"/>
      <p:bldP spid="1050" grpId="0"/>
      <p:bldP spid="27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Freeform: Shape 123">
            <a:extLst>
              <a:ext uri="{FF2B5EF4-FFF2-40B4-BE49-F238E27FC236}">
                <a16:creationId xmlns:a16="http://schemas.microsoft.com/office/drawing/2014/main" id="{BA6C6489-421F-4027-88D0-A41933CE1CA2}"/>
              </a:ext>
            </a:extLst>
          </p:cNvPr>
          <p:cNvSpPr/>
          <p:nvPr/>
        </p:nvSpPr>
        <p:spPr>
          <a:xfrm>
            <a:off x="4475604" y="1373763"/>
            <a:ext cx="5628396" cy="1656000"/>
          </a:xfrm>
          <a:custGeom>
            <a:avLst/>
            <a:gdLst>
              <a:gd name="connsiteX0" fmla="*/ 0 w 5621472"/>
              <a:gd name="connsiteY0" fmla="*/ 0 h 2417635"/>
              <a:gd name="connsiteX1" fmla="*/ 936912 w 5621472"/>
              <a:gd name="connsiteY1" fmla="*/ 0 h 2417635"/>
              <a:gd name="connsiteX2" fmla="*/ 1873824 w 5621472"/>
              <a:gd name="connsiteY2" fmla="*/ 0 h 2417635"/>
              <a:gd name="connsiteX3" fmla="*/ 2810736 w 5621472"/>
              <a:gd name="connsiteY3" fmla="*/ 0 h 2417635"/>
              <a:gd name="connsiteX4" fmla="*/ 3747648 w 5621472"/>
              <a:gd name="connsiteY4" fmla="*/ 0 h 2417635"/>
              <a:gd name="connsiteX5" fmla="*/ 4684560 w 5621472"/>
              <a:gd name="connsiteY5" fmla="*/ 0 h 2417635"/>
              <a:gd name="connsiteX6" fmla="*/ 5621472 w 5621472"/>
              <a:gd name="connsiteY6" fmla="*/ 0 h 2417635"/>
              <a:gd name="connsiteX7" fmla="*/ 5621472 w 5621472"/>
              <a:gd name="connsiteY7" fmla="*/ 2417635 h 2417635"/>
              <a:gd name="connsiteX8" fmla="*/ 4684560 w 5621472"/>
              <a:gd name="connsiteY8" fmla="*/ 2417635 h 2417635"/>
              <a:gd name="connsiteX9" fmla="*/ 3747648 w 5621472"/>
              <a:gd name="connsiteY9" fmla="*/ 2417635 h 2417635"/>
              <a:gd name="connsiteX10" fmla="*/ 2810736 w 5621472"/>
              <a:gd name="connsiteY10" fmla="*/ 2417635 h 2417635"/>
              <a:gd name="connsiteX11" fmla="*/ 1873824 w 5621472"/>
              <a:gd name="connsiteY11" fmla="*/ 2417635 h 2417635"/>
              <a:gd name="connsiteX12" fmla="*/ 936912 w 5621472"/>
              <a:gd name="connsiteY12" fmla="*/ 2417635 h 2417635"/>
              <a:gd name="connsiteX13" fmla="*/ 0 w 5621472"/>
              <a:gd name="connsiteY13" fmla="*/ 2417635 h 241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21472" h="2417635">
                <a:moveTo>
                  <a:pt x="0" y="0"/>
                </a:moveTo>
                <a:lnTo>
                  <a:pt x="936912" y="0"/>
                </a:lnTo>
                <a:lnTo>
                  <a:pt x="1873824" y="0"/>
                </a:lnTo>
                <a:lnTo>
                  <a:pt x="2810736" y="0"/>
                </a:lnTo>
                <a:lnTo>
                  <a:pt x="3747648" y="0"/>
                </a:lnTo>
                <a:lnTo>
                  <a:pt x="4684560" y="0"/>
                </a:lnTo>
                <a:lnTo>
                  <a:pt x="5621472" y="0"/>
                </a:lnTo>
                <a:lnTo>
                  <a:pt x="5621472" y="2417635"/>
                </a:lnTo>
                <a:lnTo>
                  <a:pt x="4684560" y="2417635"/>
                </a:lnTo>
                <a:lnTo>
                  <a:pt x="3747648" y="2417635"/>
                </a:lnTo>
                <a:lnTo>
                  <a:pt x="2810736" y="2417635"/>
                </a:lnTo>
                <a:lnTo>
                  <a:pt x="1873824" y="2417635"/>
                </a:lnTo>
                <a:lnTo>
                  <a:pt x="936912" y="2417635"/>
                </a:lnTo>
                <a:lnTo>
                  <a:pt x="0" y="2417635"/>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aseline="-25000" dirty="0"/>
          </a:p>
        </p:txBody>
      </p:sp>
      <p:sp>
        <p:nvSpPr>
          <p:cNvPr id="216" name="Rectangle 215">
            <a:extLst>
              <a:ext uri="{FF2B5EF4-FFF2-40B4-BE49-F238E27FC236}">
                <a16:creationId xmlns:a16="http://schemas.microsoft.com/office/drawing/2014/main" id="{3AABFE78-B9AE-4C9E-855C-07CB71B60E3D}"/>
              </a:ext>
            </a:extLst>
          </p:cNvPr>
          <p:cNvSpPr/>
          <p:nvPr/>
        </p:nvSpPr>
        <p:spPr>
          <a:xfrm>
            <a:off x="428104" y="0"/>
            <a:ext cx="2080104" cy="6858000"/>
          </a:xfrm>
          <a:prstGeom prst="rect">
            <a:avLst/>
          </a:prstGeom>
          <a:solidFill>
            <a:srgbClr val="EAA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8" name="Group 7">
            <a:extLst>
              <a:ext uri="{FF2B5EF4-FFF2-40B4-BE49-F238E27FC236}">
                <a16:creationId xmlns:a16="http://schemas.microsoft.com/office/drawing/2014/main" id="{E81A3FDD-B565-4A96-A6F3-EC34083FF4EB}"/>
              </a:ext>
            </a:extLst>
          </p:cNvPr>
          <p:cNvGrpSpPr/>
          <p:nvPr/>
        </p:nvGrpSpPr>
        <p:grpSpPr>
          <a:xfrm>
            <a:off x="-18844" y="-155946"/>
            <a:ext cx="487874" cy="7278839"/>
            <a:chOff x="-15434" y="-158493"/>
            <a:chExt cx="487874" cy="7278839"/>
          </a:xfrm>
        </p:grpSpPr>
        <p:sp>
          <p:nvSpPr>
            <p:cNvPr id="109" name="Rectangle 108">
              <a:extLst>
                <a:ext uri="{FF2B5EF4-FFF2-40B4-BE49-F238E27FC236}">
                  <a16:creationId xmlns:a16="http://schemas.microsoft.com/office/drawing/2014/main" id="{158BF1E4-3BAF-4C74-9FC8-4498AF90FB13}"/>
                </a:ext>
              </a:extLst>
            </p:cNvPr>
            <p:cNvSpPr/>
            <p:nvPr/>
          </p:nvSpPr>
          <p:spPr>
            <a:xfrm>
              <a:off x="0" y="1025"/>
              <a:ext cx="472440" cy="6858000"/>
            </a:xfrm>
            <a:prstGeom prst="rect">
              <a:avLst/>
            </a:prstGeom>
            <a:solidFill>
              <a:srgbClr val="787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cxnSp>
          <p:nvCxnSpPr>
            <p:cNvPr id="80" name="Straight Connector 79">
              <a:extLst>
                <a:ext uri="{FF2B5EF4-FFF2-40B4-BE49-F238E27FC236}">
                  <a16:creationId xmlns:a16="http://schemas.microsoft.com/office/drawing/2014/main" id="{04885C86-20E4-4FC2-A04F-39C6A6E3A3F7}"/>
                </a:ext>
              </a:extLst>
            </p:cNvPr>
            <p:cNvCxnSpPr>
              <a:cxnSpLocks/>
            </p:cNvCxnSpPr>
            <p:nvPr/>
          </p:nvCxnSpPr>
          <p:spPr>
            <a:xfrm flipH="1">
              <a:off x="289366" y="-158493"/>
              <a:ext cx="1" cy="71708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72EE7-05BB-4118-811B-779DC99252B8}"/>
                </a:ext>
              </a:extLst>
            </p:cNvPr>
            <p:cNvCxnSpPr>
              <a:cxnSpLocks/>
            </p:cNvCxnSpPr>
            <p:nvPr/>
          </p:nvCxnSpPr>
          <p:spPr>
            <a:xfrm flipH="1">
              <a:off x="127320" y="-50514"/>
              <a:ext cx="1" cy="71708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5220A1D-5FBC-4B0A-B8C6-E5FB4251FD44}"/>
                </a:ext>
              </a:extLst>
            </p:cNvPr>
            <p:cNvCxnSpPr>
              <a:cxnSpLocks/>
            </p:cNvCxnSpPr>
            <p:nvPr/>
          </p:nvCxnSpPr>
          <p:spPr>
            <a:xfrm flipH="1">
              <a:off x="0" y="16208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4EAE006-8595-460D-9D3E-E0FA5836AC4B}"/>
                </a:ext>
              </a:extLst>
            </p:cNvPr>
            <p:cNvCxnSpPr>
              <a:cxnSpLocks/>
            </p:cNvCxnSpPr>
            <p:nvPr/>
          </p:nvCxnSpPr>
          <p:spPr>
            <a:xfrm flipH="1">
              <a:off x="0" y="34920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DA3F671-EF25-475A-9679-C5D1815722FC}"/>
                </a:ext>
              </a:extLst>
            </p:cNvPr>
            <p:cNvCxnSpPr>
              <a:cxnSpLocks/>
            </p:cNvCxnSpPr>
            <p:nvPr/>
          </p:nvCxnSpPr>
          <p:spPr>
            <a:xfrm flipH="1">
              <a:off x="0" y="52784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38ECC5B-244F-43AD-8AFC-00D2F98CEB7B}"/>
                </a:ext>
              </a:extLst>
            </p:cNvPr>
            <p:cNvCxnSpPr>
              <a:cxnSpLocks/>
            </p:cNvCxnSpPr>
            <p:nvPr/>
          </p:nvCxnSpPr>
          <p:spPr>
            <a:xfrm flipH="1">
              <a:off x="0" y="71496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988F0CC-08BA-4470-BE08-F2527891B0DB}"/>
                </a:ext>
              </a:extLst>
            </p:cNvPr>
            <p:cNvCxnSpPr>
              <a:cxnSpLocks/>
            </p:cNvCxnSpPr>
            <p:nvPr/>
          </p:nvCxnSpPr>
          <p:spPr>
            <a:xfrm flipH="1">
              <a:off x="0" y="88344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5E8C432-405C-4AD4-9E8D-8FF7CD990644}"/>
                </a:ext>
              </a:extLst>
            </p:cNvPr>
            <p:cNvCxnSpPr>
              <a:cxnSpLocks/>
            </p:cNvCxnSpPr>
            <p:nvPr/>
          </p:nvCxnSpPr>
          <p:spPr>
            <a:xfrm flipH="1">
              <a:off x="0" y="107056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C99C3BD-33F0-480C-AC71-9538192BC884}"/>
                </a:ext>
              </a:extLst>
            </p:cNvPr>
            <p:cNvCxnSpPr>
              <a:cxnSpLocks/>
            </p:cNvCxnSpPr>
            <p:nvPr/>
          </p:nvCxnSpPr>
          <p:spPr>
            <a:xfrm flipH="1">
              <a:off x="0" y="124920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91FBE3A-29EF-4D44-8101-17F80428C175}"/>
                </a:ext>
              </a:extLst>
            </p:cNvPr>
            <p:cNvCxnSpPr>
              <a:cxnSpLocks/>
            </p:cNvCxnSpPr>
            <p:nvPr/>
          </p:nvCxnSpPr>
          <p:spPr>
            <a:xfrm flipH="1">
              <a:off x="0" y="143632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A0FE2C4-2508-46CA-88E6-DE1167435648}"/>
                </a:ext>
              </a:extLst>
            </p:cNvPr>
            <p:cNvCxnSpPr>
              <a:cxnSpLocks/>
            </p:cNvCxnSpPr>
            <p:nvPr/>
          </p:nvCxnSpPr>
          <p:spPr>
            <a:xfrm flipH="1">
              <a:off x="0" y="161496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44DC108-8962-469D-948C-6BF56AADA1C4}"/>
                </a:ext>
              </a:extLst>
            </p:cNvPr>
            <p:cNvCxnSpPr>
              <a:cxnSpLocks/>
            </p:cNvCxnSpPr>
            <p:nvPr/>
          </p:nvCxnSpPr>
          <p:spPr>
            <a:xfrm flipH="1">
              <a:off x="0" y="180208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03EDFA7-DDCB-4AD2-A280-C03FBBE1FA4E}"/>
                </a:ext>
              </a:extLst>
            </p:cNvPr>
            <p:cNvCxnSpPr>
              <a:cxnSpLocks/>
            </p:cNvCxnSpPr>
            <p:nvPr/>
          </p:nvCxnSpPr>
          <p:spPr>
            <a:xfrm flipH="1">
              <a:off x="0" y="198072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26480FB-B23A-4252-A25B-80D9EFAAA445}"/>
                </a:ext>
              </a:extLst>
            </p:cNvPr>
            <p:cNvCxnSpPr>
              <a:cxnSpLocks/>
            </p:cNvCxnSpPr>
            <p:nvPr/>
          </p:nvCxnSpPr>
          <p:spPr>
            <a:xfrm flipH="1">
              <a:off x="0" y="216784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1B2BBFC-3CC8-41ED-ABF0-A76605EA468E}"/>
                </a:ext>
              </a:extLst>
            </p:cNvPr>
            <p:cNvCxnSpPr>
              <a:cxnSpLocks/>
            </p:cNvCxnSpPr>
            <p:nvPr/>
          </p:nvCxnSpPr>
          <p:spPr>
            <a:xfrm flipH="1">
              <a:off x="-15434" y="231600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25E607C-0E4B-473B-9E46-351EDF80849C}"/>
                </a:ext>
              </a:extLst>
            </p:cNvPr>
            <p:cNvCxnSpPr>
              <a:cxnSpLocks/>
            </p:cNvCxnSpPr>
            <p:nvPr/>
          </p:nvCxnSpPr>
          <p:spPr>
            <a:xfrm flipH="1">
              <a:off x="-15434" y="250312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1B29F67-3782-4313-98A1-242BB7CA03B5}"/>
                </a:ext>
              </a:extLst>
            </p:cNvPr>
            <p:cNvCxnSpPr>
              <a:cxnSpLocks/>
            </p:cNvCxnSpPr>
            <p:nvPr/>
          </p:nvCxnSpPr>
          <p:spPr>
            <a:xfrm flipH="1">
              <a:off x="-15434" y="268176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32DCDE1-553F-419C-8F5B-E62418AD2F3E}"/>
                </a:ext>
              </a:extLst>
            </p:cNvPr>
            <p:cNvCxnSpPr>
              <a:cxnSpLocks/>
            </p:cNvCxnSpPr>
            <p:nvPr/>
          </p:nvCxnSpPr>
          <p:spPr>
            <a:xfrm flipH="1">
              <a:off x="-15434" y="286888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A2F6F58-CEC6-4B9C-AA8B-8E15BE24B3EA}"/>
                </a:ext>
              </a:extLst>
            </p:cNvPr>
            <p:cNvCxnSpPr>
              <a:cxnSpLocks/>
            </p:cNvCxnSpPr>
            <p:nvPr/>
          </p:nvCxnSpPr>
          <p:spPr>
            <a:xfrm flipH="1">
              <a:off x="0" y="302720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91AF83B-4B22-4432-B6BB-550B3BE41D5B}"/>
                </a:ext>
              </a:extLst>
            </p:cNvPr>
            <p:cNvCxnSpPr>
              <a:cxnSpLocks/>
            </p:cNvCxnSpPr>
            <p:nvPr/>
          </p:nvCxnSpPr>
          <p:spPr>
            <a:xfrm flipH="1">
              <a:off x="0" y="321432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1BEAAC1-299E-47FF-BB82-C568CD6BC73A}"/>
                </a:ext>
              </a:extLst>
            </p:cNvPr>
            <p:cNvCxnSpPr>
              <a:cxnSpLocks/>
            </p:cNvCxnSpPr>
            <p:nvPr/>
          </p:nvCxnSpPr>
          <p:spPr>
            <a:xfrm flipH="1">
              <a:off x="0" y="339296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6F460F0-8469-47BF-92F6-D4692D73150D}"/>
                </a:ext>
              </a:extLst>
            </p:cNvPr>
            <p:cNvCxnSpPr>
              <a:cxnSpLocks/>
            </p:cNvCxnSpPr>
            <p:nvPr/>
          </p:nvCxnSpPr>
          <p:spPr>
            <a:xfrm flipH="1">
              <a:off x="0" y="358008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C537CD8-3292-42A5-97D8-0BDD7AADCCD6}"/>
                </a:ext>
              </a:extLst>
            </p:cNvPr>
            <p:cNvCxnSpPr>
              <a:cxnSpLocks/>
            </p:cNvCxnSpPr>
            <p:nvPr/>
          </p:nvCxnSpPr>
          <p:spPr>
            <a:xfrm flipH="1">
              <a:off x="-15434" y="3786351"/>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B58A724-8C62-4E95-9C4B-290E02BDC766}"/>
                </a:ext>
              </a:extLst>
            </p:cNvPr>
            <p:cNvCxnSpPr>
              <a:cxnSpLocks/>
            </p:cNvCxnSpPr>
            <p:nvPr/>
          </p:nvCxnSpPr>
          <p:spPr>
            <a:xfrm flipH="1">
              <a:off x="-15434" y="3973476"/>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13111A0-4C06-4C98-831E-9FBAFDA10A57}"/>
                </a:ext>
              </a:extLst>
            </p:cNvPr>
            <p:cNvCxnSpPr>
              <a:cxnSpLocks/>
            </p:cNvCxnSpPr>
            <p:nvPr/>
          </p:nvCxnSpPr>
          <p:spPr>
            <a:xfrm flipH="1">
              <a:off x="-15434" y="4152111"/>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0DF5F05-73A9-483B-96D3-4643B3950D03}"/>
                </a:ext>
              </a:extLst>
            </p:cNvPr>
            <p:cNvCxnSpPr>
              <a:cxnSpLocks/>
            </p:cNvCxnSpPr>
            <p:nvPr/>
          </p:nvCxnSpPr>
          <p:spPr>
            <a:xfrm flipH="1">
              <a:off x="-15434" y="4339236"/>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E5C41E0-3C27-4127-85DA-7ED6C62E91BF}"/>
                </a:ext>
              </a:extLst>
            </p:cNvPr>
            <p:cNvCxnSpPr>
              <a:cxnSpLocks/>
            </p:cNvCxnSpPr>
            <p:nvPr/>
          </p:nvCxnSpPr>
          <p:spPr>
            <a:xfrm flipH="1">
              <a:off x="-15434" y="453088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853C927-7E30-4642-8601-B5004E541DDD}"/>
                </a:ext>
              </a:extLst>
            </p:cNvPr>
            <p:cNvCxnSpPr>
              <a:cxnSpLocks/>
            </p:cNvCxnSpPr>
            <p:nvPr/>
          </p:nvCxnSpPr>
          <p:spPr>
            <a:xfrm flipH="1">
              <a:off x="-15434" y="471800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946ACB66-B2C0-440C-8338-9664D0F5160B}"/>
                </a:ext>
              </a:extLst>
            </p:cNvPr>
            <p:cNvCxnSpPr>
              <a:cxnSpLocks/>
            </p:cNvCxnSpPr>
            <p:nvPr/>
          </p:nvCxnSpPr>
          <p:spPr>
            <a:xfrm flipH="1">
              <a:off x="-15434" y="489664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54DFE9EE-A797-486E-989D-2A25C1C2C6F2}"/>
                </a:ext>
              </a:extLst>
            </p:cNvPr>
            <p:cNvCxnSpPr>
              <a:cxnSpLocks/>
            </p:cNvCxnSpPr>
            <p:nvPr/>
          </p:nvCxnSpPr>
          <p:spPr>
            <a:xfrm flipH="1">
              <a:off x="-15434" y="508376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006C8A1B-4E00-43A3-A0F1-EF898A4D675C}"/>
                </a:ext>
              </a:extLst>
            </p:cNvPr>
            <p:cNvCxnSpPr>
              <a:cxnSpLocks/>
            </p:cNvCxnSpPr>
            <p:nvPr/>
          </p:nvCxnSpPr>
          <p:spPr>
            <a:xfrm flipH="1">
              <a:off x="-15434" y="5243036"/>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320AE39-30C1-4E8C-B5E4-39DC508132F0}"/>
                </a:ext>
              </a:extLst>
            </p:cNvPr>
            <p:cNvCxnSpPr>
              <a:cxnSpLocks/>
            </p:cNvCxnSpPr>
            <p:nvPr/>
          </p:nvCxnSpPr>
          <p:spPr>
            <a:xfrm flipH="1">
              <a:off x="-15434" y="5430161"/>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621953A-5974-4C12-8372-FA4FB8C628F2}"/>
                </a:ext>
              </a:extLst>
            </p:cNvPr>
            <p:cNvCxnSpPr>
              <a:cxnSpLocks/>
            </p:cNvCxnSpPr>
            <p:nvPr/>
          </p:nvCxnSpPr>
          <p:spPr>
            <a:xfrm flipH="1">
              <a:off x="-15434" y="5608796"/>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9EE90A3-F77A-446B-8A44-C28040E80A72}"/>
                </a:ext>
              </a:extLst>
            </p:cNvPr>
            <p:cNvCxnSpPr>
              <a:cxnSpLocks/>
            </p:cNvCxnSpPr>
            <p:nvPr/>
          </p:nvCxnSpPr>
          <p:spPr>
            <a:xfrm flipH="1">
              <a:off x="-15434" y="5795921"/>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9F457C6-74F6-4200-8B03-512D8ED8A75B}"/>
                </a:ext>
              </a:extLst>
            </p:cNvPr>
            <p:cNvCxnSpPr>
              <a:cxnSpLocks/>
            </p:cNvCxnSpPr>
            <p:nvPr/>
          </p:nvCxnSpPr>
          <p:spPr>
            <a:xfrm flipH="1">
              <a:off x="-15434" y="5963920"/>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2510B07-A0ED-42E9-892F-A78F6356E925}"/>
                </a:ext>
              </a:extLst>
            </p:cNvPr>
            <p:cNvCxnSpPr>
              <a:cxnSpLocks/>
            </p:cNvCxnSpPr>
            <p:nvPr/>
          </p:nvCxnSpPr>
          <p:spPr>
            <a:xfrm flipH="1">
              <a:off x="-15434" y="6151045"/>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9C0CD51-07C5-47DD-9424-EC2BCEAF757C}"/>
                </a:ext>
              </a:extLst>
            </p:cNvPr>
            <p:cNvCxnSpPr>
              <a:cxnSpLocks/>
            </p:cNvCxnSpPr>
            <p:nvPr/>
          </p:nvCxnSpPr>
          <p:spPr>
            <a:xfrm flipH="1">
              <a:off x="-15434" y="6329680"/>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B7BFE99-E11F-433D-818A-1CBCA314543E}"/>
                </a:ext>
              </a:extLst>
            </p:cNvPr>
            <p:cNvCxnSpPr>
              <a:cxnSpLocks/>
            </p:cNvCxnSpPr>
            <p:nvPr/>
          </p:nvCxnSpPr>
          <p:spPr>
            <a:xfrm flipH="1">
              <a:off x="-15434" y="6516805"/>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A12866A-0682-4363-9888-BB2AD411C7C6}"/>
                </a:ext>
              </a:extLst>
            </p:cNvPr>
            <p:cNvCxnSpPr>
              <a:cxnSpLocks/>
            </p:cNvCxnSpPr>
            <p:nvPr/>
          </p:nvCxnSpPr>
          <p:spPr>
            <a:xfrm flipH="1">
              <a:off x="-15434" y="6695916"/>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grpSp>
      <p:pic>
        <p:nvPicPr>
          <p:cNvPr id="1036" name="Picture 1035" descr="A green cabbage cut in half&#10;&#10;Description automatically generated with medium confidence">
            <a:extLst>
              <a:ext uri="{FF2B5EF4-FFF2-40B4-BE49-F238E27FC236}">
                <a16:creationId xmlns:a16="http://schemas.microsoft.com/office/drawing/2014/main" id="{624677BC-A6EA-4587-A1B7-720DDA0DC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177" y="1410065"/>
            <a:ext cx="1930703" cy="2011763"/>
          </a:xfrm>
          <a:prstGeom prst="rect">
            <a:avLst/>
          </a:prstGeom>
        </p:spPr>
      </p:pic>
      <p:pic>
        <p:nvPicPr>
          <p:cNvPr id="1024" name="Picture 1023">
            <a:extLst>
              <a:ext uri="{FF2B5EF4-FFF2-40B4-BE49-F238E27FC236}">
                <a16:creationId xmlns:a16="http://schemas.microsoft.com/office/drawing/2014/main" id="{51D8E9F2-6D64-4F1F-B1F5-7EA8CD689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53868">
            <a:off x="1056175" y="3972848"/>
            <a:ext cx="948872" cy="1557732"/>
          </a:xfrm>
          <a:prstGeom prst="rect">
            <a:avLst/>
          </a:prstGeom>
        </p:spPr>
      </p:pic>
      <p:pic>
        <p:nvPicPr>
          <p:cNvPr id="3" name="Picture 2" descr="A picture containing dark, footwear&#10;&#10;Description automatically generated">
            <a:extLst>
              <a:ext uri="{FF2B5EF4-FFF2-40B4-BE49-F238E27FC236}">
                <a16:creationId xmlns:a16="http://schemas.microsoft.com/office/drawing/2014/main" id="{41B56CF6-253B-4D51-B58B-563BAB63C1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89" y="3180332"/>
            <a:ext cx="1802642" cy="1420802"/>
          </a:xfrm>
          <a:prstGeom prst="rect">
            <a:avLst/>
          </a:prstGeom>
        </p:spPr>
      </p:pic>
      <p:pic>
        <p:nvPicPr>
          <p:cNvPr id="40" name="Picture 39" descr="A picture containing corn&#10;&#10;Description automatically generated">
            <a:extLst>
              <a:ext uri="{FF2B5EF4-FFF2-40B4-BE49-F238E27FC236}">
                <a16:creationId xmlns:a16="http://schemas.microsoft.com/office/drawing/2014/main" id="{5E62126A-43FD-4E77-8BD6-4A7607B9E6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12284">
            <a:off x="-125727" y="481506"/>
            <a:ext cx="1363207" cy="2033355"/>
          </a:xfrm>
          <a:prstGeom prst="rect">
            <a:avLst/>
          </a:prstGeom>
        </p:spPr>
      </p:pic>
      <p:pic>
        <p:nvPicPr>
          <p:cNvPr id="1040" name="Picture 1039" descr="A close-up of a nuclear explosion&#10;&#10;Description automatically generated with low confidence">
            <a:extLst>
              <a:ext uri="{FF2B5EF4-FFF2-40B4-BE49-F238E27FC236}">
                <a16:creationId xmlns:a16="http://schemas.microsoft.com/office/drawing/2014/main" id="{E2F2148F-CF8F-4C4E-AA8E-0707050F9F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149093">
            <a:off x="-271328" y="5291759"/>
            <a:ext cx="2214241" cy="1461399"/>
          </a:xfrm>
          <a:prstGeom prst="rect">
            <a:avLst/>
          </a:prstGeom>
        </p:spPr>
      </p:pic>
      <p:sp>
        <p:nvSpPr>
          <p:cNvPr id="2" name="Rectangle 1">
            <a:extLst>
              <a:ext uri="{FF2B5EF4-FFF2-40B4-BE49-F238E27FC236}">
                <a16:creationId xmlns:a16="http://schemas.microsoft.com/office/drawing/2014/main" id="{54D797A7-77A1-49FA-9865-AD19844F75A4}"/>
              </a:ext>
            </a:extLst>
          </p:cNvPr>
          <p:cNvSpPr/>
          <p:nvPr/>
        </p:nvSpPr>
        <p:spPr>
          <a:xfrm>
            <a:off x="4483415" y="1373763"/>
            <a:ext cx="936912" cy="1656000"/>
          </a:xfrm>
          <a:prstGeom prst="rect">
            <a:avLst/>
          </a:prstGeom>
          <a:solidFill>
            <a:srgbClr val="FF939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3BBECCD-D1EF-476D-B7CE-4247EC66BFAF}"/>
              </a:ext>
            </a:extLst>
          </p:cNvPr>
          <p:cNvSpPr/>
          <p:nvPr/>
        </p:nvSpPr>
        <p:spPr>
          <a:xfrm>
            <a:off x="5405713" y="1373763"/>
            <a:ext cx="936912" cy="1656000"/>
          </a:xfrm>
          <a:prstGeom prst="rect">
            <a:avLst/>
          </a:prstGeom>
          <a:solidFill>
            <a:srgbClr val="FF939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42C820F-1422-412D-A294-D067F6B4C19A}"/>
              </a:ext>
            </a:extLst>
          </p:cNvPr>
          <p:cNvSpPr/>
          <p:nvPr/>
        </p:nvSpPr>
        <p:spPr>
          <a:xfrm>
            <a:off x="6348522" y="1373763"/>
            <a:ext cx="936912" cy="1656000"/>
          </a:xfrm>
          <a:prstGeom prst="rect">
            <a:avLst/>
          </a:prstGeom>
          <a:solidFill>
            <a:srgbClr val="FF939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42FAB105-2038-42D7-A06C-89A7B689D2F3}"/>
              </a:ext>
            </a:extLst>
          </p:cNvPr>
          <p:cNvSpPr/>
          <p:nvPr/>
        </p:nvSpPr>
        <p:spPr>
          <a:xfrm>
            <a:off x="7286340" y="1373763"/>
            <a:ext cx="936912" cy="1656000"/>
          </a:xfrm>
          <a:prstGeom prst="rect">
            <a:avLst/>
          </a:prstGeom>
          <a:solidFill>
            <a:srgbClr val="FF939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094D2CC-6504-422B-9346-C3062664DDC6}"/>
              </a:ext>
            </a:extLst>
          </p:cNvPr>
          <p:cNvSpPr/>
          <p:nvPr/>
        </p:nvSpPr>
        <p:spPr>
          <a:xfrm>
            <a:off x="8223252" y="1373763"/>
            <a:ext cx="936912" cy="1656000"/>
          </a:xfrm>
          <a:prstGeom prst="rect">
            <a:avLst/>
          </a:prstGeom>
          <a:solidFill>
            <a:srgbClr val="FF939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D689F22F-CA10-4D44-BEB8-0DCFC47599E6}"/>
              </a:ext>
            </a:extLst>
          </p:cNvPr>
          <p:cNvSpPr/>
          <p:nvPr/>
        </p:nvSpPr>
        <p:spPr>
          <a:xfrm>
            <a:off x="4486300" y="1373763"/>
            <a:ext cx="936912" cy="1656000"/>
          </a:xfrm>
          <a:prstGeom prst="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39ABB795-3D72-43AA-AA21-724A6D06068B}"/>
              </a:ext>
            </a:extLst>
          </p:cNvPr>
          <p:cNvSpPr/>
          <p:nvPr/>
        </p:nvSpPr>
        <p:spPr>
          <a:xfrm>
            <a:off x="5408598" y="1373763"/>
            <a:ext cx="936912" cy="1656000"/>
          </a:xfrm>
          <a:prstGeom prst="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E8885294-BA7C-44A5-86B3-1DA6DFF4B59C}"/>
              </a:ext>
            </a:extLst>
          </p:cNvPr>
          <p:cNvSpPr/>
          <p:nvPr/>
        </p:nvSpPr>
        <p:spPr>
          <a:xfrm>
            <a:off x="6351407" y="1373763"/>
            <a:ext cx="936912" cy="1656000"/>
          </a:xfrm>
          <a:prstGeom prst="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8A1A878A-5B7F-49A3-B455-77A5C14CA54E}"/>
              </a:ext>
            </a:extLst>
          </p:cNvPr>
          <p:cNvSpPr/>
          <p:nvPr/>
        </p:nvSpPr>
        <p:spPr>
          <a:xfrm>
            <a:off x="4475604" y="1373763"/>
            <a:ext cx="5628396" cy="1656000"/>
          </a:xfrm>
          <a:custGeom>
            <a:avLst/>
            <a:gdLst>
              <a:gd name="connsiteX0" fmla="*/ 0 w 5621472"/>
              <a:gd name="connsiteY0" fmla="*/ 0 h 2417635"/>
              <a:gd name="connsiteX1" fmla="*/ 936912 w 5621472"/>
              <a:gd name="connsiteY1" fmla="*/ 0 h 2417635"/>
              <a:gd name="connsiteX2" fmla="*/ 1873824 w 5621472"/>
              <a:gd name="connsiteY2" fmla="*/ 0 h 2417635"/>
              <a:gd name="connsiteX3" fmla="*/ 2810736 w 5621472"/>
              <a:gd name="connsiteY3" fmla="*/ 0 h 2417635"/>
              <a:gd name="connsiteX4" fmla="*/ 3747648 w 5621472"/>
              <a:gd name="connsiteY4" fmla="*/ 0 h 2417635"/>
              <a:gd name="connsiteX5" fmla="*/ 4684560 w 5621472"/>
              <a:gd name="connsiteY5" fmla="*/ 0 h 2417635"/>
              <a:gd name="connsiteX6" fmla="*/ 5621472 w 5621472"/>
              <a:gd name="connsiteY6" fmla="*/ 0 h 2417635"/>
              <a:gd name="connsiteX7" fmla="*/ 5621472 w 5621472"/>
              <a:gd name="connsiteY7" fmla="*/ 2417635 h 2417635"/>
              <a:gd name="connsiteX8" fmla="*/ 4684560 w 5621472"/>
              <a:gd name="connsiteY8" fmla="*/ 2417635 h 2417635"/>
              <a:gd name="connsiteX9" fmla="*/ 3747648 w 5621472"/>
              <a:gd name="connsiteY9" fmla="*/ 2417635 h 2417635"/>
              <a:gd name="connsiteX10" fmla="*/ 2810736 w 5621472"/>
              <a:gd name="connsiteY10" fmla="*/ 2417635 h 2417635"/>
              <a:gd name="connsiteX11" fmla="*/ 1873824 w 5621472"/>
              <a:gd name="connsiteY11" fmla="*/ 2417635 h 2417635"/>
              <a:gd name="connsiteX12" fmla="*/ 936912 w 5621472"/>
              <a:gd name="connsiteY12" fmla="*/ 2417635 h 2417635"/>
              <a:gd name="connsiteX13" fmla="*/ 0 w 5621472"/>
              <a:gd name="connsiteY13" fmla="*/ 2417635 h 241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21472" h="2417635">
                <a:moveTo>
                  <a:pt x="0" y="0"/>
                </a:moveTo>
                <a:lnTo>
                  <a:pt x="936912" y="0"/>
                </a:lnTo>
                <a:lnTo>
                  <a:pt x="1873824" y="0"/>
                </a:lnTo>
                <a:lnTo>
                  <a:pt x="2810736" y="0"/>
                </a:lnTo>
                <a:lnTo>
                  <a:pt x="3747648" y="0"/>
                </a:lnTo>
                <a:lnTo>
                  <a:pt x="4684560" y="0"/>
                </a:lnTo>
                <a:lnTo>
                  <a:pt x="5621472" y="0"/>
                </a:lnTo>
                <a:lnTo>
                  <a:pt x="5621472" y="2417635"/>
                </a:lnTo>
                <a:lnTo>
                  <a:pt x="4684560" y="2417635"/>
                </a:lnTo>
                <a:lnTo>
                  <a:pt x="3747648" y="2417635"/>
                </a:lnTo>
                <a:lnTo>
                  <a:pt x="2810736" y="2417635"/>
                </a:lnTo>
                <a:lnTo>
                  <a:pt x="1873824" y="2417635"/>
                </a:lnTo>
                <a:lnTo>
                  <a:pt x="936912" y="2417635"/>
                </a:lnTo>
                <a:lnTo>
                  <a:pt x="0" y="2417635"/>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aseline="-25000" dirty="0"/>
          </a:p>
        </p:txBody>
      </p:sp>
      <p:cxnSp>
        <p:nvCxnSpPr>
          <p:cNvPr id="5" name="Straight Connector 4">
            <a:extLst>
              <a:ext uri="{FF2B5EF4-FFF2-40B4-BE49-F238E27FC236}">
                <a16:creationId xmlns:a16="http://schemas.microsoft.com/office/drawing/2014/main" id="{2C840392-0274-47CA-BE56-C97BD4552D8A}"/>
              </a:ext>
            </a:extLst>
          </p:cNvPr>
          <p:cNvCxnSpPr>
            <a:cxnSpLocks/>
          </p:cNvCxnSpPr>
          <p:nvPr/>
        </p:nvCxnSpPr>
        <p:spPr>
          <a:xfrm>
            <a:off x="5416555" y="1373763"/>
            <a:ext cx="0" cy="165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4CF8598-DE31-4A2E-853F-7D2BA3642189}"/>
              </a:ext>
            </a:extLst>
          </p:cNvPr>
          <p:cNvCxnSpPr>
            <a:cxnSpLocks/>
          </p:cNvCxnSpPr>
          <p:nvPr/>
        </p:nvCxnSpPr>
        <p:spPr>
          <a:xfrm>
            <a:off x="6354621" y="1373763"/>
            <a:ext cx="0" cy="165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90E1DC2-21AF-400C-8DD5-C67A3F210D4F}"/>
              </a:ext>
            </a:extLst>
          </p:cNvPr>
          <p:cNvCxnSpPr>
            <a:cxnSpLocks/>
          </p:cNvCxnSpPr>
          <p:nvPr/>
        </p:nvCxnSpPr>
        <p:spPr>
          <a:xfrm>
            <a:off x="7289802" y="1373763"/>
            <a:ext cx="0" cy="165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140AA41-BEB6-4EA5-B658-858E37D7EB26}"/>
              </a:ext>
            </a:extLst>
          </p:cNvPr>
          <p:cNvCxnSpPr>
            <a:cxnSpLocks/>
          </p:cNvCxnSpPr>
          <p:nvPr/>
        </p:nvCxnSpPr>
        <p:spPr>
          <a:xfrm>
            <a:off x="8227868" y="1373763"/>
            <a:ext cx="0" cy="165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3140F72-8DBB-4ED4-AC5D-4BFFA752779D}"/>
              </a:ext>
            </a:extLst>
          </p:cNvPr>
          <p:cNvCxnSpPr>
            <a:cxnSpLocks/>
          </p:cNvCxnSpPr>
          <p:nvPr/>
        </p:nvCxnSpPr>
        <p:spPr>
          <a:xfrm>
            <a:off x="9165934" y="1373763"/>
            <a:ext cx="0" cy="165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Freeform: Shape 124">
            <a:extLst>
              <a:ext uri="{FF2B5EF4-FFF2-40B4-BE49-F238E27FC236}">
                <a16:creationId xmlns:a16="http://schemas.microsoft.com/office/drawing/2014/main" id="{E084A3FE-22C1-4092-BDA8-79BBBAE0B7D7}"/>
              </a:ext>
            </a:extLst>
          </p:cNvPr>
          <p:cNvSpPr/>
          <p:nvPr/>
        </p:nvSpPr>
        <p:spPr>
          <a:xfrm>
            <a:off x="4475604" y="1373764"/>
            <a:ext cx="5628396" cy="1656000"/>
          </a:xfrm>
          <a:custGeom>
            <a:avLst/>
            <a:gdLst>
              <a:gd name="connsiteX0" fmla="*/ 0 w 5621472"/>
              <a:gd name="connsiteY0" fmla="*/ 0 h 2417635"/>
              <a:gd name="connsiteX1" fmla="*/ 936912 w 5621472"/>
              <a:gd name="connsiteY1" fmla="*/ 0 h 2417635"/>
              <a:gd name="connsiteX2" fmla="*/ 1873824 w 5621472"/>
              <a:gd name="connsiteY2" fmla="*/ 0 h 2417635"/>
              <a:gd name="connsiteX3" fmla="*/ 2810736 w 5621472"/>
              <a:gd name="connsiteY3" fmla="*/ 0 h 2417635"/>
              <a:gd name="connsiteX4" fmla="*/ 3747648 w 5621472"/>
              <a:gd name="connsiteY4" fmla="*/ 0 h 2417635"/>
              <a:gd name="connsiteX5" fmla="*/ 4684560 w 5621472"/>
              <a:gd name="connsiteY5" fmla="*/ 0 h 2417635"/>
              <a:gd name="connsiteX6" fmla="*/ 5621472 w 5621472"/>
              <a:gd name="connsiteY6" fmla="*/ 0 h 2417635"/>
              <a:gd name="connsiteX7" fmla="*/ 5621472 w 5621472"/>
              <a:gd name="connsiteY7" fmla="*/ 2417635 h 2417635"/>
              <a:gd name="connsiteX8" fmla="*/ 4684560 w 5621472"/>
              <a:gd name="connsiteY8" fmla="*/ 2417635 h 2417635"/>
              <a:gd name="connsiteX9" fmla="*/ 3747648 w 5621472"/>
              <a:gd name="connsiteY9" fmla="*/ 2417635 h 2417635"/>
              <a:gd name="connsiteX10" fmla="*/ 2810736 w 5621472"/>
              <a:gd name="connsiteY10" fmla="*/ 2417635 h 2417635"/>
              <a:gd name="connsiteX11" fmla="*/ 1873824 w 5621472"/>
              <a:gd name="connsiteY11" fmla="*/ 2417635 h 2417635"/>
              <a:gd name="connsiteX12" fmla="*/ 936912 w 5621472"/>
              <a:gd name="connsiteY12" fmla="*/ 2417635 h 2417635"/>
              <a:gd name="connsiteX13" fmla="*/ 0 w 5621472"/>
              <a:gd name="connsiteY13" fmla="*/ 2417635 h 241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21472" h="2417635">
                <a:moveTo>
                  <a:pt x="0" y="0"/>
                </a:moveTo>
                <a:lnTo>
                  <a:pt x="936912" y="0"/>
                </a:lnTo>
                <a:lnTo>
                  <a:pt x="1873824" y="0"/>
                </a:lnTo>
                <a:lnTo>
                  <a:pt x="2810736" y="0"/>
                </a:lnTo>
                <a:lnTo>
                  <a:pt x="3747648" y="0"/>
                </a:lnTo>
                <a:lnTo>
                  <a:pt x="4684560" y="0"/>
                </a:lnTo>
                <a:lnTo>
                  <a:pt x="5621472" y="0"/>
                </a:lnTo>
                <a:lnTo>
                  <a:pt x="5621472" y="2417635"/>
                </a:lnTo>
                <a:lnTo>
                  <a:pt x="4684560" y="2417635"/>
                </a:lnTo>
                <a:lnTo>
                  <a:pt x="3747648" y="2417635"/>
                </a:lnTo>
                <a:lnTo>
                  <a:pt x="2810736" y="2417635"/>
                </a:lnTo>
                <a:lnTo>
                  <a:pt x="1873824" y="2417635"/>
                </a:lnTo>
                <a:lnTo>
                  <a:pt x="936912" y="2417635"/>
                </a:lnTo>
                <a:lnTo>
                  <a:pt x="0" y="2417635"/>
                </a:ln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aseline="-25000" dirty="0"/>
          </a:p>
        </p:txBody>
      </p:sp>
      <p:sp>
        <p:nvSpPr>
          <p:cNvPr id="127" name="Freeform: Shape 126">
            <a:extLst>
              <a:ext uri="{FF2B5EF4-FFF2-40B4-BE49-F238E27FC236}">
                <a16:creationId xmlns:a16="http://schemas.microsoft.com/office/drawing/2014/main" id="{51A7CD23-D157-42ED-8F4C-5FAE57E826D6}"/>
              </a:ext>
            </a:extLst>
          </p:cNvPr>
          <p:cNvSpPr/>
          <p:nvPr/>
        </p:nvSpPr>
        <p:spPr>
          <a:xfrm>
            <a:off x="4472995" y="1373763"/>
            <a:ext cx="4690054" cy="1656000"/>
          </a:xfrm>
          <a:custGeom>
            <a:avLst/>
            <a:gdLst>
              <a:gd name="connsiteX0" fmla="*/ 0 w 5621472"/>
              <a:gd name="connsiteY0" fmla="*/ 0 h 2417635"/>
              <a:gd name="connsiteX1" fmla="*/ 936912 w 5621472"/>
              <a:gd name="connsiteY1" fmla="*/ 0 h 2417635"/>
              <a:gd name="connsiteX2" fmla="*/ 1873824 w 5621472"/>
              <a:gd name="connsiteY2" fmla="*/ 0 h 2417635"/>
              <a:gd name="connsiteX3" fmla="*/ 2810736 w 5621472"/>
              <a:gd name="connsiteY3" fmla="*/ 0 h 2417635"/>
              <a:gd name="connsiteX4" fmla="*/ 3747648 w 5621472"/>
              <a:gd name="connsiteY4" fmla="*/ 0 h 2417635"/>
              <a:gd name="connsiteX5" fmla="*/ 4684560 w 5621472"/>
              <a:gd name="connsiteY5" fmla="*/ 0 h 2417635"/>
              <a:gd name="connsiteX6" fmla="*/ 5621472 w 5621472"/>
              <a:gd name="connsiteY6" fmla="*/ 0 h 2417635"/>
              <a:gd name="connsiteX7" fmla="*/ 5621472 w 5621472"/>
              <a:gd name="connsiteY7" fmla="*/ 2417635 h 2417635"/>
              <a:gd name="connsiteX8" fmla="*/ 4684560 w 5621472"/>
              <a:gd name="connsiteY8" fmla="*/ 2417635 h 2417635"/>
              <a:gd name="connsiteX9" fmla="*/ 3747648 w 5621472"/>
              <a:gd name="connsiteY9" fmla="*/ 2417635 h 2417635"/>
              <a:gd name="connsiteX10" fmla="*/ 2810736 w 5621472"/>
              <a:gd name="connsiteY10" fmla="*/ 2417635 h 2417635"/>
              <a:gd name="connsiteX11" fmla="*/ 1873824 w 5621472"/>
              <a:gd name="connsiteY11" fmla="*/ 2417635 h 2417635"/>
              <a:gd name="connsiteX12" fmla="*/ 936912 w 5621472"/>
              <a:gd name="connsiteY12" fmla="*/ 2417635 h 2417635"/>
              <a:gd name="connsiteX13" fmla="*/ 0 w 5621472"/>
              <a:gd name="connsiteY13" fmla="*/ 2417635 h 241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21472" h="2417635">
                <a:moveTo>
                  <a:pt x="0" y="0"/>
                </a:moveTo>
                <a:lnTo>
                  <a:pt x="936912" y="0"/>
                </a:lnTo>
                <a:lnTo>
                  <a:pt x="1873824" y="0"/>
                </a:lnTo>
                <a:lnTo>
                  <a:pt x="2810736" y="0"/>
                </a:lnTo>
                <a:lnTo>
                  <a:pt x="3747648" y="0"/>
                </a:lnTo>
                <a:lnTo>
                  <a:pt x="4684560" y="0"/>
                </a:lnTo>
                <a:lnTo>
                  <a:pt x="5621472" y="0"/>
                </a:lnTo>
                <a:lnTo>
                  <a:pt x="5621472" y="2417635"/>
                </a:lnTo>
                <a:lnTo>
                  <a:pt x="4684560" y="2417635"/>
                </a:lnTo>
                <a:lnTo>
                  <a:pt x="3747648" y="2417635"/>
                </a:lnTo>
                <a:lnTo>
                  <a:pt x="2810736" y="2417635"/>
                </a:lnTo>
                <a:lnTo>
                  <a:pt x="1873824" y="2417635"/>
                </a:lnTo>
                <a:lnTo>
                  <a:pt x="936912" y="2417635"/>
                </a:lnTo>
                <a:lnTo>
                  <a:pt x="0" y="2417635"/>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aseline="-25000" dirty="0"/>
          </a:p>
        </p:txBody>
      </p:sp>
      <p:sp>
        <p:nvSpPr>
          <p:cNvPr id="44" name="Right Brace 43">
            <a:extLst>
              <a:ext uri="{FF2B5EF4-FFF2-40B4-BE49-F238E27FC236}">
                <a16:creationId xmlns:a16="http://schemas.microsoft.com/office/drawing/2014/main" id="{D0F924D8-5480-47A3-A8C6-B39B833AF772}"/>
              </a:ext>
            </a:extLst>
          </p:cNvPr>
          <p:cNvSpPr/>
          <p:nvPr/>
        </p:nvSpPr>
        <p:spPr>
          <a:xfrm rot="16200000">
            <a:off x="6763989" y="-1062528"/>
            <a:ext cx="115602" cy="467674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Freeform: Shape 129">
            <a:extLst>
              <a:ext uri="{FF2B5EF4-FFF2-40B4-BE49-F238E27FC236}">
                <a16:creationId xmlns:a16="http://schemas.microsoft.com/office/drawing/2014/main" id="{2CFD484F-465C-46F2-9F03-C6E021A112A7}"/>
              </a:ext>
            </a:extLst>
          </p:cNvPr>
          <p:cNvSpPr/>
          <p:nvPr/>
        </p:nvSpPr>
        <p:spPr>
          <a:xfrm>
            <a:off x="-493790" y="-26979"/>
            <a:ext cx="4519690" cy="902172"/>
          </a:xfrm>
          <a:custGeom>
            <a:avLst/>
            <a:gdLst>
              <a:gd name="connsiteX0" fmla="*/ 3924092 w 5031460"/>
              <a:gd name="connsiteY0" fmla="*/ 0 h 902172"/>
              <a:gd name="connsiteX1" fmla="*/ 3929437 w 5031460"/>
              <a:gd name="connsiteY1" fmla="*/ 2172 h 902172"/>
              <a:gd name="connsiteX2" fmla="*/ 3932862 w 5031460"/>
              <a:gd name="connsiteY2" fmla="*/ 2172 h 902172"/>
              <a:gd name="connsiteX3" fmla="*/ 3932862 w 5031460"/>
              <a:gd name="connsiteY3" fmla="*/ 3564 h 902172"/>
              <a:gd name="connsiteX4" fmla="*/ 5031460 w 5031460"/>
              <a:gd name="connsiteY4" fmla="*/ 450000 h 902172"/>
              <a:gd name="connsiteX5" fmla="*/ 3932862 w 5031460"/>
              <a:gd name="connsiteY5" fmla="*/ 896436 h 902172"/>
              <a:gd name="connsiteX6" fmla="*/ 3932862 w 5031460"/>
              <a:gd name="connsiteY6" fmla="*/ 902172 h 902172"/>
              <a:gd name="connsiteX7" fmla="*/ 0 w 5031460"/>
              <a:gd name="connsiteY7" fmla="*/ 902172 h 902172"/>
              <a:gd name="connsiteX8" fmla="*/ 0 w 5031460"/>
              <a:gd name="connsiteY8" fmla="*/ 2172 h 902172"/>
              <a:gd name="connsiteX9" fmla="*/ 3924092 w 5031460"/>
              <a:gd name="connsiteY9" fmla="*/ 2172 h 90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31460" h="902172">
                <a:moveTo>
                  <a:pt x="3924092" y="0"/>
                </a:moveTo>
                <a:lnTo>
                  <a:pt x="3929437" y="2172"/>
                </a:lnTo>
                <a:lnTo>
                  <a:pt x="3932862" y="2172"/>
                </a:lnTo>
                <a:lnTo>
                  <a:pt x="3932862" y="3564"/>
                </a:lnTo>
                <a:lnTo>
                  <a:pt x="5031460" y="450000"/>
                </a:lnTo>
                <a:lnTo>
                  <a:pt x="3932862" y="896436"/>
                </a:lnTo>
                <a:lnTo>
                  <a:pt x="3932862" y="902172"/>
                </a:lnTo>
                <a:lnTo>
                  <a:pt x="0" y="902172"/>
                </a:lnTo>
                <a:lnTo>
                  <a:pt x="0" y="2172"/>
                </a:lnTo>
                <a:lnTo>
                  <a:pt x="3924092" y="2172"/>
                </a:lnTo>
                <a:close/>
              </a:path>
            </a:pathLst>
          </a:cu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255C066D-FA4D-4722-A48B-6D028F5194CF}"/>
                  </a:ext>
                </a:extLst>
              </p:cNvPr>
              <p:cNvSpPr txBox="1"/>
              <p:nvPr/>
            </p:nvSpPr>
            <p:spPr>
              <a:xfrm>
                <a:off x="6568945" y="72902"/>
                <a:ext cx="505689" cy="1042145"/>
              </a:xfrm>
              <a:prstGeom prst="rect">
                <a:avLst/>
              </a:prstGeom>
              <a:noFill/>
            </p:spPr>
            <p:txBody>
              <a:bodyPr wrap="square" rtlCol="0">
                <a:spAutoFit/>
              </a:bodyPr>
              <a:lstStyle/>
              <a:p>
                <a:pPr lvl="0"/>
                <a14:m>
                  <m:oMathPara xmlns:m="http://schemas.openxmlformats.org/officeDocument/2006/math">
                    <m:oMathParaPr>
                      <m:jc m:val="centerGroup"/>
                    </m:oMathParaPr>
                    <m:oMath xmlns:m="http://schemas.openxmlformats.org/officeDocument/2006/math">
                      <m:f>
                        <m:fPr>
                          <m:ctrlPr>
                            <a:rPr lang="en-US" sz="3200" b="1" i="1" smtClean="0">
                              <a:solidFill>
                                <a:srgbClr val="FF0000"/>
                              </a:solidFill>
                              <a:latin typeface="Cambria Math" panose="02040503050406030204" pitchFamily="18" charset="0"/>
                            </a:rPr>
                          </m:ctrlPr>
                        </m:fPr>
                        <m:num>
                          <m:r>
                            <m:rPr>
                              <m:nor/>
                            </m:rPr>
                            <a:rPr lang="en-US" sz="3200" b="1" i="0" smtClean="0">
                              <a:solidFill>
                                <a:srgbClr val="FF0000"/>
                              </a:solidFill>
                              <a:latin typeface="UTM Avo" panose="02040603050506020204" pitchFamily="18" charset="0"/>
                              <a:ea typeface="Tahoma" panose="020B0604030504040204" pitchFamily="34" charset="0"/>
                              <a:cs typeface="Tahoma" panose="020B0604030504040204" pitchFamily="34" charset="0"/>
                            </a:rPr>
                            <m:t>5</m:t>
                          </m:r>
                        </m:num>
                        <m:den>
                          <m:r>
                            <m:rPr>
                              <m:nor/>
                            </m:rPr>
                            <a:rPr lang="en-US" sz="3200" b="1" i="0" smtClean="0">
                              <a:solidFill>
                                <a:srgbClr val="FF0000"/>
                              </a:solidFill>
                              <a:latin typeface="UTM Avo" panose="02040603050506020204" pitchFamily="18" charset="0"/>
                              <a:ea typeface="Tahoma" panose="020B0604030504040204" pitchFamily="34" charset="0"/>
                              <a:cs typeface="Tahoma" panose="020B0604030504040204" pitchFamily="34" charset="0"/>
                            </a:rPr>
                            <m:t>6</m:t>
                          </m:r>
                        </m:den>
                      </m:f>
                    </m:oMath>
                  </m:oMathPara>
                </a14:m>
                <a:endParaRPr lang="en-US" sz="3200" b="1" dirty="0">
                  <a:latin typeface="UTM Avo" panose="02040603050506020204" pitchFamily="18" charset="0"/>
                </a:endParaRPr>
              </a:p>
            </p:txBody>
          </p:sp>
        </mc:Choice>
        <mc:Fallback xmlns="">
          <p:sp>
            <p:nvSpPr>
              <p:cNvPr id="128" name="TextBox 127">
                <a:extLst>
                  <a:ext uri="{FF2B5EF4-FFF2-40B4-BE49-F238E27FC236}">
                    <a16:creationId xmlns:a16="http://schemas.microsoft.com/office/drawing/2014/main" id="{255C066D-FA4D-4722-A48B-6D028F5194CF}"/>
                  </a:ext>
                </a:extLst>
              </p:cNvPr>
              <p:cNvSpPr txBox="1">
                <a:spLocks noRot="1" noChangeAspect="1" noMove="1" noResize="1" noEditPoints="1" noAdjustHandles="1" noChangeArrowheads="1" noChangeShapeType="1" noTextEdit="1"/>
              </p:cNvSpPr>
              <p:nvPr/>
            </p:nvSpPr>
            <p:spPr>
              <a:xfrm>
                <a:off x="6568945" y="72902"/>
                <a:ext cx="505689" cy="1042145"/>
              </a:xfrm>
              <a:prstGeom prst="rect">
                <a:avLst/>
              </a:prstGeom>
              <a:blipFill>
                <a:blip r:embed="rId8"/>
                <a:stretch>
                  <a:fillRect/>
                </a:stretch>
              </a:blipFill>
            </p:spPr>
            <p:txBody>
              <a:bodyPr/>
              <a:lstStyle/>
              <a:p>
                <a:r>
                  <a:rPr lang="en-US">
                    <a:noFill/>
                  </a:rPr>
                  <a:t> </a:t>
                </a:r>
              </a:p>
            </p:txBody>
          </p:sp>
        </mc:Fallback>
      </mc:AlternateContent>
      <p:sp>
        <p:nvSpPr>
          <p:cNvPr id="123" name="TextBox 122">
            <a:extLst>
              <a:ext uri="{FF2B5EF4-FFF2-40B4-BE49-F238E27FC236}">
                <a16:creationId xmlns:a16="http://schemas.microsoft.com/office/drawing/2014/main" id="{A7AF85E9-6D48-42F4-A159-9419AE843B75}"/>
              </a:ext>
            </a:extLst>
          </p:cNvPr>
          <p:cNvSpPr txBox="1"/>
          <p:nvPr/>
        </p:nvSpPr>
        <p:spPr>
          <a:xfrm>
            <a:off x="74789" y="51422"/>
            <a:ext cx="3260864" cy="830997"/>
          </a:xfrm>
          <a:prstGeom prst="rect">
            <a:avLst/>
          </a:prstGeom>
          <a:noFill/>
        </p:spPr>
        <p:txBody>
          <a:bodyPr wrap="square" rtlCol="0">
            <a:spAutoFit/>
          </a:bodyPr>
          <a:lstStyle/>
          <a:p>
            <a:r>
              <a:rPr lang="en-US" sz="4800" dirty="0">
                <a:latin typeface="UVN Bai Sau Nang" panose="04030905020802020C03" pitchFamily="82" charset="0"/>
              </a:rPr>
              <a:t>KHÁM PHÁ</a:t>
            </a:r>
            <a:endParaRPr lang="en-PH" sz="4800" dirty="0">
              <a:latin typeface="UVN Bai Sau Nang" panose="04030905020802020C03" pitchFamily="82" charset="0"/>
            </a:endParaRPr>
          </a:p>
        </p:txBody>
      </p:sp>
      <p:sp>
        <p:nvSpPr>
          <p:cNvPr id="134" name="Right Brace 133">
            <a:extLst>
              <a:ext uri="{FF2B5EF4-FFF2-40B4-BE49-F238E27FC236}">
                <a16:creationId xmlns:a16="http://schemas.microsoft.com/office/drawing/2014/main" id="{5C5C8AFE-9BC8-44D5-9E98-F2B39C724C02}"/>
              </a:ext>
            </a:extLst>
          </p:cNvPr>
          <p:cNvSpPr/>
          <p:nvPr/>
        </p:nvSpPr>
        <p:spPr>
          <a:xfrm rot="16200000" flipH="1" flipV="1">
            <a:off x="5820456" y="1770997"/>
            <a:ext cx="114628" cy="2815318"/>
          </a:xfrm>
          <a:prstGeom prst="rightBrace">
            <a:avLst>
              <a:gd name="adj1" fmla="val 67504"/>
              <a:gd name="adj2" fmla="val 493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387401F0-E5B5-4B30-8BD8-6D07218BFDAD}"/>
                  </a:ext>
                </a:extLst>
              </p:cNvPr>
              <p:cNvSpPr txBox="1"/>
              <p:nvPr/>
            </p:nvSpPr>
            <p:spPr>
              <a:xfrm>
                <a:off x="5621324" y="3235970"/>
                <a:ext cx="505689" cy="1048364"/>
              </a:xfrm>
              <a:prstGeom prst="rect">
                <a:avLst/>
              </a:prstGeom>
              <a:noFill/>
            </p:spPr>
            <p:txBody>
              <a:bodyPr wrap="square" rtlCol="0">
                <a:spAutoFit/>
              </a:bodyPr>
              <a:lstStyle/>
              <a:p>
                <a:pPr lvl="0"/>
                <a14:m>
                  <m:oMathPara xmlns:m="http://schemas.openxmlformats.org/officeDocument/2006/math">
                    <m:oMathParaPr>
                      <m:jc m:val="centerGroup"/>
                    </m:oMathParaPr>
                    <m:oMath xmlns:m="http://schemas.openxmlformats.org/officeDocument/2006/math">
                      <m:f>
                        <m:fPr>
                          <m:ctrlPr>
                            <a:rPr lang="en-US" sz="3200" b="1" i="1" smtClean="0">
                              <a:solidFill>
                                <a:srgbClr val="0070C0"/>
                              </a:solidFill>
                              <a:latin typeface="Cambria Math" panose="02040503050406030204" pitchFamily="18" charset="0"/>
                            </a:rPr>
                          </m:ctrlPr>
                        </m:fPr>
                        <m:num>
                          <m:r>
                            <m:rPr>
                              <m:nor/>
                            </m:rPr>
                            <a:rPr lang="en-US" sz="3200" b="1" i="0" smtClean="0">
                              <a:solidFill>
                                <a:srgbClr val="0070C0"/>
                              </a:solidFill>
                              <a:latin typeface="UTM Avo" panose="02040603050506020204" pitchFamily="18" charset="0"/>
                              <a:ea typeface="Tahoma" panose="020B0604030504040204" pitchFamily="34" charset="0"/>
                              <a:cs typeface="Tahoma" panose="020B0604030504040204" pitchFamily="34" charset="0"/>
                            </a:rPr>
                            <m:t>3</m:t>
                          </m:r>
                        </m:num>
                        <m:den>
                          <m:r>
                            <m:rPr>
                              <m:nor/>
                            </m:rPr>
                            <a:rPr lang="en-US" sz="3200" b="1" i="0" smtClean="0">
                              <a:solidFill>
                                <a:srgbClr val="0070C0"/>
                              </a:solidFill>
                              <a:latin typeface="UTM Avo" panose="02040603050506020204" pitchFamily="18" charset="0"/>
                              <a:ea typeface="Tahoma" panose="020B0604030504040204" pitchFamily="34" charset="0"/>
                              <a:cs typeface="Tahoma" panose="020B0604030504040204" pitchFamily="34" charset="0"/>
                            </a:rPr>
                            <m:t>6</m:t>
                          </m:r>
                        </m:den>
                      </m:f>
                    </m:oMath>
                  </m:oMathPara>
                </a14:m>
                <a:endParaRPr lang="en-US" sz="3200" b="1" dirty="0">
                  <a:solidFill>
                    <a:srgbClr val="0070C0"/>
                  </a:solidFill>
                  <a:latin typeface="UTM Avo" panose="02040603050506020204" pitchFamily="18" charset="0"/>
                </a:endParaRPr>
              </a:p>
            </p:txBody>
          </p:sp>
        </mc:Choice>
        <mc:Fallback xmlns="">
          <p:sp>
            <p:nvSpPr>
              <p:cNvPr id="135" name="TextBox 134">
                <a:extLst>
                  <a:ext uri="{FF2B5EF4-FFF2-40B4-BE49-F238E27FC236}">
                    <a16:creationId xmlns:a16="http://schemas.microsoft.com/office/drawing/2014/main" id="{387401F0-E5B5-4B30-8BD8-6D07218BFDAD}"/>
                  </a:ext>
                </a:extLst>
              </p:cNvPr>
              <p:cNvSpPr txBox="1">
                <a:spLocks noRot="1" noChangeAspect="1" noMove="1" noResize="1" noEditPoints="1" noAdjustHandles="1" noChangeArrowheads="1" noChangeShapeType="1" noTextEdit="1"/>
              </p:cNvSpPr>
              <p:nvPr/>
            </p:nvSpPr>
            <p:spPr>
              <a:xfrm>
                <a:off x="5621324" y="3235970"/>
                <a:ext cx="505689" cy="1048364"/>
              </a:xfrm>
              <a:prstGeom prst="rect">
                <a:avLst/>
              </a:prstGeom>
              <a:blipFill>
                <a:blip r:embed="rId9"/>
                <a:stretch>
                  <a:fillRect/>
                </a:stretch>
              </a:blipFill>
            </p:spPr>
            <p:txBody>
              <a:bodyPr/>
              <a:lstStyle/>
              <a:p>
                <a:r>
                  <a:rPr lang="en-US">
                    <a:noFill/>
                  </a:rPr>
                  <a:t> </a:t>
                </a:r>
              </a:p>
            </p:txBody>
          </p:sp>
        </mc:Fallback>
      </mc:AlternateContent>
      <p:sp>
        <p:nvSpPr>
          <p:cNvPr id="137" name="Right Brace 136">
            <a:extLst>
              <a:ext uri="{FF2B5EF4-FFF2-40B4-BE49-F238E27FC236}">
                <a16:creationId xmlns:a16="http://schemas.microsoft.com/office/drawing/2014/main" id="{173D75E7-3BC4-4DF9-AB97-92E3DB15344D}"/>
              </a:ext>
            </a:extLst>
          </p:cNvPr>
          <p:cNvSpPr/>
          <p:nvPr/>
        </p:nvSpPr>
        <p:spPr>
          <a:xfrm rot="16200000" flipH="1" flipV="1">
            <a:off x="8148686" y="2265125"/>
            <a:ext cx="155257" cy="1867694"/>
          </a:xfrm>
          <a:prstGeom prst="rightBrace">
            <a:avLst>
              <a:gd name="adj1" fmla="val 62375"/>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TextBox 137">
            <a:extLst>
              <a:ext uri="{FF2B5EF4-FFF2-40B4-BE49-F238E27FC236}">
                <a16:creationId xmlns:a16="http://schemas.microsoft.com/office/drawing/2014/main" id="{92786202-7532-497E-9E82-2BF4B18F029F}"/>
              </a:ext>
            </a:extLst>
          </p:cNvPr>
          <p:cNvSpPr txBox="1"/>
          <p:nvPr/>
        </p:nvSpPr>
        <p:spPr>
          <a:xfrm>
            <a:off x="7995807" y="3210570"/>
            <a:ext cx="505689" cy="707886"/>
          </a:xfrm>
          <a:prstGeom prst="rect">
            <a:avLst/>
          </a:prstGeom>
          <a:noFill/>
        </p:spPr>
        <p:txBody>
          <a:bodyPr wrap="square" rtlCol="0">
            <a:spAutoFit/>
          </a:bodyPr>
          <a:lstStyle/>
          <a:p>
            <a:pPr lvl="0"/>
            <a:r>
              <a:rPr lang="en-US" sz="4000" b="1" dirty="0">
                <a:solidFill>
                  <a:srgbClr val="FF0000"/>
                </a:solidFill>
                <a:latin typeface="UTM Avo" panose="02040603050506020204" pitchFamily="18" charset="0"/>
                <a:ea typeface="Tahoma" panose="020B0604030504040204" pitchFamily="34" charset="0"/>
                <a:cs typeface="Tahoma" panose="020B0604030504040204" pitchFamily="34" charset="0"/>
              </a:rPr>
              <a:t>?</a:t>
            </a:r>
          </a:p>
        </p:txBody>
      </p:sp>
      <p:cxnSp>
        <p:nvCxnSpPr>
          <p:cNvPr id="79" name="Straight Connector 78">
            <a:extLst>
              <a:ext uri="{FF2B5EF4-FFF2-40B4-BE49-F238E27FC236}">
                <a16:creationId xmlns:a16="http://schemas.microsoft.com/office/drawing/2014/main" id="{58A85BD6-3858-4C68-B820-4AD769660627}"/>
              </a:ext>
            </a:extLst>
          </p:cNvPr>
          <p:cNvCxnSpPr>
            <a:cxnSpLocks/>
          </p:cNvCxnSpPr>
          <p:nvPr/>
        </p:nvCxnSpPr>
        <p:spPr>
          <a:xfrm>
            <a:off x="5429036" y="1369927"/>
            <a:ext cx="0" cy="16560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4AD31C6-A1C5-4C0F-A019-E74F6CBCB95D}"/>
              </a:ext>
            </a:extLst>
          </p:cNvPr>
          <p:cNvCxnSpPr>
            <a:cxnSpLocks/>
          </p:cNvCxnSpPr>
          <p:nvPr/>
        </p:nvCxnSpPr>
        <p:spPr>
          <a:xfrm>
            <a:off x="6354402" y="1369927"/>
            <a:ext cx="0" cy="16560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4112538-1970-4609-A248-5F521581E9E9}"/>
              </a:ext>
            </a:extLst>
          </p:cNvPr>
          <p:cNvCxnSpPr>
            <a:cxnSpLocks/>
          </p:cNvCxnSpPr>
          <p:nvPr/>
        </p:nvCxnSpPr>
        <p:spPr>
          <a:xfrm>
            <a:off x="7292468" y="1369927"/>
            <a:ext cx="0" cy="16560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8D57A08E-13EB-4073-8336-4C32A1C3DD35}"/>
                  </a:ext>
                </a:extLst>
              </p:cNvPr>
              <p:cNvSpPr txBox="1"/>
              <p:nvPr/>
            </p:nvSpPr>
            <p:spPr>
              <a:xfrm>
                <a:off x="5677688" y="4855668"/>
                <a:ext cx="927725" cy="169507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5400" b="1" i="1" smtClean="0">
                              <a:solidFill>
                                <a:schemeClr val="tx1"/>
                              </a:solidFill>
                              <a:latin typeface="Cambria Math" panose="02040503050406030204" pitchFamily="18" charset="0"/>
                            </a:rPr>
                          </m:ctrlPr>
                        </m:fPr>
                        <m:num>
                          <m:r>
                            <m:rPr>
                              <m:nor/>
                            </m:rPr>
                            <a:rPr lang="en-US" sz="5400" b="1" i="0" smtClean="0">
                              <a:solidFill>
                                <a:schemeClr val="tx1"/>
                              </a:solidFill>
                              <a:latin typeface="UTM Avo" panose="02040603050506020204" pitchFamily="18" charset="0"/>
                              <a:ea typeface="Tahoma" panose="020B0604030504040204" pitchFamily="34" charset="0"/>
                              <a:cs typeface="Tahoma" panose="020B0604030504040204" pitchFamily="34" charset="0"/>
                            </a:rPr>
                            <m:t>5</m:t>
                          </m:r>
                        </m:num>
                        <m:den>
                          <m:r>
                            <m:rPr>
                              <m:nor/>
                            </m:rPr>
                            <a:rPr lang="en-US" sz="5400" b="1" i="0" smtClean="0">
                              <a:solidFill>
                                <a:schemeClr val="tx1"/>
                              </a:solidFill>
                              <a:latin typeface="UTM Avo" panose="02040603050506020204" pitchFamily="18" charset="0"/>
                              <a:ea typeface="Tahoma" panose="020B0604030504040204" pitchFamily="34" charset="0"/>
                              <a:cs typeface="Tahoma" panose="020B0604030504040204" pitchFamily="34" charset="0"/>
                            </a:rPr>
                            <m:t>6</m:t>
                          </m:r>
                        </m:den>
                      </m:f>
                    </m:oMath>
                  </m:oMathPara>
                </a14:m>
                <a:endParaRPr lang="en-US" sz="5400" b="1" dirty="0">
                  <a:solidFill>
                    <a:schemeClr val="tx1"/>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26" name="!!TextBox 125">
                <a:extLst>
                  <a:ext uri="{FF2B5EF4-FFF2-40B4-BE49-F238E27FC236}">
                    <a16:creationId xmlns:a16="http://schemas.microsoft.com/office/drawing/2014/main" id="{8D57A08E-13EB-4073-8336-4C32A1C3DD35}"/>
                  </a:ext>
                </a:extLst>
              </p:cNvPr>
              <p:cNvSpPr txBox="1">
                <a:spLocks noRot="1" noChangeAspect="1" noMove="1" noResize="1" noEditPoints="1" noAdjustHandles="1" noChangeArrowheads="1" noChangeShapeType="1" noTextEdit="1"/>
              </p:cNvSpPr>
              <p:nvPr/>
            </p:nvSpPr>
            <p:spPr>
              <a:xfrm>
                <a:off x="5677688" y="4855668"/>
                <a:ext cx="927725" cy="169507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A40E4D35-3660-409A-99B8-60B82FB760CA}"/>
                  </a:ext>
                </a:extLst>
              </p:cNvPr>
              <p:cNvSpPr txBox="1"/>
              <p:nvPr/>
            </p:nvSpPr>
            <p:spPr>
              <a:xfrm>
                <a:off x="8390266" y="4855668"/>
                <a:ext cx="711201" cy="170489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5400" b="1" i="1" smtClean="0">
                              <a:latin typeface="Cambria Math" panose="02040503050406030204" pitchFamily="18" charset="0"/>
                            </a:rPr>
                          </m:ctrlPr>
                        </m:fPr>
                        <m:num>
                          <m:r>
                            <m:rPr>
                              <m:nor/>
                            </m:rPr>
                            <a:rPr lang="en-US" sz="5400" b="1" i="0" smtClean="0">
                              <a:latin typeface="UTM Avo" panose="02040603050506020204" pitchFamily="18" charset="0"/>
                              <a:ea typeface="Tahoma" panose="020B0604030504040204" pitchFamily="34" charset="0"/>
                              <a:cs typeface="Tahoma" panose="020B0604030504040204" pitchFamily="34" charset="0"/>
                            </a:rPr>
                            <m:t>2</m:t>
                          </m:r>
                        </m:num>
                        <m:den>
                          <m:r>
                            <m:rPr>
                              <m:nor/>
                            </m:rPr>
                            <a:rPr lang="en-US" sz="5400" b="1" i="0" smtClean="0">
                              <a:latin typeface="UTM Avo" panose="02040603050506020204" pitchFamily="18" charset="0"/>
                              <a:ea typeface="Tahoma" panose="020B0604030504040204" pitchFamily="34" charset="0"/>
                              <a:cs typeface="Tahoma" panose="020B0604030504040204" pitchFamily="34" charset="0"/>
                            </a:rPr>
                            <m:t>6</m:t>
                          </m:r>
                        </m:den>
                      </m:f>
                    </m:oMath>
                  </m:oMathPara>
                </a14:m>
                <a:endParaRPr lang="en-US" sz="5400" b="1" dirty="0">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36" name="!!TextBox 135">
                <a:extLst>
                  <a:ext uri="{FF2B5EF4-FFF2-40B4-BE49-F238E27FC236}">
                    <a16:creationId xmlns:a16="http://schemas.microsoft.com/office/drawing/2014/main" id="{A40E4D35-3660-409A-99B8-60B82FB760CA}"/>
                  </a:ext>
                </a:extLst>
              </p:cNvPr>
              <p:cNvSpPr txBox="1">
                <a:spLocks noRot="1" noChangeAspect="1" noMove="1" noResize="1" noEditPoints="1" noAdjustHandles="1" noChangeArrowheads="1" noChangeShapeType="1" noTextEdit="1"/>
              </p:cNvSpPr>
              <p:nvPr/>
            </p:nvSpPr>
            <p:spPr>
              <a:xfrm>
                <a:off x="8390266" y="4855668"/>
                <a:ext cx="711201" cy="1704890"/>
              </a:xfrm>
              <a:prstGeom prst="rect">
                <a:avLst/>
              </a:prstGeom>
              <a:blipFill>
                <a:blip r:embed="rId11"/>
                <a:stretch>
                  <a:fillRect/>
                </a:stretch>
              </a:blipFill>
            </p:spPr>
            <p:txBody>
              <a:bodyPr/>
              <a:lstStyle/>
              <a:p>
                <a:r>
                  <a:rPr lang="en-US">
                    <a:noFill/>
                  </a:rPr>
                  <a:t> </a:t>
                </a:r>
              </a:p>
            </p:txBody>
          </p:sp>
        </mc:Fallback>
      </mc:AlternateContent>
      <p:sp>
        <p:nvSpPr>
          <p:cNvPr id="140" name="TextBox 139">
            <a:extLst>
              <a:ext uri="{FF2B5EF4-FFF2-40B4-BE49-F238E27FC236}">
                <a16:creationId xmlns:a16="http://schemas.microsoft.com/office/drawing/2014/main" id="{EB7C2190-8306-40A7-8036-EAED246F4A2D}"/>
              </a:ext>
            </a:extLst>
          </p:cNvPr>
          <p:cNvSpPr txBox="1"/>
          <p:nvPr/>
        </p:nvSpPr>
        <p:spPr>
          <a:xfrm>
            <a:off x="7772458" y="5220066"/>
            <a:ext cx="617808" cy="923330"/>
          </a:xfrm>
          <a:prstGeom prst="rect">
            <a:avLst/>
          </a:prstGeom>
          <a:noFill/>
        </p:spPr>
        <p:txBody>
          <a:bodyPr wrap="square" rtlCol="0">
            <a:spAutoFit/>
          </a:bodyPr>
          <a:lstStyle/>
          <a:p>
            <a:r>
              <a:rPr lang="en-US" sz="5400" b="1" dirty="0">
                <a:latin typeface="UTM Avo" panose="02040603050506020204" pitchFamily="18" charset="0"/>
                <a:ea typeface="Tahoma" panose="020B0604030504040204" pitchFamily="34" charset="0"/>
                <a:cs typeface="Tahoma" panose="020B0604030504040204" pitchFamily="34" charset="0"/>
              </a:rPr>
              <a:t>=</a:t>
            </a:r>
          </a:p>
        </p:txBody>
      </p:sp>
      <p:sp>
        <p:nvSpPr>
          <p:cNvPr id="141" name="!!TextBox 140">
            <a:extLst>
              <a:ext uri="{FF2B5EF4-FFF2-40B4-BE49-F238E27FC236}">
                <a16:creationId xmlns:a16="http://schemas.microsoft.com/office/drawing/2014/main" id="{E0DDD94B-E545-454F-BB9A-2242AF321177}"/>
              </a:ext>
            </a:extLst>
          </p:cNvPr>
          <p:cNvSpPr txBox="1"/>
          <p:nvPr/>
        </p:nvSpPr>
        <p:spPr>
          <a:xfrm>
            <a:off x="7772458" y="5197026"/>
            <a:ext cx="617808" cy="923330"/>
          </a:xfrm>
          <a:prstGeom prst="rect">
            <a:avLst/>
          </a:prstGeom>
          <a:noFill/>
        </p:spPr>
        <p:txBody>
          <a:bodyPr wrap="square" rtlCol="0">
            <a:spAutoFit/>
          </a:bodyPr>
          <a:lstStyle/>
          <a:p>
            <a:r>
              <a:rPr lang="en-US" sz="5400" b="1" dirty="0">
                <a:latin typeface="UTM Avo" panose="02040603050506020204" pitchFamily="18" charset="0"/>
                <a:ea typeface="Tahoma" panose="020B0604030504040204" pitchFamily="34" charset="0"/>
                <a:cs typeface="Tahoma" panose="020B0604030504040204" pitchFamily="34" charset="0"/>
              </a:rPr>
              <a:t>=</a:t>
            </a:r>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0DD29367-B981-488A-A4D4-8231B45B7DE8}"/>
                  </a:ext>
                </a:extLst>
              </p:cNvPr>
              <p:cNvSpPr txBox="1"/>
              <p:nvPr/>
            </p:nvSpPr>
            <p:spPr>
              <a:xfrm>
                <a:off x="7073798" y="4855668"/>
                <a:ext cx="657921" cy="170559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5400" b="1" i="1" smtClean="0">
                              <a:solidFill>
                                <a:schemeClr val="tx1"/>
                              </a:solidFill>
                              <a:latin typeface="Cambria Math" panose="02040503050406030204" pitchFamily="18" charset="0"/>
                            </a:rPr>
                          </m:ctrlPr>
                        </m:fPr>
                        <m:num>
                          <m:r>
                            <m:rPr>
                              <m:nor/>
                            </m:rPr>
                            <a:rPr lang="en-US" sz="5400" b="1" i="0" smtClean="0">
                              <a:solidFill>
                                <a:schemeClr val="tx1"/>
                              </a:solidFill>
                              <a:latin typeface="UTM Avo" panose="02040603050506020204" pitchFamily="18" charset="0"/>
                              <a:ea typeface="Tahoma" panose="020B0604030504040204" pitchFamily="34" charset="0"/>
                              <a:cs typeface="Tahoma" panose="020B0604030504040204" pitchFamily="34" charset="0"/>
                            </a:rPr>
                            <m:t>3</m:t>
                          </m:r>
                        </m:num>
                        <m:den>
                          <m:r>
                            <m:rPr>
                              <m:nor/>
                            </m:rPr>
                            <a:rPr lang="en-US" sz="5400" b="1" i="0" smtClean="0">
                              <a:solidFill>
                                <a:schemeClr val="tx1"/>
                              </a:solidFill>
                              <a:latin typeface="UTM Avo" panose="02040603050506020204" pitchFamily="18" charset="0"/>
                              <a:ea typeface="Tahoma" panose="020B0604030504040204" pitchFamily="34" charset="0"/>
                              <a:cs typeface="Tahoma" panose="020B0604030504040204" pitchFamily="34" charset="0"/>
                            </a:rPr>
                            <m:t>6</m:t>
                          </m:r>
                        </m:den>
                      </m:f>
                    </m:oMath>
                  </m:oMathPara>
                </a14:m>
                <a:endParaRPr lang="en-US" sz="5400" b="1" dirty="0">
                  <a:solidFill>
                    <a:schemeClr val="tx1"/>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42" name="!!TextBox 141">
                <a:extLst>
                  <a:ext uri="{FF2B5EF4-FFF2-40B4-BE49-F238E27FC236}">
                    <a16:creationId xmlns:a16="http://schemas.microsoft.com/office/drawing/2014/main" id="{0DD29367-B981-488A-A4D4-8231B45B7DE8}"/>
                  </a:ext>
                </a:extLst>
              </p:cNvPr>
              <p:cNvSpPr txBox="1">
                <a:spLocks noRot="1" noChangeAspect="1" noMove="1" noResize="1" noEditPoints="1" noAdjustHandles="1" noChangeArrowheads="1" noChangeShapeType="1" noTextEdit="1"/>
              </p:cNvSpPr>
              <p:nvPr/>
            </p:nvSpPr>
            <p:spPr>
              <a:xfrm>
                <a:off x="7073798" y="4855668"/>
                <a:ext cx="657921" cy="1705595"/>
              </a:xfrm>
              <a:prstGeom prst="rect">
                <a:avLst/>
              </a:prstGeom>
              <a:blipFill>
                <a:blip r:embed="rId12"/>
                <a:stretch>
                  <a:fillRect/>
                </a:stretch>
              </a:blipFill>
            </p:spPr>
            <p:txBody>
              <a:bodyPr/>
              <a:lstStyle/>
              <a:p>
                <a:r>
                  <a:rPr lang="en-US">
                    <a:noFill/>
                  </a:rPr>
                  <a:t> </a:t>
                </a:r>
              </a:p>
            </p:txBody>
          </p:sp>
        </mc:Fallback>
      </mc:AlternateContent>
      <p:sp>
        <p:nvSpPr>
          <p:cNvPr id="143" name="!!TextBox 142">
            <a:extLst>
              <a:ext uri="{FF2B5EF4-FFF2-40B4-BE49-F238E27FC236}">
                <a16:creationId xmlns:a16="http://schemas.microsoft.com/office/drawing/2014/main" id="{A788024E-AA24-4DE8-A9BE-07F558037CC1}"/>
              </a:ext>
            </a:extLst>
          </p:cNvPr>
          <p:cNvSpPr txBox="1"/>
          <p:nvPr/>
        </p:nvSpPr>
        <p:spPr>
          <a:xfrm>
            <a:off x="6500457" y="5197026"/>
            <a:ext cx="621241" cy="923330"/>
          </a:xfrm>
          <a:prstGeom prst="rect">
            <a:avLst/>
          </a:prstGeom>
          <a:noFill/>
        </p:spPr>
        <p:txBody>
          <a:bodyPr wrap="square" rtlCol="0">
            <a:spAutoFit/>
          </a:bodyPr>
          <a:lstStyle/>
          <a:p>
            <a:r>
              <a:rPr lang="en-US" sz="5400" b="1" dirty="0">
                <a:latin typeface="UTM Avo" panose="02040603050506020204" pitchFamily="18" charset="0"/>
                <a:ea typeface="Tahoma" panose="020B0604030504040204" pitchFamily="34" charset="0"/>
                <a:cs typeface="Tahoma" panose="020B0604030504040204" pitchFamily="34" charset="0"/>
              </a:rPr>
              <a:t>-</a:t>
            </a:r>
          </a:p>
        </p:txBody>
      </p:sp>
    </p:spTree>
    <p:custDataLst>
      <p:tags r:id="rId1"/>
    </p:custDataLst>
    <p:extLst>
      <p:ext uri="{BB962C8B-B14F-4D97-AF65-F5344CB8AC3E}">
        <p14:creationId xmlns:p14="http://schemas.microsoft.com/office/powerpoint/2010/main" val="2874413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wipe(up)">
                                      <p:cBhvr>
                                        <p:cTn id="7" dur="500"/>
                                        <p:tgtEl>
                                          <p:spTgt spid="216"/>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1000" fill="hold"/>
                                        <p:tgtEl>
                                          <p:spTgt spid="40"/>
                                        </p:tgtEl>
                                        <p:attrNameLst>
                                          <p:attrName>ppt_w</p:attrName>
                                        </p:attrNameLst>
                                      </p:cBhvr>
                                      <p:tavLst>
                                        <p:tav tm="0">
                                          <p:val>
                                            <p:fltVal val="0"/>
                                          </p:val>
                                        </p:tav>
                                        <p:tav tm="100000">
                                          <p:val>
                                            <p:strVal val="#ppt_w"/>
                                          </p:val>
                                        </p:tav>
                                      </p:tavLst>
                                    </p:anim>
                                    <p:anim calcmode="lin" valueType="num">
                                      <p:cBhvr>
                                        <p:cTn id="15" dur="1000" fill="hold"/>
                                        <p:tgtEl>
                                          <p:spTgt spid="40"/>
                                        </p:tgtEl>
                                        <p:attrNameLst>
                                          <p:attrName>ppt_h</p:attrName>
                                        </p:attrNameLst>
                                      </p:cBhvr>
                                      <p:tavLst>
                                        <p:tav tm="0">
                                          <p:val>
                                            <p:fltVal val="0"/>
                                          </p:val>
                                        </p:tav>
                                        <p:tav tm="100000">
                                          <p:val>
                                            <p:strVal val="#ppt_h"/>
                                          </p:val>
                                        </p:tav>
                                      </p:tavLst>
                                    </p:anim>
                                    <p:anim calcmode="lin" valueType="num">
                                      <p:cBhvr>
                                        <p:cTn id="16" dur="1000" fill="hold"/>
                                        <p:tgtEl>
                                          <p:spTgt spid="40"/>
                                        </p:tgtEl>
                                        <p:attrNameLst>
                                          <p:attrName>style.rotation</p:attrName>
                                        </p:attrNameLst>
                                      </p:cBhvr>
                                      <p:tavLst>
                                        <p:tav tm="0">
                                          <p:val>
                                            <p:fltVal val="90"/>
                                          </p:val>
                                        </p:tav>
                                        <p:tav tm="100000">
                                          <p:val>
                                            <p:fltVal val="0"/>
                                          </p:val>
                                        </p:tav>
                                      </p:tavLst>
                                    </p:anim>
                                    <p:animEffect transition="in" filter="fade">
                                      <p:cBhvr>
                                        <p:cTn id="17" dur="1000"/>
                                        <p:tgtEl>
                                          <p:spTgt spid="40"/>
                                        </p:tgtEl>
                                      </p:cBhvr>
                                    </p:animEffect>
                                  </p:childTnLst>
                                </p:cTn>
                              </p:par>
                              <p:par>
                                <p:cTn id="18" presetID="31" presetClass="entr" presetSubtype="0" fill="hold" nodeType="withEffect">
                                  <p:stCondLst>
                                    <p:cond delay="0"/>
                                  </p:stCondLst>
                                  <p:childTnLst>
                                    <p:set>
                                      <p:cBhvr>
                                        <p:cTn id="19" dur="1" fill="hold">
                                          <p:stCondLst>
                                            <p:cond delay="0"/>
                                          </p:stCondLst>
                                        </p:cTn>
                                        <p:tgtEl>
                                          <p:spTgt spid="1036"/>
                                        </p:tgtEl>
                                        <p:attrNameLst>
                                          <p:attrName>style.visibility</p:attrName>
                                        </p:attrNameLst>
                                      </p:cBhvr>
                                      <p:to>
                                        <p:strVal val="visible"/>
                                      </p:to>
                                    </p:set>
                                    <p:anim calcmode="lin" valueType="num">
                                      <p:cBhvr>
                                        <p:cTn id="20" dur="1000" fill="hold"/>
                                        <p:tgtEl>
                                          <p:spTgt spid="1036"/>
                                        </p:tgtEl>
                                        <p:attrNameLst>
                                          <p:attrName>ppt_w</p:attrName>
                                        </p:attrNameLst>
                                      </p:cBhvr>
                                      <p:tavLst>
                                        <p:tav tm="0">
                                          <p:val>
                                            <p:fltVal val="0"/>
                                          </p:val>
                                        </p:tav>
                                        <p:tav tm="100000">
                                          <p:val>
                                            <p:strVal val="#ppt_w"/>
                                          </p:val>
                                        </p:tav>
                                      </p:tavLst>
                                    </p:anim>
                                    <p:anim calcmode="lin" valueType="num">
                                      <p:cBhvr>
                                        <p:cTn id="21" dur="1000" fill="hold"/>
                                        <p:tgtEl>
                                          <p:spTgt spid="1036"/>
                                        </p:tgtEl>
                                        <p:attrNameLst>
                                          <p:attrName>ppt_h</p:attrName>
                                        </p:attrNameLst>
                                      </p:cBhvr>
                                      <p:tavLst>
                                        <p:tav tm="0">
                                          <p:val>
                                            <p:fltVal val="0"/>
                                          </p:val>
                                        </p:tav>
                                        <p:tav tm="100000">
                                          <p:val>
                                            <p:strVal val="#ppt_h"/>
                                          </p:val>
                                        </p:tav>
                                      </p:tavLst>
                                    </p:anim>
                                    <p:anim calcmode="lin" valueType="num">
                                      <p:cBhvr>
                                        <p:cTn id="22" dur="1000" fill="hold"/>
                                        <p:tgtEl>
                                          <p:spTgt spid="1036"/>
                                        </p:tgtEl>
                                        <p:attrNameLst>
                                          <p:attrName>style.rotation</p:attrName>
                                        </p:attrNameLst>
                                      </p:cBhvr>
                                      <p:tavLst>
                                        <p:tav tm="0">
                                          <p:val>
                                            <p:fltVal val="90"/>
                                          </p:val>
                                        </p:tav>
                                        <p:tav tm="100000">
                                          <p:val>
                                            <p:fltVal val="0"/>
                                          </p:val>
                                        </p:tav>
                                      </p:tavLst>
                                    </p:anim>
                                    <p:animEffect transition="in" filter="fade">
                                      <p:cBhvr>
                                        <p:cTn id="23" dur="1000"/>
                                        <p:tgtEl>
                                          <p:spTgt spid="1036"/>
                                        </p:tgtEl>
                                      </p:cBhvr>
                                    </p:animEffect>
                                  </p:childTnLst>
                                </p:cTn>
                              </p:par>
                              <p:par>
                                <p:cTn id="24" presetID="3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fill="hold"/>
                                        <p:tgtEl>
                                          <p:spTgt spid="3"/>
                                        </p:tgtEl>
                                        <p:attrNameLst>
                                          <p:attrName>ppt_w</p:attrName>
                                        </p:attrNameLst>
                                      </p:cBhvr>
                                      <p:tavLst>
                                        <p:tav tm="0">
                                          <p:val>
                                            <p:fltVal val="0"/>
                                          </p:val>
                                        </p:tav>
                                        <p:tav tm="100000">
                                          <p:val>
                                            <p:strVal val="#ppt_w"/>
                                          </p:val>
                                        </p:tav>
                                      </p:tavLst>
                                    </p:anim>
                                    <p:anim calcmode="lin" valueType="num">
                                      <p:cBhvr>
                                        <p:cTn id="27" dur="1000" fill="hold"/>
                                        <p:tgtEl>
                                          <p:spTgt spid="3"/>
                                        </p:tgtEl>
                                        <p:attrNameLst>
                                          <p:attrName>ppt_h</p:attrName>
                                        </p:attrNameLst>
                                      </p:cBhvr>
                                      <p:tavLst>
                                        <p:tav tm="0">
                                          <p:val>
                                            <p:fltVal val="0"/>
                                          </p:val>
                                        </p:tav>
                                        <p:tav tm="100000">
                                          <p:val>
                                            <p:strVal val="#ppt_h"/>
                                          </p:val>
                                        </p:tav>
                                      </p:tavLst>
                                    </p:anim>
                                    <p:anim calcmode="lin" valueType="num">
                                      <p:cBhvr>
                                        <p:cTn id="28" dur="1000" fill="hold"/>
                                        <p:tgtEl>
                                          <p:spTgt spid="3"/>
                                        </p:tgtEl>
                                        <p:attrNameLst>
                                          <p:attrName>style.rotation</p:attrName>
                                        </p:attrNameLst>
                                      </p:cBhvr>
                                      <p:tavLst>
                                        <p:tav tm="0">
                                          <p:val>
                                            <p:fltVal val="90"/>
                                          </p:val>
                                        </p:tav>
                                        <p:tav tm="100000">
                                          <p:val>
                                            <p:fltVal val="0"/>
                                          </p:val>
                                        </p:tav>
                                      </p:tavLst>
                                    </p:anim>
                                    <p:animEffect transition="in" filter="fade">
                                      <p:cBhvr>
                                        <p:cTn id="29" dur="1000"/>
                                        <p:tgtEl>
                                          <p:spTgt spid="3"/>
                                        </p:tgtEl>
                                      </p:cBhvr>
                                    </p:animEffect>
                                  </p:childTnLst>
                                </p:cTn>
                              </p:par>
                              <p:par>
                                <p:cTn id="30" presetID="31" presetClass="entr" presetSubtype="0" fill="hold" nodeType="withEffect">
                                  <p:stCondLst>
                                    <p:cond delay="0"/>
                                  </p:stCondLst>
                                  <p:childTnLst>
                                    <p:set>
                                      <p:cBhvr>
                                        <p:cTn id="31" dur="1" fill="hold">
                                          <p:stCondLst>
                                            <p:cond delay="0"/>
                                          </p:stCondLst>
                                        </p:cTn>
                                        <p:tgtEl>
                                          <p:spTgt spid="1024"/>
                                        </p:tgtEl>
                                        <p:attrNameLst>
                                          <p:attrName>style.visibility</p:attrName>
                                        </p:attrNameLst>
                                      </p:cBhvr>
                                      <p:to>
                                        <p:strVal val="visible"/>
                                      </p:to>
                                    </p:set>
                                    <p:anim calcmode="lin" valueType="num">
                                      <p:cBhvr>
                                        <p:cTn id="32" dur="1000" fill="hold"/>
                                        <p:tgtEl>
                                          <p:spTgt spid="1024"/>
                                        </p:tgtEl>
                                        <p:attrNameLst>
                                          <p:attrName>ppt_w</p:attrName>
                                        </p:attrNameLst>
                                      </p:cBhvr>
                                      <p:tavLst>
                                        <p:tav tm="0">
                                          <p:val>
                                            <p:fltVal val="0"/>
                                          </p:val>
                                        </p:tav>
                                        <p:tav tm="100000">
                                          <p:val>
                                            <p:strVal val="#ppt_w"/>
                                          </p:val>
                                        </p:tav>
                                      </p:tavLst>
                                    </p:anim>
                                    <p:anim calcmode="lin" valueType="num">
                                      <p:cBhvr>
                                        <p:cTn id="33" dur="1000" fill="hold"/>
                                        <p:tgtEl>
                                          <p:spTgt spid="1024"/>
                                        </p:tgtEl>
                                        <p:attrNameLst>
                                          <p:attrName>ppt_h</p:attrName>
                                        </p:attrNameLst>
                                      </p:cBhvr>
                                      <p:tavLst>
                                        <p:tav tm="0">
                                          <p:val>
                                            <p:fltVal val="0"/>
                                          </p:val>
                                        </p:tav>
                                        <p:tav tm="100000">
                                          <p:val>
                                            <p:strVal val="#ppt_h"/>
                                          </p:val>
                                        </p:tav>
                                      </p:tavLst>
                                    </p:anim>
                                    <p:anim calcmode="lin" valueType="num">
                                      <p:cBhvr>
                                        <p:cTn id="34" dur="1000" fill="hold"/>
                                        <p:tgtEl>
                                          <p:spTgt spid="1024"/>
                                        </p:tgtEl>
                                        <p:attrNameLst>
                                          <p:attrName>style.rotation</p:attrName>
                                        </p:attrNameLst>
                                      </p:cBhvr>
                                      <p:tavLst>
                                        <p:tav tm="0">
                                          <p:val>
                                            <p:fltVal val="90"/>
                                          </p:val>
                                        </p:tav>
                                        <p:tav tm="100000">
                                          <p:val>
                                            <p:fltVal val="0"/>
                                          </p:val>
                                        </p:tav>
                                      </p:tavLst>
                                    </p:anim>
                                    <p:animEffect transition="in" filter="fade">
                                      <p:cBhvr>
                                        <p:cTn id="35" dur="1000"/>
                                        <p:tgtEl>
                                          <p:spTgt spid="1024"/>
                                        </p:tgtEl>
                                      </p:cBhvr>
                                    </p:animEffect>
                                  </p:childTnLst>
                                </p:cTn>
                              </p:par>
                              <p:par>
                                <p:cTn id="36" presetID="31" presetClass="entr" presetSubtype="0" fill="hold" nodeType="withEffect">
                                  <p:stCondLst>
                                    <p:cond delay="0"/>
                                  </p:stCondLst>
                                  <p:childTnLst>
                                    <p:set>
                                      <p:cBhvr>
                                        <p:cTn id="37" dur="1" fill="hold">
                                          <p:stCondLst>
                                            <p:cond delay="0"/>
                                          </p:stCondLst>
                                        </p:cTn>
                                        <p:tgtEl>
                                          <p:spTgt spid="1040"/>
                                        </p:tgtEl>
                                        <p:attrNameLst>
                                          <p:attrName>style.visibility</p:attrName>
                                        </p:attrNameLst>
                                      </p:cBhvr>
                                      <p:to>
                                        <p:strVal val="visible"/>
                                      </p:to>
                                    </p:set>
                                    <p:anim calcmode="lin" valueType="num">
                                      <p:cBhvr>
                                        <p:cTn id="38" dur="1000" fill="hold"/>
                                        <p:tgtEl>
                                          <p:spTgt spid="1040"/>
                                        </p:tgtEl>
                                        <p:attrNameLst>
                                          <p:attrName>ppt_w</p:attrName>
                                        </p:attrNameLst>
                                      </p:cBhvr>
                                      <p:tavLst>
                                        <p:tav tm="0">
                                          <p:val>
                                            <p:fltVal val="0"/>
                                          </p:val>
                                        </p:tav>
                                        <p:tav tm="100000">
                                          <p:val>
                                            <p:strVal val="#ppt_w"/>
                                          </p:val>
                                        </p:tav>
                                      </p:tavLst>
                                    </p:anim>
                                    <p:anim calcmode="lin" valueType="num">
                                      <p:cBhvr>
                                        <p:cTn id="39" dur="1000" fill="hold"/>
                                        <p:tgtEl>
                                          <p:spTgt spid="1040"/>
                                        </p:tgtEl>
                                        <p:attrNameLst>
                                          <p:attrName>ppt_h</p:attrName>
                                        </p:attrNameLst>
                                      </p:cBhvr>
                                      <p:tavLst>
                                        <p:tav tm="0">
                                          <p:val>
                                            <p:fltVal val="0"/>
                                          </p:val>
                                        </p:tav>
                                        <p:tav tm="100000">
                                          <p:val>
                                            <p:strVal val="#ppt_h"/>
                                          </p:val>
                                        </p:tav>
                                      </p:tavLst>
                                    </p:anim>
                                    <p:anim calcmode="lin" valueType="num">
                                      <p:cBhvr>
                                        <p:cTn id="40" dur="1000" fill="hold"/>
                                        <p:tgtEl>
                                          <p:spTgt spid="1040"/>
                                        </p:tgtEl>
                                        <p:attrNameLst>
                                          <p:attrName>style.rotation</p:attrName>
                                        </p:attrNameLst>
                                      </p:cBhvr>
                                      <p:tavLst>
                                        <p:tav tm="0">
                                          <p:val>
                                            <p:fltVal val="90"/>
                                          </p:val>
                                        </p:tav>
                                        <p:tav tm="100000">
                                          <p:val>
                                            <p:fltVal val="0"/>
                                          </p:val>
                                        </p:tav>
                                      </p:tavLst>
                                    </p:anim>
                                    <p:animEffect transition="in" filter="fade">
                                      <p:cBhvr>
                                        <p:cTn id="41" dur="1000"/>
                                        <p:tgtEl>
                                          <p:spTgt spid="1040"/>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130"/>
                                        </p:tgtEl>
                                        <p:attrNameLst>
                                          <p:attrName>style.visibility</p:attrName>
                                        </p:attrNameLst>
                                      </p:cBhvr>
                                      <p:to>
                                        <p:strVal val="visible"/>
                                      </p:to>
                                    </p:set>
                                    <p:animEffect transition="in" filter="wipe(left)">
                                      <p:cBhvr>
                                        <p:cTn id="45" dur="500"/>
                                        <p:tgtEl>
                                          <p:spTgt spid="130"/>
                                        </p:tgtEl>
                                      </p:cBhvr>
                                    </p:animEffect>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123"/>
                                        </p:tgtEl>
                                        <p:attrNameLst>
                                          <p:attrName>style.visibility</p:attrName>
                                        </p:attrNameLst>
                                      </p:cBhvr>
                                      <p:to>
                                        <p:strVal val="visible"/>
                                      </p:to>
                                    </p:set>
                                    <p:animEffect transition="in" filter="wipe(left)">
                                      <p:cBhvr>
                                        <p:cTn id="49" dur="1000"/>
                                        <p:tgtEl>
                                          <p:spTgt spid="1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24"/>
                                        </p:tgtEl>
                                        <p:attrNameLst>
                                          <p:attrName>style.visibility</p:attrName>
                                        </p:attrNameLst>
                                      </p:cBhvr>
                                      <p:to>
                                        <p:strVal val="visible"/>
                                      </p:to>
                                    </p:set>
                                    <p:animEffect transition="in" filter="fade">
                                      <p:cBhvr>
                                        <p:cTn id="54" dur="500"/>
                                        <p:tgtEl>
                                          <p:spTgt spid="12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500"/>
                                        <p:tgtEl>
                                          <p:spTgt spid="67"/>
                                        </p:tgtEl>
                                      </p:cBhvr>
                                    </p:animEffect>
                                  </p:childTnLst>
                                </p:cTn>
                              </p:par>
                            </p:childTnLst>
                          </p:cTn>
                        </p:par>
                        <p:par>
                          <p:cTn id="58" fill="hold">
                            <p:stCondLst>
                              <p:cond delay="500"/>
                            </p:stCondLst>
                            <p:childTnLst>
                              <p:par>
                                <p:cTn id="59" presetID="22" presetClass="entr" presetSubtype="1" fill="hold" nodeType="after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up)">
                                      <p:cBhvr>
                                        <p:cTn id="61" dur="500"/>
                                        <p:tgtEl>
                                          <p:spTgt spid="5"/>
                                        </p:tgtEl>
                                      </p:cBhvr>
                                    </p:animEffect>
                                  </p:childTnLst>
                                </p:cTn>
                              </p:par>
                            </p:childTnLst>
                          </p:cTn>
                        </p:par>
                        <p:par>
                          <p:cTn id="62" fill="hold">
                            <p:stCondLst>
                              <p:cond delay="1000"/>
                            </p:stCondLst>
                            <p:childTnLst>
                              <p:par>
                                <p:cTn id="63" presetID="22" presetClass="entr" presetSubtype="1" fill="hold" nodeType="after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wipe(up)">
                                      <p:cBhvr>
                                        <p:cTn id="65" dur="500"/>
                                        <p:tgtEl>
                                          <p:spTgt spid="70"/>
                                        </p:tgtEl>
                                      </p:cBhvr>
                                    </p:animEffect>
                                  </p:childTnLst>
                                </p:cTn>
                              </p:par>
                            </p:childTnLst>
                          </p:cTn>
                        </p:par>
                        <p:par>
                          <p:cTn id="66" fill="hold">
                            <p:stCondLst>
                              <p:cond delay="1500"/>
                            </p:stCondLst>
                            <p:childTnLst>
                              <p:par>
                                <p:cTn id="67" presetID="22" presetClass="entr" presetSubtype="1" fill="hold" nodeType="afterEffect">
                                  <p:stCondLst>
                                    <p:cond delay="0"/>
                                  </p:stCondLst>
                                  <p:childTnLst>
                                    <p:set>
                                      <p:cBhvr>
                                        <p:cTn id="68" dur="1" fill="hold">
                                          <p:stCondLst>
                                            <p:cond delay="0"/>
                                          </p:stCondLst>
                                        </p:cTn>
                                        <p:tgtEl>
                                          <p:spTgt spid="73"/>
                                        </p:tgtEl>
                                        <p:attrNameLst>
                                          <p:attrName>style.visibility</p:attrName>
                                        </p:attrNameLst>
                                      </p:cBhvr>
                                      <p:to>
                                        <p:strVal val="visible"/>
                                      </p:to>
                                    </p:set>
                                    <p:animEffect transition="in" filter="wipe(up)">
                                      <p:cBhvr>
                                        <p:cTn id="69" dur="500"/>
                                        <p:tgtEl>
                                          <p:spTgt spid="73"/>
                                        </p:tgtEl>
                                      </p:cBhvr>
                                    </p:animEffect>
                                  </p:childTnLst>
                                </p:cTn>
                              </p:par>
                            </p:childTnLst>
                          </p:cTn>
                        </p:par>
                        <p:par>
                          <p:cTn id="70" fill="hold">
                            <p:stCondLst>
                              <p:cond delay="2000"/>
                            </p:stCondLst>
                            <p:childTnLst>
                              <p:par>
                                <p:cTn id="71" presetID="22" presetClass="entr" presetSubtype="1" fill="hold" nodeType="afterEffect">
                                  <p:stCondLst>
                                    <p:cond delay="0"/>
                                  </p:stCondLst>
                                  <p:childTnLst>
                                    <p:set>
                                      <p:cBhvr>
                                        <p:cTn id="72" dur="1" fill="hold">
                                          <p:stCondLst>
                                            <p:cond delay="0"/>
                                          </p:stCondLst>
                                        </p:cTn>
                                        <p:tgtEl>
                                          <p:spTgt spid="74"/>
                                        </p:tgtEl>
                                        <p:attrNameLst>
                                          <p:attrName>style.visibility</p:attrName>
                                        </p:attrNameLst>
                                      </p:cBhvr>
                                      <p:to>
                                        <p:strVal val="visible"/>
                                      </p:to>
                                    </p:set>
                                    <p:animEffect transition="in" filter="wipe(up)">
                                      <p:cBhvr>
                                        <p:cTn id="73" dur="500"/>
                                        <p:tgtEl>
                                          <p:spTgt spid="74"/>
                                        </p:tgtEl>
                                      </p:cBhvr>
                                    </p:animEffect>
                                  </p:childTnLst>
                                </p:cTn>
                              </p:par>
                            </p:childTnLst>
                          </p:cTn>
                        </p:par>
                        <p:par>
                          <p:cTn id="74" fill="hold">
                            <p:stCondLst>
                              <p:cond delay="2500"/>
                            </p:stCondLst>
                            <p:childTnLst>
                              <p:par>
                                <p:cTn id="75" presetID="22" presetClass="entr" presetSubtype="1" fill="hold" nodeType="afterEffect">
                                  <p:stCondLst>
                                    <p:cond delay="0"/>
                                  </p:stCondLst>
                                  <p:childTnLst>
                                    <p:set>
                                      <p:cBhvr>
                                        <p:cTn id="76" dur="1" fill="hold">
                                          <p:stCondLst>
                                            <p:cond delay="0"/>
                                          </p:stCondLst>
                                        </p:cTn>
                                        <p:tgtEl>
                                          <p:spTgt spid="75"/>
                                        </p:tgtEl>
                                        <p:attrNameLst>
                                          <p:attrName>style.visibility</p:attrName>
                                        </p:attrNameLst>
                                      </p:cBhvr>
                                      <p:to>
                                        <p:strVal val="visible"/>
                                      </p:to>
                                    </p:set>
                                    <p:animEffect transition="in" filter="wipe(up)">
                                      <p:cBhvr>
                                        <p:cTn id="77" dur="500"/>
                                        <p:tgtEl>
                                          <p:spTgt spid="75"/>
                                        </p:tgtEl>
                                      </p:cBhvr>
                                    </p:animEffect>
                                  </p:childTnLst>
                                </p:cTn>
                              </p:par>
                            </p:childTnLst>
                          </p:cTn>
                        </p:par>
                        <p:par>
                          <p:cTn id="78" fill="hold">
                            <p:stCondLst>
                              <p:cond delay="3000"/>
                            </p:stCondLst>
                            <p:childTnLst>
                              <p:par>
                                <p:cTn id="79" presetID="22" presetClass="entr" presetSubtype="1" fill="hold" grpId="0" nodeType="after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wipe(up)">
                                      <p:cBhvr>
                                        <p:cTn id="81" dur="500"/>
                                        <p:tgtEl>
                                          <p:spTgt spid="2"/>
                                        </p:tgtEl>
                                      </p:cBhvr>
                                    </p:animEffect>
                                  </p:childTnLst>
                                </p:cTn>
                              </p:par>
                            </p:childTnLst>
                          </p:cTn>
                        </p:par>
                        <p:par>
                          <p:cTn id="82" fill="hold">
                            <p:stCondLst>
                              <p:cond delay="3500"/>
                            </p:stCondLst>
                            <p:childTnLst>
                              <p:par>
                                <p:cTn id="83" presetID="22" presetClass="entr" presetSubtype="1" fill="hold" grpId="0" nodeType="afterEffect">
                                  <p:stCondLst>
                                    <p:cond delay="0"/>
                                  </p:stCondLst>
                                  <p:childTnLst>
                                    <p:set>
                                      <p:cBhvr>
                                        <p:cTn id="84" dur="1" fill="hold">
                                          <p:stCondLst>
                                            <p:cond delay="0"/>
                                          </p:stCondLst>
                                        </p:cTn>
                                        <p:tgtEl>
                                          <p:spTgt spid="56"/>
                                        </p:tgtEl>
                                        <p:attrNameLst>
                                          <p:attrName>style.visibility</p:attrName>
                                        </p:attrNameLst>
                                      </p:cBhvr>
                                      <p:to>
                                        <p:strVal val="visible"/>
                                      </p:to>
                                    </p:set>
                                    <p:animEffect transition="in" filter="wipe(up)">
                                      <p:cBhvr>
                                        <p:cTn id="85" dur="500"/>
                                        <p:tgtEl>
                                          <p:spTgt spid="56"/>
                                        </p:tgtEl>
                                      </p:cBhvr>
                                    </p:animEffect>
                                  </p:childTnLst>
                                </p:cTn>
                              </p:par>
                            </p:childTnLst>
                          </p:cTn>
                        </p:par>
                        <p:par>
                          <p:cTn id="86" fill="hold">
                            <p:stCondLst>
                              <p:cond delay="4000"/>
                            </p:stCondLst>
                            <p:childTnLst>
                              <p:par>
                                <p:cTn id="87" presetID="22" presetClass="entr" presetSubtype="1" fill="hold" grpId="0" nodeType="afterEffect">
                                  <p:stCondLst>
                                    <p:cond delay="0"/>
                                  </p:stCondLst>
                                  <p:childTnLst>
                                    <p:set>
                                      <p:cBhvr>
                                        <p:cTn id="88" dur="1" fill="hold">
                                          <p:stCondLst>
                                            <p:cond delay="0"/>
                                          </p:stCondLst>
                                        </p:cTn>
                                        <p:tgtEl>
                                          <p:spTgt spid="57"/>
                                        </p:tgtEl>
                                        <p:attrNameLst>
                                          <p:attrName>style.visibility</p:attrName>
                                        </p:attrNameLst>
                                      </p:cBhvr>
                                      <p:to>
                                        <p:strVal val="visible"/>
                                      </p:to>
                                    </p:set>
                                    <p:animEffect transition="in" filter="wipe(up)">
                                      <p:cBhvr>
                                        <p:cTn id="89" dur="500"/>
                                        <p:tgtEl>
                                          <p:spTgt spid="57"/>
                                        </p:tgtEl>
                                      </p:cBhvr>
                                    </p:animEffect>
                                  </p:childTnLst>
                                </p:cTn>
                              </p:par>
                            </p:childTnLst>
                          </p:cTn>
                        </p:par>
                        <p:par>
                          <p:cTn id="90" fill="hold">
                            <p:stCondLst>
                              <p:cond delay="4500"/>
                            </p:stCondLst>
                            <p:childTnLst>
                              <p:par>
                                <p:cTn id="91" presetID="22" presetClass="entr" presetSubtype="1" fill="hold" grpId="0" nodeType="after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up)">
                                      <p:cBhvr>
                                        <p:cTn id="93" dur="500"/>
                                        <p:tgtEl>
                                          <p:spTgt spid="58"/>
                                        </p:tgtEl>
                                      </p:cBhvr>
                                    </p:animEffect>
                                  </p:childTnLst>
                                </p:cTn>
                              </p:par>
                            </p:childTnLst>
                          </p:cTn>
                        </p:par>
                        <p:par>
                          <p:cTn id="94" fill="hold">
                            <p:stCondLst>
                              <p:cond delay="5000"/>
                            </p:stCondLst>
                            <p:childTnLst>
                              <p:par>
                                <p:cTn id="95" presetID="22" presetClass="entr" presetSubtype="1" fill="hold" grpId="0" nodeType="after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wipe(up)">
                                      <p:cBhvr>
                                        <p:cTn id="97" dur="500"/>
                                        <p:tgtEl>
                                          <p:spTgt spid="59"/>
                                        </p:tgtEl>
                                      </p:cBhvr>
                                    </p:animEffect>
                                  </p:childTnLst>
                                </p:cTn>
                              </p:par>
                            </p:childTnLst>
                          </p:cTn>
                        </p:par>
                        <p:par>
                          <p:cTn id="98" fill="hold">
                            <p:stCondLst>
                              <p:cond delay="5500"/>
                            </p:stCondLst>
                            <p:childTnLst>
                              <p:par>
                                <p:cTn id="99" presetID="10" presetClass="entr" presetSubtype="0" fill="hold" grpId="0" nodeType="afterEffect">
                                  <p:stCondLst>
                                    <p:cond delay="0"/>
                                  </p:stCondLst>
                                  <p:childTnLst>
                                    <p:set>
                                      <p:cBhvr>
                                        <p:cTn id="100" dur="1" fill="hold">
                                          <p:stCondLst>
                                            <p:cond delay="0"/>
                                          </p:stCondLst>
                                        </p:cTn>
                                        <p:tgtEl>
                                          <p:spTgt spid="127"/>
                                        </p:tgtEl>
                                        <p:attrNameLst>
                                          <p:attrName>style.visibility</p:attrName>
                                        </p:attrNameLst>
                                      </p:cBhvr>
                                      <p:to>
                                        <p:strVal val="visible"/>
                                      </p:to>
                                    </p:set>
                                    <p:animEffect transition="in" filter="fade">
                                      <p:cBhvr>
                                        <p:cTn id="101" dur="500"/>
                                        <p:tgtEl>
                                          <p:spTgt spid="12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25"/>
                                        </p:tgtEl>
                                        <p:attrNameLst>
                                          <p:attrName>style.visibility</p:attrName>
                                        </p:attrNameLst>
                                      </p:cBhvr>
                                      <p:to>
                                        <p:strVal val="visible"/>
                                      </p:to>
                                    </p:set>
                                    <p:animEffect transition="in" filter="fade">
                                      <p:cBhvr>
                                        <p:cTn id="104" dur="500"/>
                                        <p:tgtEl>
                                          <p:spTgt spid="125"/>
                                        </p:tgtEl>
                                      </p:cBhvr>
                                    </p:animEffect>
                                  </p:childTnLst>
                                </p:cTn>
                              </p:par>
                            </p:childTnLst>
                          </p:cTn>
                        </p:par>
                        <p:par>
                          <p:cTn id="105" fill="hold">
                            <p:stCondLst>
                              <p:cond delay="6000"/>
                            </p:stCondLst>
                            <p:childTnLst>
                              <p:par>
                                <p:cTn id="106" presetID="22" presetClass="exit" presetSubtype="4" fill="hold" grpId="1" nodeType="afterEffect">
                                  <p:stCondLst>
                                    <p:cond delay="0"/>
                                  </p:stCondLst>
                                  <p:childTnLst>
                                    <p:animEffect transition="out" filter="wipe(down)">
                                      <p:cBhvr>
                                        <p:cTn id="107" dur="500"/>
                                        <p:tgtEl>
                                          <p:spTgt spid="124"/>
                                        </p:tgtEl>
                                      </p:cBhvr>
                                    </p:animEffect>
                                    <p:set>
                                      <p:cBhvr>
                                        <p:cTn id="108" dur="1" fill="hold">
                                          <p:stCondLst>
                                            <p:cond delay="499"/>
                                          </p:stCondLst>
                                        </p:cTn>
                                        <p:tgtEl>
                                          <p:spTgt spid="124"/>
                                        </p:tgtEl>
                                        <p:attrNameLst>
                                          <p:attrName>style.visibility</p:attrName>
                                        </p:attrNameLst>
                                      </p:cBhvr>
                                      <p:to>
                                        <p:strVal val="hidden"/>
                                      </p:to>
                                    </p:set>
                                  </p:childTnLst>
                                </p:cTn>
                              </p:par>
                              <p:par>
                                <p:cTn id="109" presetID="22" presetClass="exit" presetSubtype="4" fill="hold" grpId="1" nodeType="withEffect">
                                  <p:stCondLst>
                                    <p:cond delay="0"/>
                                  </p:stCondLst>
                                  <p:childTnLst>
                                    <p:animEffect transition="out" filter="wipe(down)">
                                      <p:cBhvr>
                                        <p:cTn id="110" dur="500"/>
                                        <p:tgtEl>
                                          <p:spTgt spid="67"/>
                                        </p:tgtEl>
                                      </p:cBhvr>
                                    </p:animEffect>
                                    <p:set>
                                      <p:cBhvr>
                                        <p:cTn id="111" dur="1" fill="hold">
                                          <p:stCondLst>
                                            <p:cond delay="499"/>
                                          </p:stCondLst>
                                        </p:cTn>
                                        <p:tgtEl>
                                          <p:spTgt spid="67"/>
                                        </p:tgtEl>
                                        <p:attrNameLst>
                                          <p:attrName>style.visibility</p:attrName>
                                        </p:attrNameLst>
                                      </p:cBhvr>
                                      <p:to>
                                        <p:strVal val="hidden"/>
                                      </p:to>
                                    </p:set>
                                  </p:childTnLst>
                                </p:cTn>
                              </p:par>
                            </p:childTnLst>
                          </p:cTn>
                        </p:par>
                        <p:par>
                          <p:cTn id="112" fill="hold">
                            <p:stCondLst>
                              <p:cond delay="6500"/>
                            </p:stCondLst>
                            <p:childTnLst>
                              <p:par>
                                <p:cTn id="113" presetID="22" presetClass="entr" presetSubtype="4" fill="hold" grpId="0" nodeType="afterEffect">
                                  <p:stCondLst>
                                    <p:cond delay="0"/>
                                  </p:stCondLst>
                                  <p:childTnLst>
                                    <p:set>
                                      <p:cBhvr>
                                        <p:cTn id="114" dur="1" fill="hold">
                                          <p:stCondLst>
                                            <p:cond delay="0"/>
                                          </p:stCondLst>
                                        </p:cTn>
                                        <p:tgtEl>
                                          <p:spTgt spid="44"/>
                                        </p:tgtEl>
                                        <p:attrNameLst>
                                          <p:attrName>style.visibility</p:attrName>
                                        </p:attrNameLst>
                                      </p:cBhvr>
                                      <p:to>
                                        <p:strVal val="visible"/>
                                      </p:to>
                                    </p:set>
                                    <p:animEffect transition="in" filter="wipe(down)">
                                      <p:cBhvr>
                                        <p:cTn id="115" dur="500"/>
                                        <p:tgtEl>
                                          <p:spTgt spid="44"/>
                                        </p:tgtEl>
                                      </p:cBhvr>
                                    </p:animEffect>
                                  </p:childTnLst>
                                </p:cTn>
                              </p:par>
                            </p:childTnLst>
                          </p:cTn>
                        </p:par>
                        <p:par>
                          <p:cTn id="116" fill="hold">
                            <p:stCondLst>
                              <p:cond delay="7000"/>
                            </p:stCondLst>
                            <p:childTnLst>
                              <p:par>
                                <p:cTn id="117" presetID="10" presetClass="entr" presetSubtype="0" fill="hold" grpId="0" nodeType="afterEffect">
                                  <p:stCondLst>
                                    <p:cond delay="0"/>
                                  </p:stCondLst>
                                  <p:childTnLst>
                                    <p:set>
                                      <p:cBhvr>
                                        <p:cTn id="118" dur="1" fill="hold">
                                          <p:stCondLst>
                                            <p:cond delay="0"/>
                                          </p:stCondLst>
                                        </p:cTn>
                                        <p:tgtEl>
                                          <p:spTgt spid="128"/>
                                        </p:tgtEl>
                                        <p:attrNameLst>
                                          <p:attrName>style.visibility</p:attrName>
                                        </p:attrNameLst>
                                      </p:cBhvr>
                                      <p:to>
                                        <p:strVal val="visible"/>
                                      </p:to>
                                    </p:set>
                                    <p:animEffect transition="in" filter="fade">
                                      <p:cBhvr>
                                        <p:cTn id="119" dur="500"/>
                                        <p:tgtEl>
                                          <p:spTgt spid="128"/>
                                        </p:tgtEl>
                                      </p:cBhvr>
                                    </p:animEffect>
                                  </p:childTnLst>
                                </p:cTn>
                              </p:par>
                            </p:childTnLst>
                          </p:cTn>
                        </p:par>
                        <p:par>
                          <p:cTn id="120" fill="hold">
                            <p:stCondLst>
                              <p:cond delay="7500"/>
                            </p:stCondLst>
                            <p:childTnLst>
                              <p:par>
                                <p:cTn id="121" presetID="10" presetClass="entr" presetSubtype="0" fill="hold" grpId="0" nodeType="afterEffect">
                                  <p:stCondLst>
                                    <p:cond delay="0"/>
                                  </p:stCondLst>
                                  <p:childTnLst>
                                    <p:set>
                                      <p:cBhvr>
                                        <p:cTn id="122" dur="1" fill="hold">
                                          <p:stCondLst>
                                            <p:cond delay="0"/>
                                          </p:stCondLst>
                                        </p:cTn>
                                        <p:tgtEl>
                                          <p:spTgt spid="126"/>
                                        </p:tgtEl>
                                        <p:attrNameLst>
                                          <p:attrName>style.visibility</p:attrName>
                                        </p:attrNameLst>
                                      </p:cBhvr>
                                      <p:to>
                                        <p:strVal val="visible"/>
                                      </p:to>
                                    </p:set>
                                    <p:animEffect transition="in" filter="fade">
                                      <p:cBhvr>
                                        <p:cTn id="123" dur="500"/>
                                        <p:tgtEl>
                                          <p:spTgt spid="126"/>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1" fill="hold" grpId="0" nodeType="clickEffect">
                                  <p:stCondLst>
                                    <p:cond delay="0"/>
                                  </p:stCondLst>
                                  <p:childTnLst>
                                    <p:set>
                                      <p:cBhvr>
                                        <p:cTn id="127" dur="1" fill="hold">
                                          <p:stCondLst>
                                            <p:cond delay="0"/>
                                          </p:stCondLst>
                                        </p:cTn>
                                        <p:tgtEl>
                                          <p:spTgt spid="131"/>
                                        </p:tgtEl>
                                        <p:attrNameLst>
                                          <p:attrName>style.visibility</p:attrName>
                                        </p:attrNameLst>
                                      </p:cBhvr>
                                      <p:to>
                                        <p:strVal val="visible"/>
                                      </p:to>
                                    </p:set>
                                    <p:animEffect transition="in" filter="wipe(up)">
                                      <p:cBhvr>
                                        <p:cTn id="128" dur="500"/>
                                        <p:tgtEl>
                                          <p:spTgt spid="131"/>
                                        </p:tgtEl>
                                      </p:cBhvr>
                                    </p:animEffect>
                                  </p:childTnLst>
                                </p:cTn>
                              </p:par>
                            </p:childTnLst>
                          </p:cTn>
                        </p:par>
                        <p:par>
                          <p:cTn id="129" fill="hold">
                            <p:stCondLst>
                              <p:cond delay="500"/>
                            </p:stCondLst>
                            <p:childTnLst>
                              <p:par>
                                <p:cTn id="130" presetID="22" presetClass="entr" presetSubtype="1" fill="hold" grpId="0" nodeType="afterEffect">
                                  <p:stCondLst>
                                    <p:cond delay="0"/>
                                  </p:stCondLst>
                                  <p:childTnLst>
                                    <p:set>
                                      <p:cBhvr>
                                        <p:cTn id="131" dur="1" fill="hold">
                                          <p:stCondLst>
                                            <p:cond delay="0"/>
                                          </p:stCondLst>
                                        </p:cTn>
                                        <p:tgtEl>
                                          <p:spTgt spid="132"/>
                                        </p:tgtEl>
                                        <p:attrNameLst>
                                          <p:attrName>style.visibility</p:attrName>
                                        </p:attrNameLst>
                                      </p:cBhvr>
                                      <p:to>
                                        <p:strVal val="visible"/>
                                      </p:to>
                                    </p:set>
                                    <p:animEffect transition="in" filter="wipe(up)">
                                      <p:cBhvr>
                                        <p:cTn id="132" dur="500"/>
                                        <p:tgtEl>
                                          <p:spTgt spid="132"/>
                                        </p:tgtEl>
                                      </p:cBhvr>
                                    </p:animEffect>
                                  </p:childTnLst>
                                </p:cTn>
                              </p:par>
                            </p:childTnLst>
                          </p:cTn>
                        </p:par>
                        <p:par>
                          <p:cTn id="133" fill="hold">
                            <p:stCondLst>
                              <p:cond delay="1000"/>
                            </p:stCondLst>
                            <p:childTnLst>
                              <p:par>
                                <p:cTn id="134" presetID="22" presetClass="entr" presetSubtype="1" fill="hold" grpId="0" nodeType="afterEffect">
                                  <p:stCondLst>
                                    <p:cond delay="0"/>
                                  </p:stCondLst>
                                  <p:childTnLst>
                                    <p:set>
                                      <p:cBhvr>
                                        <p:cTn id="135" dur="1" fill="hold">
                                          <p:stCondLst>
                                            <p:cond delay="0"/>
                                          </p:stCondLst>
                                        </p:cTn>
                                        <p:tgtEl>
                                          <p:spTgt spid="133"/>
                                        </p:tgtEl>
                                        <p:attrNameLst>
                                          <p:attrName>style.visibility</p:attrName>
                                        </p:attrNameLst>
                                      </p:cBhvr>
                                      <p:to>
                                        <p:strVal val="visible"/>
                                      </p:to>
                                    </p:set>
                                    <p:animEffect transition="in" filter="wipe(up)">
                                      <p:cBhvr>
                                        <p:cTn id="136" dur="500"/>
                                        <p:tgtEl>
                                          <p:spTgt spid="133"/>
                                        </p:tgtEl>
                                      </p:cBhvr>
                                    </p:animEffect>
                                  </p:childTnLst>
                                </p:cTn>
                              </p:par>
                            </p:childTnLst>
                          </p:cTn>
                        </p:par>
                        <p:par>
                          <p:cTn id="137" fill="hold">
                            <p:stCondLst>
                              <p:cond delay="1500"/>
                            </p:stCondLst>
                            <p:childTnLst>
                              <p:par>
                                <p:cTn id="138" presetID="22" presetClass="entr" presetSubtype="4" fill="hold" grpId="0" nodeType="afterEffect">
                                  <p:stCondLst>
                                    <p:cond delay="0"/>
                                  </p:stCondLst>
                                  <p:childTnLst>
                                    <p:set>
                                      <p:cBhvr>
                                        <p:cTn id="139" dur="1" fill="hold">
                                          <p:stCondLst>
                                            <p:cond delay="0"/>
                                          </p:stCondLst>
                                        </p:cTn>
                                        <p:tgtEl>
                                          <p:spTgt spid="134"/>
                                        </p:tgtEl>
                                        <p:attrNameLst>
                                          <p:attrName>style.visibility</p:attrName>
                                        </p:attrNameLst>
                                      </p:cBhvr>
                                      <p:to>
                                        <p:strVal val="visible"/>
                                      </p:to>
                                    </p:set>
                                    <p:animEffect transition="in" filter="wipe(down)">
                                      <p:cBhvr>
                                        <p:cTn id="140" dur="500"/>
                                        <p:tgtEl>
                                          <p:spTgt spid="134"/>
                                        </p:tgtEl>
                                      </p:cBhvr>
                                    </p:animEffect>
                                  </p:childTnLst>
                                </p:cTn>
                              </p:par>
                            </p:childTnLst>
                          </p:cTn>
                        </p:par>
                        <p:par>
                          <p:cTn id="141" fill="hold">
                            <p:stCondLst>
                              <p:cond delay="2000"/>
                            </p:stCondLst>
                            <p:childTnLst>
                              <p:par>
                                <p:cTn id="142" presetID="10" presetClass="entr" presetSubtype="0" fill="hold" grpId="0" nodeType="afterEffect">
                                  <p:stCondLst>
                                    <p:cond delay="0"/>
                                  </p:stCondLst>
                                  <p:childTnLst>
                                    <p:set>
                                      <p:cBhvr>
                                        <p:cTn id="143" dur="1" fill="hold">
                                          <p:stCondLst>
                                            <p:cond delay="0"/>
                                          </p:stCondLst>
                                        </p:cTn>
                                        <p:tgtEl>
                                          <p:spTgt spid="135"/>
                                        </p:tgtEl>
                                        <p:attrNameLst>
                                          <p:attrName>style.visibility</p:attrName>
                                        </p:attrNameLst>
                                      </p:cBhvr>
                                      <p:to>
                                        <p:strVal val="visible"/>
                                      </p:to>
                                    </p:set>
                                    <p:animEffect transition="in" filter="fade">
                                      <p:cBhvr>
                                        <p:cTn id="144" dur="500"/>
                                        <p:tgtEl>
                                          <p:spTgt spid="135"/>
                                        </p:tgtEl>
                                      </p:cBhvr>
                                    </p:animEffect>
                                  </p:childTnLst>
                                </p:cTn>
                              </p:par>
                            </p:childTnLst>
                          </p:cTn>
                        </p:par>
                        <p:par>
                          <p:cTn id="145" fill="hold">
                            <p:stCondLst>
                              <p:cond delay="2500"/>
                            </p:stCondLst>
                            <p:childTnLst>
                              <p:par>
                                <p:cTn id="146" presetID="10" presetClass="entr" presetSubtype="0" fill="hold" grpId="0" nodeType="afterEffect">
                                  <p:stCondLst>
                                    <p:cond delay="0"/>
                                  </p:stCondLst>
                                  <p:childTnLst>
                                    <p:set>
                                      <p:cBhvr>
                                        <p:cTn id="147" dur="1" fill="hold">
                                          <p:stCondLst>
                                            <p:cond delay="0"/>
                                          </p:stCondLst>
                                        </p:cTn>
                                        <p:tgtEl>
                                          <p:spTgt spid="142"/>
                                        </p:tgtEl>
                                        <p:attrNameLst>
                                          <p:attrName>style.visibility</p:attrName>
                                        </p:attrNameLst>
                                      </p:cBhvr>
                                      <p:to>
                                        <p:strVal val="visible"/>
                                      </p:to>
                                    </p:set>
                                    <p:animEffect transition="in" filter="fade">
                                      <p:cBhvr>
                                        <p:cTn id="148" dur="500"/>
                                        <p:tgtEl>
                                          <p:spTgt spid="142"/>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143"/>
                                        </p:tgtEl>
                                        <p:attrNameLst>
                                          <p:attrName>style.visibility</p:attrName>
                                        </p:attrNameLst>
                                      </p:cBhvr>
                                      <p:to>
                                        <p:strVal val="visible"/>
                                      </p:to>
                                    </p:set>
                                    <p:animEffect transition="in" filter="fade">
                                      <p:cBhvr>
                                        <p:cTn id="153" dur="500"/>
                                        <p:tgtEl>
                                          <p:spTgt spid="143"/>
                                        </p:tgtEl>
                                      </p:cBhvr>
                                    </p:animEffect>
                                  </p:childTnLst>
                                </p:cTn>
                              </p:par>
                            </p:childTnLst>
                          </p:cTn>
                        </p:par>
                        <p:par>
                          <p:cTn id="154" fill="hold">
                            <p:stCondLst>
                              <p:cond delay="500"/>
                            </p:stCondLst>
                            <p:childTnLst>
                              <p:par>
                                <p:cTn id="155" presetID="22" presetClass="entr" presetSubtype="4" fill="hold" grpId="0" nodeType="afterEffect">
                                  <p:stCondLst>
                                    <p:cond delay="0"/>
                                  </p:stCondLst>
                                  <p:childTnLst>
                                    <p:set>
                                      <p:cBhvr>
                                        <p:cTn id="156" dur="1" fill="hold">
                                          <p:stCondLst>
                                            <p:cond delay="0"/>
                                          </p:stCondLst>
                                        </p:cTn>
                                        <p:tgtEl>
                                          <p:spTgt spid="137"/>
                                        </p:tgtEl>
                                        <p:attrNameLst>
                                          <p:attrName>style.visibility</p:attrName>
                                        </p:attrNameLst>
                                      </p:cBhvr>
                                      <p:to>
                                        <p:strVal val="visible"/>
                                      </p:to>
                                    </p:set>
                                    <p:animEffect transition="in" filter="wipe(down)">
                                      <p:cBhvr>
                                        <p:cTn id="157" dur="500"/>
                                        <p:tgtEl>
                                          <p:spTgt spid="137"/>
                                        </p:tgtEl>
                                      </p:cBhvr>
                                    </p:animEffect>
                                  </p:childTnLst>
                                </p:cTn>
                              </p:par>
                            </p:childTnLst>
                          </p:cTn>
                        </p:par>
                        <p:par>
                          <p:cTn id="158" fill="hold">
                            <p:stCondLst>
                              <p:cond delay="1000"/>
                            </p:stCondLst>
                            <p:childTnLst>
                              <p:par>
                                <p:cTn id="159" presetID="10" presetClass="entr" presetSubtype="0" fill="hold" grpId="0" nodeType="afterEffect">
                                  <p:stCondLst>
                                    <p:cond delay="0"/>
                                  </p:stCondLst>
                                  <p:childTnLst>
                                    <p:set>
                                      <p:cBhvr>
                                        <p:cTn id="160" dur="1" fill="hold">
                                          <p:stCondLst>
                                            <p:cond delay="0"/>
                                          </p:stCondLst>
                                        </p:cTn>
                                        <p:tgtEl>
                                          <p:spTgt spid="138"/>
                                        </p:tgtEl>
                                        <p:attrNameLst>
                                          <p:attrName>style.visibility</p:attrName>
                                        </p:attrNameLst>
                                      </p:cBhvr>
                                      <p:to>
                                        <p:strVal val="visible"/>
                                      </p:to>
                                    </p:set>
                                    <p:animEffect transition="in" filter="fade">
                                      <p:cBhvr>
                                        <p:cTn id="161" dur="500"/>
                                        <p:tgtEl>
                                          <p:spTgt spid="138"/>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1" fill="hold" nodeType="clickEffect">
                                  <p:stCondLst>
                                    <p:cond delay="0"/>
                                  </p:stCondLst>
                                  <p:childTnLst>
                                    <p:set>
                                      <p:cBhvr>
                                        <p:cTn id="165" dur="1" fill="hold">
                                          <p:stCondLst>
                                            <p:cond delay="0"/>
                                          </p:stCondLst>
                                        </p:cTn>
                                        <p:tgtEl>
                                          <p:spTgt spid="79"/>
                                        </p:tgtEl>
                                        <p:attrNameLst>
                                          <p:attrName>style.visibility</p:attrName>
                                        </p:attrNameLst>
                                      </p:cBhvr>
                                      <p:to>
                                        <p:strVal val="visible"/>
                                      </p:to>
                                    </p:set>
                                    <p:animEffect transition="in" filter="wipe(up)">
                                      <p:cBhvr>
                                        <p:cTn id="166" dur="500"/>
                                        <p:tgtEl>
                                          <p:spTgt spid="79"/>
                                        </p:tgtEl>
                                      </p:cBhvr>
                                    </p:animEffect>
                                  </p:childTnLst>
                                </p:cTn>
                              </p:par>
                              <p:par>
                                <p:cTn id="167" presetID="22" presetClass="entr" presetSubtype="1" fill="hold" nodeType="withEffect">
                                  <p:stCondLst>
                                    <p:cond delay="0"/>
                                  </p:stCondLst>
                                  <p:childTnLst>
                                    <p:set>
                                      <p:cBhvr>
                                        <p:cTn id="168" dur="1" fill="hold">
                                          <p:stCondLst>
                                            <p:cond delay="0"/>
                                          </p:stCondLst>
                                        </p:cTn>
                                        <p:tgtEl>
                                          <p:spTgt spid="81"/>
                                        </p:tgtEl>
                                        <p:attrNameLst>
                                          <p:attrName>style.visibility</p:attrName>
                                        </p:attrNameLst>
                                      </p:cBhvr>
                                      <p:to>
                                        <p:strVal val="visible"/>
                                      </p:to>
                                    </p:set>
                                    <p:animEffect transition="in" filter="wipe(up)">
                                      <p:cBhvr>
                                        <p:cTn id="169" dur="500"/>
                                        <p:tgtEl>
                                          <p:spTgt spid="81"/>
                                        </p:tgtEl>
                                      </p:cBhvr>
                                    </p:animEffect>
                                  </p:childTnLst>
                                </p:cTn>
                              </p:par>
                              <p:par>
                                <p:cTn id="170" presetID="22" presetClass="entr" presetSubtype="1" fill="hold" nodeType="withEffect">
                                  <p:stCondLst>
                                    <p:cond delay="0"/>
                                  </p:stCondLst>
                                  <p:childTnLst>
                                    <p:set>
                                      <p:cBhvr>
                                        <p:cTn id="171" dur="1" fill="hold">
                                          <p:stCondLst>
                                            <p:cond delay="0"/>
                                          </p:stCondLst>
                                        </p:cTn>
                                        <p:tgtEl>
                                          <p:spTgt spid="84"/>
                                        </p:tgtEl>
                                        <p:attrNameLst>
                                          <p:attrName>style.visibility</p:attrName>
                                        </p:attrNameLst>
                                      </p:cBhvr>
                                      <p:to>
                                        <p:strVal val="visible"/>
                                      </p:to>
                                    </p:set>
                                    <p:animEffect transition="in" filter="wipe(up)">
                                      <p:cBhvr>
                                        <p:cTn id="172" dur="500"/>
                                        <p:tgtEl>
                                          <p:spTgt spid="84"/>
                                        </p:tgtEl>
                                      </p:cBhvr>
                                    </p:animEffect>
                                  </p:childTnLst>
                                </p:cTn>
                              </p:par>
                              <p:par>
                                <p:cTn id="173" presetID="1" presetClass="exit" presetSubtype="0" fill="hold" nodeType="withEffect">
                                  <p:stCondLst>
                                    <p:cond delay="0"/>
                                  </p:stCondLst>
                                  <p:childTnLst>
                                    <p:set>
                                      <p:cBhvr>
                                        <p:cTn id="174" dur="1" fill="hold">
                                          <p:stCondLst>
                                            <p:cond delay="0"/>
                                          </p:stCondLst>
                                        </p:cTn>
                                        <p:tgtEl>
                                          <p:spTgt spid="5"/>
                                        </p:tgtEl>
                                        <p:attrNameLst>
                                          <p:attrName>style.visibility</p:attrName>
                                        </p:attrNameLst>
                                      </p:cBhvr>
                                      <p:to>
                                        <p:strVal val="hidden"/>
                                      </p:to>
                                    </p:set>
                                  </p:childTnLst>
                                </p:cTn>
                              </p:par>
                              <p:par>
                                <p:cTn id="175" presetID="1" presetClass="exit" presetSubtype="0" fill="hold" nodeType="withEffect">
                                  <p:stCondLst>
                                    <p:cond delay="0"/>
                                  </p:stCondLst>
                                  <p:childTnLst>
                                    <p:set>
                                      <p:cBhvr>
                                        <p:cTn id="176" dur="1" fill="hold">
                                          <p:stCondLst>
                                            <p:cond delay="0"/>
                                          </p:stCondLst>
                                        </p:cTn>
                                        <p:tgtEl>
                                          <p:spTgt spid="70"/>
                                        </p:tgtEl>
                                        <p:attrNameLst>
                                          <p:attrName>style.visibility</p:attrName>
                                        </p:attrNameLst>
                                      </p:cBhvr>
                                      <p:to>
                                        <p:strVal val="hidden"/>
                                      </p:to>
                                    </p:set>
                                  </p:childTnLst>
                                </p:cTn>
                              </p:par>
                              <p:par>
                                <p:cTn id="177" presetID="1" presetClass="exit" presetSubtype="0" fill="hold" grpId="1" nodeType="withEffect">
                                  <p:stCondLst>
                                    <p:cond delay="0"/>
                                  </p:stCondLst>
                                  <p:childTnLst>
                                    <p:set>
                                      <p:cBhvr>
                                        <p:cTn id="178" dur="1" fill="hold">
                                          <p:stCondLst>
                                            <p:cond delay="0"/>
                                          </p:stCondLst>
                                        </p:cTn>
                                        <p:tgtEl>
                                          <p:spTgt spid="127"/>
                                        </p:tgtEl>
                                        <p:attrNameLst>
                                          <p:attrName>style.visibility</p:attrName>
                                        </p:attrNameLst>
                                      </p:cBhvr>
                                      <p:to>
                                        <p:strVal val="hidden"/>
                                      </p:to>
                                    </p:set>
                                  </p:childTnLst>
                                </p:cTn>
                              </p:par>
                              <p:par>
                                <p:cTn id="179" presetID="64" presetClass="path" presetSubtype="0" accel="50000" decel="50000" fill="hold" grpId="1" nodeType="withEffect">
                                  <p:stCondLst>
                                    <p:cond delay="0"/>
                                  </p:stCondLst>
                                  <p:childTnLst>
                                    <p:animMotion origin="layout" path="M -2.08333E-7 -4.81481E-6 L -2.08333E-7 -0.49976 " pathEditMode="relative" rAng="0" ptsTypes="AA">
                                      <p:cBhvr>
                                        <p:cTn id="180" dur="1000" fill="hold"/>
                                        <p:tgtEl>
                                          <p:spTgt spid="131"/>
                                        </p:tgtEl>
                                        <p:attrNameLst>
                                          <p:attrName>ppt_x</p:attrName>
                                          <p:attrName>ppt_y</p:attrName>
                                        </p:attrNameLst>
                                      </p:cBhvr>
                                      <p:rCtr x="0" y="-25000"/>
                                    </p:animMotion>
                                  </p:childTnLst>
                                </p:cTn>
                              </p:par>
                              <p:par>
                                <p:cTn id="181" presetID="64" presetClass="path" presetSubtype="0" accel="50000" decel="50000" fill="hold" grpId="1" nodeType="withEffect">
                                  <p:stCondLst>
                                    <p:cond delay="0"/>
                                  </p:stCondLst>
                                  <p:childTnLst>
                                    <p:animMotion origin="layout" path="M -1.25E-6 -4.81481E-6 L -1.25E-6 -0.50532 " pathEditMode="relative" rAng="0" ptsTypes="AA">
                                      <p:cBhvr>
                                        <p:cTn id="182" dur="1000" fill="hold"/>
                                        <p:tgtEl>
                                          <p:spTgt spid="132"/>
                                        </p:tgtEl>
                                        <p:attrNameLst>
                                          <p:attrName>ppt_x</p:attrName>
                                          <p:attrName>ppt_y</p:attrName>
                                        </p:attrNameLst>
                                      </p:cBhvr>
                                      <p:rCtr x="0" y="-25278"/>
                                    </p:animMotion>
                                  </p:childTnLst>
                                </p:cTn>
                              </p:par>
                              <p:par>
                                <p:cTn id="183" presetID="64" presetClass="path" presetSubtype="0" accel="50000" decel="50000" fill="hold" grpId="1" nodeType="withEffect">
                                  <p:stCondLst>
                                    <p:cond delay="0"/>
                                  </p:stCondLst>
                                  <p:childTnLst>
                                    <p:animMotion origin="layout" path="M 5E-6 -4.81481E-6 L 5E-6 -0.49398 " pathEditMode="relative" rAng="0" ptsTypes="AA">
                                      <p:cBhvr>
                                        <p:cTn id="184" dur="1000" fill="hold"/>
                                        <p:tgtEl>
                                          <p:spTgt spid="133"/>
                                        </p:tgtEl>
                                        <p:attrNameLst>
                                          <p:attrName>ppt_x</p:attrName>
                                          <p:attrName>ppt_y</p:attrName>
                                        </p:attrNameLst>
                                      </p:cBhvr>
                                      <p:rCtr x="0" y="-24699"/>
                                    </p:animMotion>
                                  </p:childTnLst>
                                </p:cTn>
                              </p:par>
                              <p:par>
                                <p:cTn id="185" presetID="1" presetClass="exit" presetSubtype="0" fill="hold" grpId="1" nodeType="withEffect">
                                  <p:stCondLst>
                                    <p:cond delay="0"/>
                                  </p:stCondLst>
                                  <p:childTnLst>
                                    <p:set>
                                      <p:cBhvr>
                                        <p:cTn id="186" dur="1" fill="hold">
                                          <p:stCondLst>
                                            <p:cond delay="0"/>
                                          </p:stCondLst>
                                        </p:cTn>
                                        <p:tgtEl>
                                          <p:spTgt spid="2"/>
                                        </p:tgtEl>
                                        <p:attrNameLst>
                                          <p:attrName>style.visibility</p:attrName>
                                        </p:attrNameLst>
                                      </p:cBhvr>
                                      <p:to>
                                        <p:strVal val="hidden"/>
                                      </p:to>
                                    </p:set>
                                  </p:childTnLst>
                                </p:cTn>
                              </p:par>
                              <p:par>
                                <p:cTn id="187" presetID="1" presetClass="exit" presetSubtype="0" fill="hold" grpId="1" nodeType="withEffect">
                                  <p:stCondLst>
                                    <p:cond delay="0"/>
                                  </p:stCondLst>
                                  <p:childTnLst>
                                    <p:set>
                                      <p:cBhvr>
                                        <p:cTn id="188" dur="1" fill="hold">
                                          <p:stCondLst>
                                            <p:cond delay="0"/>
                                          </p:stCondLst>
                                        </p:cTn>
                                        <p:tgtEl>
                                          <p:spTgt spid="56"/>
                                        </p:tgtEl>
                                        <p:attrNameLst>
                                          <p:attrName>style.visibility</p:attrName>
                                        </p:attrNameLst>
                                      </p:cBhvr>
                                      <p:to>
                                        <p:strVal val="hidden"/>
                                      </p:to>
                                    </p:set>
                                  </p:childTnLst>
                                </p:cTn>
                              </p:par>
                              <p:par>
                                <p:cTn id="189" presetID="1" presetClass="exit" presetSubtype="0" fill="hold" grpId="1" nodeType="withEffect">
                                  <p:stCondLst>
                                    <p:cond delay="0"/>
                                  </p:stCondLst>
                                  <p:childTnLst>
                                    <p:set>
                                      <p:cBhvr>
                                        <p:cTn id="190" dur="1" fill="hold">
                                          <p:stCondLst>
                                            <p:cond delay="0"/>
                                          </p:stCondLst>
                                        </p:cTn>
                                        <p:tgtEl>
                                          <p:spTgt spid="57"/>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0" presetClass="entr" presetSubtype="0" fill="hold" grpId="0" nodeType="clickEffect">
                                  <p:stCondLst>
                                    <p:cond delay="0"/>
                                  </p:stCondLst>
                                  <p:childTnLst>
                                    <p:set>
                                      <p:cBhvr>
                                        <p:cTn id="194" dur="1" fill="hold">
                                          <p:stCondLst>
                                            <p:cond delay="0"/>
                                          </p:stCondLst>
                                        </p:cTn>
                                        <p:tgtEl>
                                          <p:spTgt spid="141"/>
                                        </p:tgtEl>
                                        <p:attrNameLst>
                                          <p:attrName>style.visibility</p:attrName>
                                        </p:attrNameLst>
                                      </p:cBhvr>
                                      <p:to>
                                        <p:strVal val="visible"/>
                                      </p:to>
                                    </p:set>
                                    <p:animEffect transition="in" filter="fade">
                                      <p:cBhvr>
                                        <p:cTn id="195" dur="500"/>
                                        <p:tgtEl>
                                          <p:spTgt spid="141"/>
                                        </p:tgtEl>
                                      </p:cBhvr>
                                    </p:animEffect>
                                  </p:childTnLst>
                                </p:cTn>
                              </p:par>
                            </p:childTnLst>
                          </p:cTn>
                        </p:par>
                        <p:par>
                          <p:cTn id="196" fill="hold">
                            <p:stCondLst>
                              <p:cond delay="500"/>
                            </p:stCondLst>
                            <p:childTnLst>
                              <p:par>
                                <p:cTn id="197" presetID="10" presetClass="entr" presetSubtype="0" fill="hold" grpId="0" nodeType="afterEffect">
                                  <p:stCondLst>
                                    <p:cond delay="0"/>
                                  </p:stCondLst>
                                  <p:childTnLst>
                                    <p:set>
                                      <p:cBhvr>
                                        <p:cTn id="198" dur="1" fill="hold">
                                          <p:stCondLst>
                                            <p:cond delay="0"/>
                                          </p:stCondLst>
                                        </p:cTn>
                                        <p:tgtEl>
                                          <p:spTgt spid="136"/>
                                        </p:tgtEl>
                                        <p:attrNameLst>
                                          <p:attrName>style.visibility</p:attrName>
                                        </p:attrNameLst>
                                      </p:cBhvr>
                                      <p:to>
                                        <p:strVal val="visible"/>
                                      </p:to>
                                    </p:set>
                                    <p:animEffect transition="in" filter="fade">
                                      <p:cBhvr>
                                        <p:cTn id="199" dur="500"/>
                                        <p:tgtEl>
                                          <p:spTgt spid="136"/>
                                        </p:tgtEl>
                                      </p:cBhvr>
                                    </p:animEffect>
                                  </p:childTnLst>
                                </p:cTn>
                              </p:par>
                            </p:childTnLst>
                          </p:cTn>
                        </p:par>
                        <p:par>
                          <p:cTn id="200" fill="hold">
                            <p:stCondLst>
                              <p:cond delay="1000"/>
                            </p:stCondLst>
                            <p:childTnLst>
                              <p:par>
                                <p:cTn id="201" presetID="10" presetClass="entr" presetSubtype="0" fill="hold" grpId="0" nodeType="afterEffect">
                                  <p:stCondLst>
                                    <p:cond delay="0"/>
                                  </p:stCondLst>
                                  <p:childTnLst>
                                    <p:set>
                                      <p:cBhvr>
                                        <p:cTn id="202" dur="1" fill="hold">
                                          <p:stCondLst>
                                            <p:cond delay="0"/>
                                          </p:stCondLst>
                                        </p:cTn>
                                        <p:tgtEl>
                                          <p:spTgt spid="140"/>
                                        </p:tgtEl>
                                        <p:attrNameLst>
                                          <p:attrName>style.visibility</p:attrName>
                                        </p:attrNameLst>
                                      </p:cBhvr>
                                      <p:to>
                                        <p:strVal val="visible"/>
                                      </p:to>
                                    </p:set>
                                    <p:animEffect transition="in" filter="fade">
                                      <p:cBhvr>
                                        <p:cTn id="203"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124" grpId="1" animBg="1"/>
      <p:bldP spid="216" grpId="0" animBg="1"/>
      <p:bldP spid="2" grpId="0" animBg="1"/>
      <p:bldP spid="2" grpId="1" animBg="1"/>
      <p:bldP spid="56" grpId="0" animBg="1"/>
      <p:bldP spid="56" grpId="1" animBg="1"/>
      <p:bldP spid="57" grpId="0" animBg="1"/>
      <p:bldP spid="57" grpId="1" animBg="1"/>
      <p:bldP spid="58" grpId="0" animBg="1"/>
      <p:bldP spid="59" grpId="0" animBg="1"/>
      <p:bldP spid="131" grpId="0" animBg="1"/>
      <p:bldP spid="131" grpId="1" animBg="1"/>
      <p:bldP spid="132" grpId="0" animBg="1"/>
      <p:bldP spid="132" grpId="1" animBg="1"/>
      <p:bldP spid="133" grpId="0" animBg="1"/>
      <p:bldP spid="133" grpId="1" animBg="1"/>
      <p:bldP spid="67" grpId="0" animBg="1"/>
      <p:bldP spid="67" grpId="1" animBg="1"/>
      <p:bldP spid="125" grpId="0" animBg="1"/>
      <p:bldP spid="127" grpId="0" animBg="1"/>
      <p:bldP spid="127" grpId="1" animBg="1"/>
      <p:bldP spid="44" grpId="0" animBg="1"/>
      <p:bldP spid="130" grpId="0" animBg="1"/>
      <p:bldP spid="128" grpId="0"/>
      <p:bldP spid="123" grpId="0"/>
      <p:bldP spid="134" grpId="0" animBg="1"/>
      <p:bldP spid="135" grpId="0"/>
      <p:bldP spid="137" grpId="0" animBg="1"/>
      <p:bldP spid="138" grpId="0"/>
      <p:bldP spid="126" grpId="0"/>
      <p:bldP spid="136" grpId="0"/>
      <p:bldP spid="140" grpId="0"/>
      <p:bldP spid="141" grpId="0"/>
      <p:bldP spid="142" grpId="0"/>
      <p:bldP spid="1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Rectangle 215">
            <a:extLst>
              <a:ext uri="{FF2B5EF4-FFF2-40B4-BE49-F238E27FC236}">
                <a16:creationId xmlns:a16="http://schemas.microsoft.com/office/drawing/2014/main" id="{3AABFE78-B9AE-4C9E-855C-07CB71B60E3D}"/>
              </a:ext>
            </a:extLst>
          </p:cNvPr>
          <p:cNvSpPr/>
          <p:nvPr/>
        </p:nvSpPr>
        <p:spPr>
          <a:xfrm>
            <a:off x="428104" y="0"/>
            <a:ext cx="2080104" cy="6858000"/>
          </a:xfrm>
          <a:prstGeom prst="rect">
            <a:avLst/>
          </a:prstGeom>
          <a:solidFill>
            <a:srgbClr val="EAA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8" name="Group 7">
            <a:extLst>
              <a:ext uri="{FF2B5EF4-FFF2-40B4-BE49-F238E27FC236}">
                <a16:creationId xmlns:a16="http://schemas.microsoft.com/office/drawing/2014/main" id="{E81A3FDD-B565-4A96-A6F3-EC34083FF4EB}"/>
              </a:ext>
            </a:extLst>
          </p:cNvPr>
          <p:cNvGrpSpPr/>
          <p:nvPr/>
        </p:nvGrpSpPr>
        <p:grpSpPr>
          <a:xfrm>
            <a:off x="-18844" y="-155946"/>
            <a:ext cx="487874" cy="7278839"/>
            <a:chOff x="-15434" y="-158493"/>
            <a:chExt cx="487874" cy="7278839"/>
          </a:xfrm>
        </p:grpSpPr>
        <p:sp>
          <p:nvSpPr>
            <p:cNvPr id="109" name="Rectangle 108">
              <a:extLst>
                <a:ext uri="{FF2B5EF4-FFF2-40B4-BE49-F238E27FC236}">
                  <a16:creationId xmlns:a16="http://schemas.microsoft.com/office/drawing/2014/main" id="{158BF1E4-3BAF-4C74-9FC8-4498AF90FB13}"/>
                </a:ext>
              </a:extLst>
            </p:cNvPr>
            <p:cNvSpPr/>
            <p:nvPr/>
          </p:nvSpPr>
          <p:spPr>
            <a:xfrm>
              <a:off x="0" y="1025"/>
              <a:ext cx="472440" cy="6858000"/>
            </a:xfrm>
            <a:prstGeom prst="rect">
              <a:avLst/>
            </a:prstGeom>
            <a:solidFill>
              <a:srgbClr val="787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cxnSp>
          <p:nvCxnSpPr>
            <p:cNvPr id="80" name="Straight Connector 79">
              <a:extLst>
                <a:ext uri="{FF2B5EF4-FFF2-40B4-BE49-F238E27FC236}">
                  <a16:creationId xmlns:a16="http://schemas.microsoft.com/office/drawing/2014/main" id="{04885C86-20E4-4FC2-A04F-39C6A6E3A3F7}"/>
                </a:ext>
              </a:extLst>
            </p:cNvPr>
            <p:cNvCxnSpPr>
              <a:cxnSpLocks/>
            </p:cNvCxnSpPr>
            <p:nvPr/>
          </p:nvCxnSpPr>
          <p:spPr>
            <a:xfrm flipH="1">
              <a:off x="289366" y="-158493"/>
              <a:ext cx="1" cy="71708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72EE7-05BB-4118-811B-779DC99252B8}"/>
                </a:ext>
              </a:extLst>
            </p:cNvPr>
            <p:cNvCxnSpPr>
              <a:cxnSpLocks/>
            </p:cNvCxnSpPr>
            <p:nvPr/>
          </p:nvCxnSpPr>
          <p:spPr>
            <a:xfrm flipH="1">
              <a:off x="127320" y="-50514"/>
              <a:ext cx="1" cy="71708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5220A1D-5FBC-4B0A-B8C6-E5FB4251FD44}"/>
                </a:ext>
              </a:extLst>
            </p:cNvPr>
            <p:cNvCxnSpPr>
              <a:cxnSpLocks/>
            </p:cNvCxnSpPr>
            <p:nvPr/>
          </p:nvCxnSpPr>
          <p:spPr>
            <a:xfrm flipH="1">
              <a:off x="0" y="16208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4EAE006-8595-460D-9D3E-E0FA5836AC4B}"/>
                </a:ext>
              </a:extLst>
            </p:cNvPr>
            <p:cNvCxnSpPr>
              <a:cxnSpLocks/>
            </p:cNvCxnSpPr>
            <p:nvPr/>
          </p:nvCxnSpPr>
          <p:spPr>
            <a:xfrm flipH="1">
              <a:off x="0" y="34920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DA3F671-EF25-475A-9679-C5D1815722FC}"/>
                </a:ext>
              </a:extLst>
            </p:cNvPr>
            <p:cNvCxnSpPr>
              <a:cxnSpLocks/>
            </p:cNvCxnSpPr>
            <p:nvPr/>
          </p:nvCxnSpPr>
          <p:spPr>
            <a:xfrm flipH="1">
              <a:off x="0" y="52784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38ECC5B-244F-43AD-8AFC-00D2F98CEB7B}"/>
                </a:ext>
              </a:extLst>
            </p:cNvPr>
            <p:cNvCxnSpPr>
              <a:cxnSpLocks/>
            </p:cNvCxnSpPr>
            <p:nvPr/>
          </p:nvCxnSpPr>
          <p:spPr>
            <a:xfrm flipH="1">
              <a:off x="0" y="71496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988F0CC-08BA-4470-BE08-F2527891B0DB}"/>
                </a:ext>
              </a:extLst>
            </p:cNvPr>
            <p:cNvCxnSpPr>
              <a:cxnSpLocks/>
            </p:cNvCxnSpPr>
            <p:nvPr/>
          </p:nvCxnSpPr>
          <p:spPr>
            <a:xfrm flipH="1">
              <a:off x="0" y="88344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5E8C432-405C-4AD4-9E8D-8FF7CD990644}"/>
                </a:ext>
              </a:extLst>
            </p:cNvPr>
            <p:cNvCxnSpPr>
              <a:cxnSpLocks/>
            </p:cNvCxnSpPr>
            <p:nvPr/>
          </p:nvCxnSpPr>
          <p:spPr>
            <a:xfrm flipH="1">
              <a:off x="0" y="107056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C99C3BD-33F0-480C-AC71-9538192BC884}"/>
                </a:ext>
              </a:extLst>
            </p:cNvPr>
            <p:cNvCxnSpPr>
              <a:cxnSpLocks/>
            </p:cNvCxnSpPr>
            <p:nvPr/>
          </p:nvCxnSpPr>
          <p:spPr>
            <a:xfrm flipH="1">
              <a:off x="0" y="124920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91FBE3A-29EF-4D44-8101-17F80428C175}"/>
                </a:ext>
              </a:extLst>
            </p:cNvPr>
            <p:cNvCxnSpPr>
              <a:cxnSpLocks/>
            </p:cNvCxnSpPr>
            <p:nvPr/>
          </p:nvCxnSpPr>
          <p:spPr>
            <a:xfrm flipH="1">
              <a:off x="0" y="143632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A0FE2C4-2508-46CA-88E6-DE1167435648}"/>
                </a:ext>
              </a:extLst>
            </p:cNvPr>
            <p:cNvCxnSpPr>
              <a:cxnSpLocks/>
            </p:cNvCxnSpPr>
            <p:nvPr/>
          </p:nvCxnSpPr>
          <p:spPr>
            <a:xfrm flipH="1">
              <a:off x="0" y="161496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44DC108-8962-469D-948C-6BF56AADA1C4}"/>
                </a:ext>
              </a:extLst>
            </p:cNvPr>
            <p:cNvCxnSpPr>
              <a:cxnSpLocks/>
            </p:cNvCxnSpPr>
            <p:nvPr/>
          </p:nvCxnSpPr>
          <p:spPr>
            <a:xfrm flipH="1">
              <a:off x="0" y="180208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03EDFA7-DDCB-4AD2-A280-C03FBBE1FA4E}"/>
                </a:ext>
              </a:extLst>
            </p:cNvPr>
            <p:cNvCxnSpPr>
              <a:cxnSpLocks/>
            </p:cNvCxnSpPr>
            <p:nvPr/>
          </p:nvCxnSpPr>
          <p:spPr>
            <a:xfrm flipH="1">
              <a:off x="0" y="198072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26480FB-B23A-4252-A25B-80D9EFAAA445}"/>
                </a:ext>
              </a:extLst>
            </p:cNvPr>
            <p:cNvCxnSpPr>
              <a:cxnSpLocks/>
            </p:cNvCxnSpPr>
            <p:nvPr/>
          </p:nvCxnSpPr>
          <p:spPr>
            <a:xfrm flipH="1">
              <a:off x="0" y="216784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1B2BBFC-3CC8-41ED-ABF0-A76605EA468E}"/>
                </a:ext>
              </a:extLst>
            </p:cNvPr>
            <p:cNvCxnSpPr>
              <a:cxnSpLocks/>
            </p:cNvCxnSpPr>
            <p:nvPr/>
          </p:nvCxnSpPr>
          <p:spPr>
            <a:xfrm flipH="1">
              <a:off x="-15434" y="231600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25E607C-0E4B-473B-9E46-351EDF80849C}"/>
                </a:ext>
              </a:extLst>
            </p:cNvPr>
            <p:cNvCxnSpPr>
              <a:cxnSpLocks/>
            </p:cNvCxnSpPr>
            <p:nvPr/>
          </p:nvCxnSpPr>
          <p:spPr>
            <a:xfrm flipH="1">
              <a:off x="-15434" y="250312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1B29F67-3782-4313-98A1-242BB7CA03B5}"/>
                </a:ext>
              </a:extLst>
            </p:cNvPr>
            <p:cNvCxnSpPr>
              <a:cxnSpLocks/>
            </p:cNvCxnSpPr>
            <p:nvPr/>
          </p:nvCxnSpPr>
          <p:spPr>
            <a:xfrm flipH="1">
              <a:off x="-15434" y="268176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32DCDE1-553F-419C-8F5B-E62418AD2F3E}"/>
                </a:ext>
              </a:extLst>
            </p:cNvPr>
            <p:cNvCxnSpPr>
              <a:cxnSpLocks/>
            </p:cNvCxnSpPr>
            <p:nvPr/>
          </p:nvCxnSpPr>
          <p:spPr>
            <a:xfrm flipH="1">
              <a:off x="-15434" y="286888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A2F6F58-CEC6-4B9C-AA8B-8E15BE24B3EA}"/>
                </a:ext>
              </a:extLst>
            </p:cNvPr>
            <p:cNvCxnSpPr>
              <a:cxnSpLocks/>
            </p:cNvCxnSpPr>
            <p:nvPr/>
          </p:nvCxnSpPr>
          <p:spPr>
            <a:xfrm flipH="1">
              <a:off x="0" y="302720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91AF83B-4B22-4432-B6BB-550B3BE41D5B}"/>
                </a:ext>
              </a:extLst>
            </p:cNvPr>
            <p:cNvCxnSpPr>
              <a:cxnSpLocks/>
            </p:cNvCxnSpPr>
            <p:nvPr/>
          </p:nvCxnSpPr>
          <p:spPr>
            <a:xfrm flipH="1">
              <a:off x="0" y="321432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1BEAAC1-299E-47FF-BB82-C568CD6BC73A}"/>
                </a:ext>
              </a:extLst>
            </p:cNvPr>
            <p:cNvCxnSpPr>
              <a:cxnSpLocks/>
            </p:cNvCxnSpPr>
            <p:nvPr/>
          </p:nvCxnSpPr>
          <p:spPr>
            <a:xfrm flipH="1">
              <a:off x="0" y="339296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6F460F0-8469-47BF-92F6-D4692D73150D}"/>
                </a:ext>
              </a:extLst>
            </p:cNvPr>
            <p:cNvCxnSpPr>
              <a:cxnSpLocks/>
            </p:cNvCxnSpPr>
            <p:nvPr/>
          </p:nvCxnSpPr>
          <p:spPr>
            <a:xfrm flipH="1">
              <a:off x="0" y="358008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C537CD8-3292-42A5-97D8-0BDD7AADCCD6}"/>
                </a:ext>
              </a:extLst>
            </p:cNvPr>
            <p:cNvCxnSpPr>
              <a:cxnSpLocks/>
            </p:cNvCxnSpPr>
            <p:nvPr/>
          </p:nvCxnSpPr>
          <p:spPr>
            <a:xfrm flipH="1">
              <a:off x="-15434" y="3786351"/>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B58A724-8C62-4E95-9C4B-290E02BDC766}"/>
                </a:ext>
              </a:extLst>
            </p:cNvPr>
            <p:cNvCxnSpPr>
              <a:cxnSpLocks/>
            </p:cNvCxnSpPr>
            <p:nvPr/>
          </p:nvCxnSpPr>
          <p:spPr>
            <a:xfrm flipH="1">
              <a:off x="-15434" y="3973476"/>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13111A0-4C06-4C98-831E-9FBAFDA10A57}"/>
                </a:ext>
              </a:extLst>
            </p:cNvPr>
            <p:cNvCxnSpPr>
              <a:cxnSpLocks/>
            </p:cNvCxnSpPr>
            <p:nvPr/>
          </p:nvCxnSpPr>
          <p:spPr>
            <a:xfrm flipH="1">
              <a:off x="-15434" y="4152111"/>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0DF5F05-73A9-483B-96D3-4643B3950D03}"/>
                </a:ext>
              </a:extLst>
            </p:cNvPr>
            <p:cNvCxnSpPr>
              <a:cxnSpLocks/>
            </p:cNvCxnSpPr>
            <p:nvPr/>
          </p:nvCxnSpPr>
          <p:spPr>
            <a:xfrm flipH="1">
              <a:off x="-15434" y="4339236"/>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E5C41E0-3C27-4127-85DA-7ED6C62E91BF}"/>
                </a:ext>
              </a:extLst>
            </p:cNvPr>
            <p:cNvCxnSpPr>
              <a:cxnSpLocks/>
            </p:cNvCxnSpPr>
            <p:nvPr/>
          </p:nvCxnSpPr>
          <p:spPr>
            <a:xfrm flipH="1">
              <a:off x="-15434" y="453088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853C927-7E30-4642-8601-B5004E541DDD}"/>
                </a:ext>
              </a:extLst>
            </p:cNvPr>
            <p:cNvCxnSpPr>
              <a:cxnSpLocks/>
            </p:cNvCxnSpPr>
            <p:nvPr/>
          </p:nvCxnSpPr>
          <p:spPr>
            <a:xfrm flipH="1">
              <a:off x="-15434" y="471800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946ACB66-B2C0-440C-8338-9664D0F5160B}"/>
                </a:ext>
              </a:extLst>
            </p:cNvPr>
            <p:cNvCxnSpPr>
              <a:cxnSpLocks/>
            </p:cNvCxnSpPr>
            <p:nvPr/>
          </p:nvCxnSpPr>
          <p:spPr>
            <a:xfrm flipH="1">
              <a:off x="-15434" y="489664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54DFE9EE-A797-486E-989D-2A25C1C2C6F2}"/>
                </a:ext>
              </a:extLst>
            </p:cNvPr>
            <p:cNvCxnSpPr>
              <a:cxnSpLocks/>
            </p:cNvCxnSpPr>
            <p:nvPr/>
          </p:nvCxnSpPr>
          <p:spPr>
            <a:xfrm flipH="1">
              <a:off x="-15434" y="508376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006C8A1B-4E00-43A3-A0F1-EF898A4D675C}"/>
                </a:ext>
              </a:extLst>
            </p:cNvPr>
            <p:cNvCxnSpPr>
              <a:cxnSpLocks/>
            </p:cNvCxnSpPr>
            <p:nvPr/>
          </p:nvCxnSpPr>
          <p:spPr>
            <a:xfrm flipH="1">
              <a:off x="-15434" y="5243036"/>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320AE39-30C1-4E8C-B5E4-39DC508132F0}"/>
                </a:ext>
              </a:extLst>
            </p:cNvPr>
            <p:cNvCxnSpPr>
              <a:cxnSpLocks/>
            </p:cNvCxnSpPr>
            <p:nvPr/>
          </p:nvCxnSpPr>
          <p:spPr>
            <a:xfrm flipH="1">
              <a:off x="-15434" y="5430161"/>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621953A-5974-4C12-8372-FA4FB8C628F2}"/>
                </a:ext>
              </a:extLst>
            </p:cNvPr>
            <p:cNvCxnSpPr>
              <a:cxnSpLocks/>
            </p:cNvCxnSpPr>
            <p:nvPr/>
          </p:nvCxnSpPr>
          <p:spPr>
            <a:xfrm flipH="1">
              <a:off x="-15434" y="5608796"/>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9EE90A3-F77A-446B-8A44-C28040E80A72}"/>
                </a:ext>
              </a:extLst>
            </p:cNvPr>
            <p:cNvCxnSpPr>
              <a:cxnSpLocks/>
            </p:cNvCxnSpPr>
            <p:nvPr/>
          </p:nvCxnSpPr>
          <p:spPr>
            <a:xfrm flipH="1">
              <a:off x="-15434" y="5795921"/>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9F457C6-74F6-4200-8B03-512D8ED8A75B}"/>
                </a:ext>
              </a:extLst>
            </p:cNvPr>
            <p:cNvCxnSpPr>
              <a:cxnSpLocks/>
            </p:cNvCxnSpPr>
            <p:nvPr/>
          </p:nvCxnSpPr>
          <p:spPr>
            <a:xfrm flipH="1">
              <a:off x="-15434" y="5963920"/>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2510B07-A0ED-42E9-892F-A78F6356E925}"/>
                </a:ext>
              </a:extLst>
            </p:cNvPr>
            <p:cNvCxnSpPr>
              <a:cxnSpLocks/>
            </p:cNvCxnSpPr>
            <p:nvPr/>
          </p:nvCxnSpPr>
          <p:spPr>
            <a:xfrm flipH="1">
              <a:off x="-15434" y="6151045"/>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9C0CD51-07C5-47DD-9424-EC2BCEAF757C}"/>
                </a:ext>
              </a:extLst>
            </p:cNvPr>
            <p:cNvCxnSpPr>
              <a:cxnSpLocks/>
            </p:cNvCxnSpPr>
            <p:nvPr/>
          </p:nvCxnSpPr>
          <p:spPr>
            <a:xfrm flipH="1">
              <a:off x="-15434" y="6329680"/>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B7BFE99-E11F-433D-818A-1CBCA314543E}"/>
                </a:ext>
              </a:extLst>
            </p:cNvPr>
            <p:cNvCxnSpPr>
              <a:cxnSpLocks/>
            </p:cNvCxnSpPr>
            <p:nvPr/>
          </p:nvCxnSpPr>
          <p:spPr>
            <a:xfrm flipH="1">
              <a:off x="-15434" y="6516805"/>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A12866A-0682-4363-9888-BB2AD411C7C6}"/>
                </a:ext>
              </a:extLst>
            </p:cNvPr>
            <p:cNvCxnSpPr>
              <a:cxnSpLocks/>
            </p:cNvCxnSpPr>
            <p:nvPr/>
          </p:nvCxnSpPr>
          <p:spPr>
            <a:xfrm flipH="1">
              <a:off x="-15434" y="6695916"/>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grpSp>
      <p:pic>
        <p:nvPicPr>
          <p:cNvPr id="1036" name="Picture 1035" descr="A green cabbage cut in half&#10;&#10;Description automatically generated with medium confidence">
            <a:extLst>
              <a:ext uri="{FF2B5EF4-FFF2-40B4-BE49-F238E27FC236}">
                <a16:creationId xmlns:a16="http://schemas.microsoft.com/office/drawing/2014/main" id="{624677BC-A6EA-4587-A1B7-720DDA0DC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210" y="22506"/>
            <a:ext cx="4008284" cy="4176571"/>
          </a:xfrm>
          <a:prstGeom prst="rect">
            <a:avLst/>
          </a:prstGeom>
        </p:spPr>
      </p:pic>
      <p:pic>
        <p:nvPicPr>
          <p:cNvPr id="1024" name="Picture 1023">
            <a:extLst>
              <a:ext uri="{FF2B5EF4-FFF2-40B4-BE49-F238E27FC236}">
                <a16:creationId xmlns:a16="http://schemas.microsoft.com/office/drawing/2014/main" id="{51D8E9F2-6D64-4F1F-B1F5-7EA8CD689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53868">
            <a:off x="301641" y="3120109"/>
            <a:ext cx="2306596" cy="3786663"/>
          </a:xfrm>
          <a:prstGeom prst="rect">
            <a:avLst/>
          </a:prstGeom>
        </p:spPr>
      </p:pic>
      <p:pic>
        <p:nvPicPr>
          <p:cNvPr id="3" name="Picture 2" descr="A picture containing dark, footwear&#10;&#10;Description automatically generated">
            <a:extLst>
              <a:ext uri="{FF2B5EF4-FFF2-40B4-BE49-F238E27FC236}">
                <a16:creationId xmlns:a16="http://schemas.microsoft.com/office/drawing/2014/main" id="{41B56CF6-253B-4D51-B58B-563BAB63C1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7749" y="4372203"/>
            <a:ext cx="3729765" cy="2939717"/>
          </a:xfrm>
          <a:prstGeom prst="rect">
            <a:avLst/>
          </a:prstGeom>
        </p:spPr>
      </p:pic>
      <p:pic>
        <p:nvPicPr>
          <p:cNvPr id="40" name="Picture 39" descr="A picture containing corn&#10;&#10;Description automatically generated">
            <a:extLst>
              <a:ext uri="{FF2B5EF4-FFF2-40B4-BE49-F238E27FC236}">
                <a16:creationId xmlns:a16="http://schemas.microsoft.com/office/drawing/2014/main" id="{5E62126A-43FD-4E77-8BD6-4A7607B9E6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9615">
            <a:off x="9744307" y="4174758"/>
            <a:ext cx="2359690" cy="3519706"/>
          </a:xfrm>
          <a:prstGeom prst="rect">
            <a:avLst/>
          </a:prstGeom>
        </p:spPr>
      </p:pic>
      <p:pic>
        <p:nvPicPr>
          <p:cNvPr id="1040" name="Picture 1039" descr="A close-up of a nuclear explosion&#10;&#10;Description automatically generated with low confidence">
            <a:extLst>
              <a:ext uri="{FF2B5EF4-FFF2-40B4-BE49-F238E27FC236}">
                <a16:creationId xmlns:a16="http://schemas.microsoft.com/office/drawing/2014/main" id="{E2F2148F-CF8F-4C4E-AA8E-0707050F9F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149093">
            <a:off x="7759755" y="5191246"/>
            <a:ext cx="3576302" cy="2360359"/>
          </a:xfrm>
          <a:prstGeom prst="rect">
            <a:avLst/>
          </a:prstGeom>
        </p:spPr>
      </p:pic>
      <p:sp>
        <p:nvSpPr>
          <p:cNvPr id="130" name="Freeform: Shape 129">
            <a:extLst>
              <a:ext uri="{FF2B5EF4-FFF2-40B4-BE49-F238E27FC236}">
                <a16:creationId xmlns:a16="http://schemas.microsoft.com/office/drawing/2014/main" id="{2CFD484F-465C-46F2-9F03-C6E021A112A7}"/>
              </a:ext>
            </a:extLst>
          </p:cNvPr>
          <p:cNvSpPr/>
          <p:nvPr/>
        </p:nvSpPr>
        <p:spPr>
          <a:xfrm>
            <a:off x="-493790" y="-26979"/>
            <a:ext cx="4519690" cy="902172"/>
          </a:xfrm>
          <a:custGeom>
            <a:avLst/>
            <a:gdLst>
              <a:gd name="connsiteX0" fmla="*/ 3924092 w 5031460"/>
              <a:gd name="connsiteY0" fmla="*/ 0 h 902172"/>
              <a:gd name="connsiteX1" fmla="*/ 3929437 w 5031460"/>
              <a:gd name="connsiteY1" fmla="*/ 2172 h 902172"/>
              <a:gd name="connsiteX2" fmla="*/ 3932862 w 5031460"/>
              <a:gd name="connsiteY2" fmla="*/ 2172 h 902172"/>
              <a:gd name="connsiteX3" fmla="*/ 3932862 w 5031460"/>
              <a:gd name="connsiteY3" fmla="*/ 3564 h 902172"/>
              <a:gd name="connsiteX4" fmla="*/ 5031460 w 5031460"/>
              <a:gd name="connsiteY4" fmla="*/ 450000 h 902172"/>
              <a:gd name="connsiteX5" fmla="*/ 3932862 w 5031460"/>
              <a:gd name="connsiteY5" fmla="*/ 896436 h 902172"/>
              <a:gd name="connsiteX6" fmla="*/ 3932862 w 5031460"/>
              <a:gd name="connsiteY6" fmla="*/ 902172 h 902172"/>
              <a:gd name="connsiteX7" fmla="*/ 0 w 5031460"/>
              <a:gd name="connsiteY7" fmla="*/ 902172 h 902172"/>
              <a:gd name="connsiteX8" fmla="*/ 0 w 5031460"/>
              <a:gd name="connsiteY8" fmla="*/ 2172 h 902172"/>
              <a:gd name="connsiteX9" fmla="*/ 3924092 w 5031460"/>
              <a:gd name="connsiteY9" fmla="*/ 2172 h 90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31460" h="902172">
                <a:moveTo>
                  <a:pt x="3924092" y="0"/>
                </a:moveTo>
                <a:lnTo>
                  <a:pt x="3929437" y="2172"/>
                </a:lnTo>
                <a:lnTo>
                  <a:pt x="3932862" y="2172"/>
                </a:lnTo>
                <a:lnTo>
                  <a:pt x="3932862" y="3564"/>
                </a:lnTo>
                <a:lnTo>
                  <a:pt x="5031460" y="450000"/>
                </a:lnTo>
                <a:lnTo>
                  <a:pt x="3932862" y="896436"/>
                </a:lnTo>
                <a:lnTo>
                  <a:pt x="3932862" y="902172"/>
                </a:lnTo>
                <a:lnTo>
                  <a:pt x="0" y="902172"/>
                </a:lnTo>
                <a:lnTo>
                  <a:pt x="0" y="2172"/>
                </a:lnTo>
                <a:lnTo>
                  <a:pt x="3924092" y="2172"/>
                </a:lnTo>
                <a:close/>
              </a:path>
            </a:pathLst>
          </a:cu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TextBox 122">
            <a:extLst>
              <a:ext uri="{FF2B5EF4-FFF2-40B4-BE49-F238E27FC236}">
                <a16:creationId xmlns:a16="http://schemas.microsoft.com/office/drawing/2014/main" id="{A7AF85E9-6D48-42F4-A159-9419AE843B75}"/>
              </a:ext>
            </a:extLst>
          </p:cNvPr>
          <p:cNvSpPr txBox="1"/>
          <p:nvPr/>
        </p:nvSpPr>
        <p:spPr>
          <a:xfrm>
            <a:off x="74789" y="51422"/>
            <a:ext cx="3260864" cy="830997"/>
          </a:xfrm>
          <a:prstGeom prst="rect">
            <a:avLst/>
          </a:prstGeom>
          <a:noFill/>
        </p:spPr>
        <p:txBody>
          <a:bodyPr wrap="square" rtlCol="0">
            <a:spAutoFit/>
          </a:bodyPr>
          <a:lstStyle/>
          <a:p>
            <a:r>
              <a:rPr lang="en-US" sz="4800" dirty="0">
                <a:latin typeface="UVN Bai Sau Nang" panose="04030905020802020C03" pitchFamily="82" charset="0"/>
              </a:rPr>
              <a:t>KHÁM PHÁ</a:t>
            </a:r>
            <a:endParaRPr lang="en-PH" sz="4800" dirty="0">
              <a:latin typeface="UVN Bai Sau Nang" panose="04030905020802020C03" pitchFamily="82" charset="0"/>
            </a:endParaRPr>
          </a:p>
        </p:txBody>
      </p: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8D57A08E-13EB-4073-8336-4C32A1C3DD35}"/>
                  </a:ext>
                </a:extLst>
              </p:cNvPr>
              <p:cNvSpPr txBox="1"/>
              <p:nvPr/>
            </p:nvSpPr>
            <p:spPr>
              <a:xfrm>
                <a:off x="3987800" y="226296"/>
                <a:ext cx="927725" cy="140628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400" b="1" i="1" smtClean="0">
                              <a:solidFill>
                                <a:srgbClr val="C00000"/>
                              </a:solidFill>
                              <a:latin typeface="Cambria Math" panose="02040503050406030204" pitchFamily="18" charset="0"/>
                            </a:rPr>
                          </m:ctrlPr>
                        </m:fPr>
                        <m:num>
                          <m:r>
                            <m:rPr>
                              <m:nor/>
                            </m:rPr>
                            <a:rPr lang="en-US" sz="4400" b="1" i="0" smtClean="0">
                              <a:solidFill>
                                <a:srgbClr val="C00000"/>
                              </a:solidFill>
                              <a:latin typeface="UTM Avo" panose="02040603050506020204" pitchFamily="18" charset="0"/>
                              <a:ea typeface="Tahoma" panose="020B0604030504040204" pitchFamily="34" charset="0"/>
                              <a:cs typeface="Tahoma" panose="020B0604030504040204" pitchFamily="34" charset="0"/>
                            </a:rPr>
                            <m:t>5</m:t>
                          </m:r>
                        </m:num>
                        <m:den>
                          <m:r>
                            <m:rPr>
                              <m:nor/>
                            </m:rPr>
                            <a:rPr lang="en-US" sz="4400" b="1" i="0" smtClean="0">
                              <a:solidFill>
                                <a:srgbClr val="C00000"/>
                              </a:solidFill>
                              <a:latin typeface="UTM Avo" panose="02040603050506020204" pitchFamily="18" charset="0"/>
                              <a:ea typeface="Tahoma" panose="020B0604030504040204" pitchFamily="34" charset="0"/>
                              <a:cs typeface="Tahoma" panose="020B0604030504040204" pitchFamily="34" charset="0"/>
                            </a:rPr>
                            <m:t>6</m:t>
                          </m:r>
                        </m:den>
                      </m:f>
                    </m:oMath>
                  </m:oMathPara>
                </a14:m>
                <a:endParaRPr lang="en-US" sz="4400" b="1" dirty="0">
                  <a:solidFill>
                    <a:srgbClr val="C00000"/>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26" name="!!TextBox 125">
                <a:extLst>
                  <a:ext uri="{FF2B5EF4-FFF2-40B4-BE49-F238E27FC236}">
                    <a16:creationId xmlns:a16="http://schemas.microsoft.com/office/drawing/2014/main" id="{8D57A08E-13EB-4073-8336-4C32A1C3DD35}"/>
                  </a:ext>
                </a:extLst>
              </p:cNvPr>
              <p:cNvSpPr txBox="1">
                <a:spLocks noRot="1" noChangeAspect="1" noMove="1" noResize="1" noEditPoints="1" noAdjustHandles="1" noChangeArrowheads="1" noChangeShapeType="1" noTextEdit="1"/>
              </p:cNvSpPr>
              <p:nvPr/>
            </p:nvSpPr>
            <p:spPr>
              <a:xfrm>
                <a:off x="3987800" y="226296"/>
                <a:ext cx="927725" cy="140628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id="{F3FD9851-7637-4929-AE15-D050F25C8EC6}"/>
                  </a:ext>
                </a:extLst>
              </p:cNvPr>
              <p:cNvSpPr txBox="1"/>
              <p:nvPr/>
            </p:nvSpPr>
            <p:spPr>
              <a:xfrm>
                <a:off x="6835082" y="226296"/>
                <a:ext cx="1766008" cy="140634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400" b="1" i="1" smtClean="0">
                              <a:solidFill>
                                <a:srgbClr val="C00000"/>
                              </a:solidFill>
                              <a:latin typeface="Cambria Math" panose="02040503050406030204" pitchFamily="18" charset="0"/>
                            </a:rPr>
                          </m:ctrlPr>
                        </m:fPr>
                        <m:num>
                          <m:r>
                            <m:rPr>
                              <m:nor/>
                            </m:rPr>
                            <a:rPr lang="en-US" sz="4400" b="1" i="0" smtClean="0">
                              <a:solidFill>
                                <a:srgbClr val="C00000"/>
                              </a:solidFill>
                              <a:latin typeface="UTM Avo" panose="02040603050506020204" pitchFamily="18" charset="0"/>
                              <a:ea typeface="Tahoma" panose="020B0604030504040204" pitchFamily="34" charset="0"/>
                              <a:cs typeface="Tahoma" panose="020B0604030504040204" pitchFamily="34" charset="0"/>
                            </a:rPr>
                            <m:t>5 − 3</m:t>
                          </m:r>
                        </m:num>
                        <m:den>
                          <m:r>
                            <m:rPr>
                              <m:nor/>
                            </m:rPr>
                            <a:rPr lang="en-US" sz="4400" b="1" i="0" smtClean="0">
                              <a:solidFill>
                                <a:srgbClr val="C00000"/>
                              </a:solidFill>
                              <a:latin typeface="UTM Avo" panose="02040603050506020204" pitchFamily="18" charset="0"/>
                              <a:ea typeface="Tahoma" panose="020B0604030504040204" pitchFamily="34" charset="0"/>
                              <a:cs typeface="Tahoma" panose="020B0604030504040204" pitchFamily="34" charset="0"/>
                            </a:rPr>
                            <m:t>6</m:t>
                          </m:r>
                        </m:den>
                      </m:f>
                    </m:oMath>
                  </m:oMathPara>
                </a14:m>
                <a:endParaRPr lang="en-US" sz="4400" b="1" dirty="0">
                  <a:solidFill>
                    <a:srgbClr val="C00000"/>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29" name="TextBox 128">
                <a:extLst>
                  <a:ext uri="{FF2B5EF4-FFF2-40B4-BE49-F238E27FC236}">
                    <a16:creationId xmlns:a16="http://schemas.microsoft.com/office/drawing/2014/main" id="{F3FD9851-7637-4929-AE15-D050F25C8EC6}"/>
                  </a:ext>
                </a:extLst>
              </p:cNvPr>
              <p:cNvSpPr txBox="1">
                <a:spLocks noRot="1" noChangeAspect="1" noMove="1" noResize="1" noEditPoints="1" noAdjustHandles="1" noChangeArrowheads="1" noChangeShapeType="1" noTextEdit="1"/>
              </p:cNvSpPr>
              <p:nvPr/>
            </p:nvSpPr>
            <p:spPr>
              <a:xfrm>
                <a:off x="6835082" y="226296"/>
                <a:ext cx="1766008" cy="140634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A40E4D35-3660-409A-99B8-60B82FB760CA}"/>
                  </a:ext>
                </a:extLst>
              </p:cNvPr>
              <p:cNvSpPr txBox="1"/>
              <p:nvPr/>
            </p:nvSpPr>
            <p:spPr>
              <a:xfrm>
                <a:off x="6700378" y="226296"/>
                <a:ext cx="711201" cy="140628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400" b="1" i="1" smtClean="0">
                              <a:solidFill>
                                <a:srgbClr val="C00000"/>
                              </a:solidFill>
                              <a:latin typeface="Cambria Math" panose="02040503050406030204" pitchFamily="18" charset="0"/>
                            </a:rPr>
                          </m:ctrlPr>
                        </m:fPr>
                        <m:num>
                          <m:r>
                            <m:rPr>
                              <m:nor/>
                            </m:rPr>
                            <a:rPr lang="en-US" sz="4400" b="1" i="0" smtClean="0">
                              <a:solidFill>
                                <a:srgbClr val="C00000"/>
                              </a:solidFill>
                              <a:latin typeface="UTM Avo" panose="02040603050506020204" pitchFamily="18" charset="0"/>
                              <a:ea typeface="Tahoma" panose="020B0604030504040204" pitchFamily="34" charset="0"/>
                              <a:cs typeface="Tahoma" panose="020B0604030504040204" pitchFamily="34" charset="0"/>
                            </a:rPr>
                            <m:t>2</m:t>
                          </m:r>
                        </m:num>
                        <m:den>
                          <m:r>
                            <m:rPr>
                              <m:nor/>
                            </m:rPr>
                            <a:rPr lang="en-US" sz="4400" b="1" i="0" smtClean="0">
                              <a:solidFill>
                                <a:srgbClr val="C00000"/>
                              </a:solidFill>
                              <a:latin typeface="UTM Avo" panose="02040603050506020204" pitchFamily="18" charset="0"/>
                              <a:ea typeface="Tahoma" panose="020B0604030504040204" pitchFamily="34" charset="0"/>
                              <a:cs typeface="Tahoma" panose="020B0604030504040204" pitchFamily="34" charset="0"/>
                            </a:rPr>
                            <m:t>6</m:t>
                          </m:r>
                        </m:den>
                      </m:f>
                    </m:oMath>
                  </m:oMathPara>
                </a14:m>
                <a:endParaRPr lang="en-US" sz="4400" b="1" dirty="0">
                  <a:solidFill>
                    <a:srgbClr val="C00000"/>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36" name="!!TextBox 135">
                <a:extLst>
                  <a:ext uri="{FF2B5EF4-FFF2-40B4-BE49-F238E27FC236}">
                    <a16:creationId xmlns:a16="http://schemas.microsoft.com/office/drawing/2014/main" id="{A40E4D35-3660-409A-99B8-60B82FB760CA}"/>
                  </a:ext>
                </a:extLst>
              </p:cNvPr>
              <p:cNvSpPr txBox="1">
                <a:spLocks noRot="1" noChangeAspect="1" noMove="1" noResize="1" noEditPoints="1" noAdjustHandles="1" noChangeArrowheads="1" noChangeShapeType="1" noTextEdit="1"/>
              </p:cNvSpPr>
              <p:nvPr/>
            </p:nvSpPr>
            <p:spPr>
              <a:xfrm>
                <a:off x="6700378" y="226296"/>
                <a:ext cx="711201" cy="1406282"/>
              </a:xfrm>
              <a:prstGeom prst="rect">
                <a:avLst/>
              </a:prstGeom>
              <a:blipFill>
                <a:blip r:embed="rId10"/>
                <a:stretch>
                  <a:fillRect/>
                </a:stretch>
              </a:blipFill>
            </p:spPr>
            <p:txBody>
              <a:bodyPr/>
              <a:lstStyle/>
              <a:p>
                <a:r>
                  <a:rPr lang="en-US">
                    <a:noFill/>
                  </a:rPr>
                  <a:t> </a:t>
                </a:r>
              </a:p>
            </p:txBody>
          </p:sp>
        </mc:Fallback>
      </mc:AlternateContent>
      <p:sp>
        <p:nvSpPr>
          <p:cNvPr id="140" name="TextBox 139">
            <a:extLst>
              <a:ext uri="{FF2B5EF4-FFF2-40B4-BE49-F238E27FC236}">
                <a16:creationId xmlns:a16="http://schemas.microsoft.com/office/drawing/2014/main" id="{EB7C2190-8306-40A7-8036-EAED246F4A2D}"/>
              </a:ext>
            </a:extLst>
          </p:cNvPr>
          <p:cNvSpPr txBox="1"/>
          <p:nvPr/>
        </p:nvSpPr>
        <p:spPr>
          <a:xfrm>
            <a:off x="6082570" y="590694"/>
            <a:ext cx="617808" cy="769441"/>
          </a:xfrm>
          <a:prstGeom prst="rect">
            <a:avLst/>
          </a:prstGeom>
          <a:noFill/>
        </p:spPr>
        <p:txBody>
          <a:bodyPr wrap="square" rtlCol="0">
            <a:spAutoFit/>
          </a:bodyPr>
          <a:lstStyle/>
          <a:p>
            <a:r>
              <a:rPr lang="en-US" sz="4400" b="1" dirty="0">
                <a:solidFill>
                  <a:srgbClr val="C00000"/>
                </a:solidFill>
                <a:latin typeface="UTM Avo" panose="02040603050506020204" pitchFamily="18" charset="0"/>
                <a:ea typeface="Tahoma" panose="020B0604030504040204" pitchFamily="34" charset="0"/>
                <a:cs typeface="Tahoma" panose="020B0604030504040204" pitchFamily="34" charset="0"/>
              </a:rPr>
              <a:t>=</a:t>
            </a:r>
          </a:p>
        </p:txBody>
      </p:sp>
      <p:sp>
        <p:nvSpPr>
          <p:cNvPr id="141" name="!!TextBox 140">
            <a:extLst>
              <a:ext uri="{FF2B5EF4-FFF2-40B4-BE49-F238E27FC236}">
                <a16:creationId xmlns:a16="http://schemas.microsoft.com/office/drawing/2014/main" id="{E0DDD94B-E545-454F-BB9A-2242AF321177}"/>
              </a:ext>
            </a:extLst>
          </p:cNvPr>
          <p:cNvSpPr txBox="1"/>
          <p:nvPr/>
        </p:nvSpPr>
        <p:spPr>
          <a:xfrm>
            <a:off x="6082570" y="567654"/>
            <a:ext cx="617808" cy="769441"/>
          </a:xfrm>
          <a:prstGeom prst="rect">
            <a:avLst/>
          </a:prstGeom>
          <a:noFill/>
        </p:spPr>
        <p:txBody>
          <a:bodyPr wrap="square" rtlCol="0">
            <a:spAutoFit/>
          </a:bodyPr>
          <a:lstStyle/>
          <a:p>
            <a:r>
              <a:rPr lang="en-US" sz="4400" b="1" dirty="0">
                <a:solidFill>
                  <a:srgbClr val="C00000"/>
                </a:solidFill>
                <a:latin typeface="UTM Avo" panose="02040603050506020204" pitchFamily="18" charset="0"/>
                <a:ea typeface="Tahoma" panose="020B0604030504040204" pitchFamily="34" charset="0"/>
                <a:cs typeface="Tahoma" panose="020B0604030504040204" pitchFamily="34" charset="0"/>
              </a:rPr>
              <a:t>=</a:t>
            </a:r>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0DD29367-B981-488A-A4D4-8231B45B7DE8}"/>
                  </a:ext>
                </a:extLst>
              </p:cNvPr>
              <p:cNvSpPr txBox="1"/>
              <p:nvPr/>
            </p:nvSpPr>
            <p:spPr>
              <a:xfrm>
                <a:off x="5383910" y="226296"/>
                <a:ext cx="657921" cy="140628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400" b="1" i="1" smtClean="0">
                              <a:solidFill>
                                <a:srgbClr val="C00000"/>
                              </a:solidFill>
                              <a:latin typeface="Cambria Math" panose="02040503050406030204" pitchFamily="18" charset="0"/>
                            </a:rPr>
                          </m:ctrlPr>
                        </m:fPr>
                        <m:num>
                          <m:r>
                            <m:rPr>
                              <m:nor/>
                            </m:rPr>
                            <a:rPr lang="en-US" sz="4400" b="1" i="0" smtClean="0">
                              <a:solidFill>
                                <a:srgbClr val="C00000"/>
                              </a:solidFill>
                              <a:latin typeface="UTM Avo" panose="02040603050506020204" pitchFamily="18" charset="0"/>
                              <a:ea typeface="Tahoma" panose="020B0604030504040204" pitchFamily="34" charset="0"/>
                              <a:cs typeface="Tahoma" panose="020B0604030504040204" pitchFamily="34" charset="0"/>
                            </a:rPr>
                            <m:t>3</m:t>
                          </m:r>
                        </m:num>
                        <m:den>
                          <m:r>
                            <m:rPr>
                              <m:nor/>
                            </m:rPr>
                            <a:rPr lang="en-US" sz="4400" b="1" i="0" smtClean="0">
                              <a:solidFill>
                                <a:srgbClr val="C00000"/>
                              </a:solidFill>
                              <a:latin typeface="UTM Avo" panose="02040603050506020204" pitchFamily="18" charset="0"/>
                              <a:ea typeface="Tahoma" panose="020B0604030504040204" pitchFamily="34" charset="0"/>
                              <a:cs typeface="Tahoma" panose="020B0604030504040204" pitchFamily="34" charset="0"/>
                            </a:rPr>
                            <m:t>6</m:t>
                          </m:r>
                        </m:den>
                      </m:f>
                    </m:oMath>
                  </m:oMathPara>
                </a14:m>
                <a:endParaRPr lang="en-US" sz="4400" b="1" dirty="0">
                  <a:solidFill>
                    <a:srgbClr val="C00000"/>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42" name="!!TextBox 141">
                <a:extLst>
                  <a:ext uri="{FF2B5EF4-FFF2-40B4-BE49-F238E27FC236}">
                    <a16:creationId xmlns:a16="http://schemas.microsoft.com/office/drawing/2014/main" id="{0DD29367-B981-488A-A4D4-8231B45B7DE8}"/>
                  </a:ext>
                </a:extLst>
              </p:cNvPr>
              <p:cNvSpPr txBox="1">
                <a:spLocks noRot="1" noChangeAspect="1" noMove="1" noResize="1" noEditPoints="1" noAdjustHandles="1" noChangeArrowheads="1" noChangeShapeType="1" noTextEdit="1"/>
              </p:cNvSpPr>
              <p:nvPr/>
            </p:nvSpPr>
            <p:spPr>
              <a:xfrm>
                <a:off x="5383910" y="226296"/>
                <a:ext cx="657921" cy="1406282"/>
              </a:xfrm>
              <a:prstGeom prst="rect">
                <a:avLst/>
              </a:prstGeom>
              <a:blipFill>
                <a:blip r:embed="rId11"/>
                <a:stretch>
                  <a:fillRect/>
                </a:stretch>
              </a:blipFill>
            </p:spPr>
            <p:txBody>
              <a:bodyPr/>
              <a:lstStyle/>
              <a:p>
                <a:r>
                  <a:rPr lang="en-US">
                    <a:noFill/>
                  </a:rPr>
                  <a:t> </a:t>
                </a:r>
              </a:p>
            </p:txBody>
          </p:sp>
        </mc:Fallback>
      </mc:AlternateContent>
      <p:sp>
        <p:nvSpPr>
          <p:cNvPr id="143" name="!!TextBox 142">
            <a:extLst>
              <a:ext uri="{FF2B5EF4-FFF2-40B4-BE49-F238E27FC236}">
                <a16:creationId xmlns:a16="http://schemas.microsoft.com/office/drawing/2014/main" id="{A788024E-AA24-4DE8-A9BE-07F558037CC1}"/>
              </a:ext>
            </a:extLst>
          </p:cNvPr>
          <p:cNvSpPr txBox="1"/>
          <p:nvPr/>
        </p:nvSpPr>
        <p:spPr>
          <a:xfrm>
            <a:off x="4810569" y="567654"/>
            <a:ext cx="621241" cy="769441"/>
          </a:xfrm>
          <a:prstGeom prst="rect">
            <a:avLst/>
          </a:prstGeom>
          <a:noFill/>
        </p:spPr>
        <p:txBody>
          <a:bodyPr wrap="square" rtlCol="0">
            <a:spAutoFit/>
          </a:bodyPr>
          <a:lstStyle/>
          <a:p>
            <a:r>
              <a:rPr lang="en-US" sz="4400" b="1" dirty="0">
                <a:solidFill>
                  <a:srgbClr val="C00000"/>
                </a:solidFill>
                <a:latin typeface="UTM Avo" panose="02040603050506020204" pitchFamily="18" charset="0"/>
                <a:ea typeface="Tahoma" panose="020B0604030504040204" pitchFamily="34" charset="0"/>
                <a:cs typeface="Tahoma" panose="020B0604030504040204" pitchFamily="34" charset="0"/>
              </a:rPr>
              <a:t>-</a:t>
            </a:r>
          </a:p>
        </p:txBody>
      </p:sp>
      <p:sp>
        <p:nvSpPr>
          <p:cNvPr id="58" name="TextBox 57">
            <a:extLst>
              <a:ext uri="{FF2B5EF4-FFF2-40B4-BE49-F238E27FC236}">
                <a16:creationId xmlns:a16="http://schemas.microsoft.com/office/drawing/2014/main" id="{F399BF51-600B-4CBE-913F-BA55C055EFCF}"/>
              </a:ext>
            </a:extLst>
          </p:cNvPr>
          <p:cNvSpPr txBox="1"/>
          <p:nvPr/>
        </p:nvSpPr>
        <p:spPr>
          <a:xfrm>
            <a:off x="2299442" y="1862587"/>
            <a:ext cx="9892558" cy="1754326"/>
          </a:xfrm>
          <a:prstGeom prst="rect">
            <a:avLst/>
          </a:prstGeom>
          <a:noFill/>
        </p:spPr>
        <p:txBody>
          <a:bodyPr wrap="square" rtlCol="0">
            <a:spAutoFit/>
          </a:bodyPr>
          <a:lstStyle/>
          <a:p>
            <a:pPr algn="ctr"/>
            <a:r>
              <a:rPr lang="en-US" sz="3600" dirty="0" err="1">
                <a:solidFill>
                  <a:srgbClr val="002060"/>
                </a:solidFill>
                <a:latin typeface="UTM Avo" panose="02040603050506020204" pitchFamily="18" charset="0"/>
              </a:rPr>
              <a:t>Em</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có</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nhận</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xét</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gì</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về</a:t>
            </a:r>
            <a:r>
              <a:rPr lang="en-US" sz="3600"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mẫu</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số</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của</a:t>
            </a:r>
            <a:r>
              <a:rPr lang="en-US" sz="3600" b="1" dirty="0">
                <a:solidFill>
                  <a:srgbClr val="002060"/>
                </a:solidFill>
                <a:latin typeface="UTM Avo" panose="02040603050506020204" pitchFamily="18" charset="0"/>
              </a:rPr>
              <a:t> </a:t>
            </a:r>
          </a:p>
          <a:p>
            <a:pPr algn="ctr"/>
            <a:r>
              <a:rPr lang="en-US" sz="3600" b="1" dirty="0" err="1">
                <a:solidFill>
                  <a:srgbClr val="002060"/>
                </a:solidFill>
                <a:latin typeface="UTM Avo" panose="02040603050506020204" pitchFamily="18" charset="0"/>
              </a:rPr>
              <a:t>số</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bị</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trừ</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số</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trừ</a:t>
            </a:r>
            <a:r>
              <a:rPr lang="en-US" sz="3600" b="1" dirty="0">
                <a:solidFill>
                  <a:srgbClr val="002060"/>
                </a:solidFill>
                <a:latin typeface="UTM Avo" panose="02040603050506020204" pitchFamily="18" charset="0"/>
              </a:rPr>
              <a:t> </a:t>
            </a:r>
            <a:r>
              <a:rPr lang="en-US" sz="3600" dirty="0">
                <a:solidFill>
                  <a:srgbClr val="002060"/>
                </a:solidFill>
                <a:latin typeface="UTM Avo" panose="02040603050506020204" pitchFamily="18" charset="0"/>
              </a:rPr>
              <a:t>so </a:t>
            </a:r>
            <a:r>
              <a:rPr lang="en-US" sz="3600" dirty="0" err="1">
                <a:solidFill>
                  <a:srgbClr val="002060"/>
                </a:solidFill>
                <a:latin typeface="UTM Avo" panose="02040603050506020204" pitchFamily="18" charset="0"/>
              </a:rPr>
              <a:t>với</a:t>
            </a:r>
            <a:r>
              <a:rPr lang="en-US" sz="3600"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mẫu</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số</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của</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hiệu</a:t>
            </a:r>
            <a:r>
              <a:rPr lang="en-US" sz="3600" b="1"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trong</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phép</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trừ</a:t>
            </a:r>
            <a:r>
              <a:rPr lang="en-US" sz="3600" dirty="0">
                <a:solidFill>
                  <a:srgbClr val="002060"/>
                </a:solidFill>
                <a:latin typeface="UTM Avo" panose="02040603050506020204" pitchFamily="18" charset="0"/>
              </a:rPr>
              <a:t>?</a:t>
            </a:r>
          </a:p>
        </p:txBody>
      </p:sp>
      <p:sp>
        <p:nvSpPr>
          <p:cNvPr id="59" name="Rectangle 58">
            <a:extLst>
              <a:ext uri="{FF2B5EF4-FFF2-40B4-BE49-F238E27FC236}">
                <a16:creationId xmlns:a16="http://schemas.microsoft.com/office/drawing/2014/main" id="{E53B8A7B-EC16-4E3C-A85A-0487BC038C62}"/>
              </a:ext>
            </a:extLst>
          </p:cNvPr>
          <p:cNvSpPr/>
          <p:nvPr/>
        </p:nvSpPr>
        <p:spPr>
          <a:xfrm>
            <a:off x="3532683" y="3743585"/>
            <a:ext cx="8659317" cy="535531"/>
          </a:xfrm>
          <a:prstGeom prst="rect">
            <a:avLst/>
          </a:prstGeom>
        </p:spPr>
        <p:txBody>
          <a:bodyPr wrap="square">
            <a:spAutoFit/>
          </a:bodyPr>
          <a:lstStyle/>
          <a:p>
            <a:pPr algn="just">
              <a:lnSpc>
                <a:spcPct val="80000"/>
              </a:lnSpc>
            </a:pPr>
            <a:r>
              <a:rPr lang="en-US" sz="3600" b="1" dirty="0">
                <a:solidFill>
                  <a:srgbClr val="FF0000"/>
                </a:solidFill>
                <a:latin typeface="UTM Avo" panose="02040603050506020204" pitchFamily="18" charset="0"/>
                <a:cs typeface="Times New Roman" pitchFamily="18" charset="0"/>
              </a:rPr>
              <a:t>Ba </a:t>
            </a:r>
            <a:r>
              <a:rPr lang="en-US" sz="3600" b="1" dirty="0" err="1">
                <a:solidFill>
                  <a:srgbClr val="FF0000"/>
                </a:solidFill>
                <a:latin typeface="UTM Avo" panose="02040603050506020204" pitchFamily="18" charset="0"/>
                <a:cs typeface="Times New Roman" pitchFamily="18" charset="0"/>
              </a:rPr>
              <a:t>phân</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số</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có</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mẫu</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số</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giống</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nhau</a:t>
            </a:r>
            <a:r>
              <a:rPr lang="en-US" sz="3600" b="1" dirty="0">
                <a:solidFill>
                  <a:srgbClr val="FF0000"/>
                </a:solidFill>
                <a:latin typeface="UTM Avo" panose="02040603050506020204" pitchFamily="18" charset="0"/>
                <a:cs typeface="Times New Roman" pitchFamily="18" charset="0"/>
              </a:rPr>
              <a:t>.</a:t>
            </a:r>
          </a:p>
        </p:txBody>
      </p:sp>
      <p:pic>
        <p:nvPicPr>
          <p:cNvPr id="60" name="Picture 59">
            <a:extLst>
              <a:ext uri="{FF2B5EF4-FFF2-40B4-BE49-F238E27FC236}">
                <a16:creationId xmlns:a16="http://schemas.microsoft.com/office/drawing/2014/main" id="{86561749-1E11-429A-B7EE-A7C89F051FE9}"/>
              </a:ext>
            </a:extLst>
          </p:cNvPr>
          <p:cNvPicPr>
            <a:picLocks noChangeAspect="1"/>
          </p:cNvPicPr>
          <p:nvPr/>
        </p:nvPicPr>
        <p:blipFill rotWithShape="1">
          <a:blip r:embed="rId12">
            <a:extLst>
              <a:ext uri="{28A0092B-C50C-407E-A947-70E740481C1C}">
                <a14:useLocalDpi xmlns:a14="http://schemas.microsoft.com/office/drawing/2010/main" val="0"/>
              </a:ext>
            </a:extLst>
          </a:blip>
          <a:srcRect l="42890" t="36633" r="38418" b="37643"/>
          <a:stretch/>
        </p:blipFill>
        <p:spPr>
          <a:xfrm rot="5400000">
            <a:off x="2589755" y="3608656"/>
            <a:ext cx="669072" cy="889205"/>
          </a:xfrm>
          <a:prstGeom prst="rect">
            <a:avLst/>
          </a:prstGeom>
        </p:spPr>
      </p:pic>
      <p:sp>
        <p:nvSpPr>
          <p:cNvPr id="63" name="TextBox 62">
            <a:extLst>
              <a:ext uri="{FF2B5EF4-FFF2-40B4-BE49-F238E27FC236}">
                <a16:creationId xmlns:a16="http://schemas.microsoft.com/office/drawing/2014/main" id="{540F2DAB-581A-4B01-A9E3-801235D834CA}"/>
              </a:ext>
            </a:extLst>
          </p:cNvPr>
          <p:cNvSpPr txBox="1"/>
          <p:nvPr/>
        </p:nvSpPr>
        <p:spPr>
          <a:xfrm>
            <a:off x="2459103" y="1839547"/>
            <a:ext cx="9892558" cy="1200329"/>
          </a:xfrm>
          <a:prstGeom prst="rect">
            <a:avLst/>
          </a:prstGeom>
          <a:noFill/>
        </p:spPr>
        <p:txBody>
          <a:bodyPr wrap="square" rtlCol="0">
            <a:spAutoFit/>
          </a:bodyPr>
          <a:lstStyle/>
          <a:p>
            <a:pPr algn="ctr"/>
            <a:r>
              <a:rPr lang="en-US" sz="3600" dirty="0" err="1">
                <a:solidFill>
                  <a:srgbClr val="002060"/>
                </a:solidFill>
                <a:latin typeface="UTM Avo" panose="02040603050506020204" pitchFamily="18" charset="0"/>
              </a:rPr>
              <a:t>Muốn</a:t>
            </a:r>
            <a:r>
              <a:rPr lang="en-US" sz="3600"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trừ</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hai</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phân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số</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cùng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mẫu</a:t>
            </a:r>
            <a:r>
              <a:rPr lang="en-US" sz="3600" b="1" dirty="0">
                <a:solidFill>
                  <a:srgbClr val="002060"/>
                </a:solidFill>
                <a:latin typeface="UTM Avo" panose="02040603050506020204" pitchFamily="18" charset="0"/>
              </a:rPr>
              <a:t> </a:t>
            </a:r>
            <a:r>
              <a:rPr lang="en-US" sz="3600" dirty="0">
                <a:solidFill>
                  <a:srgbClr val="002060"/>
                </a:solidFill>
                <a:latin typeface="UTM Avo" panose="02040603050506020204" pitchFamily="18" charset="0"/>
              </a:rPr>
              <a:t>ta </a:t>
            </a:r>
            <a:r>
              <a:rPr lang="en-US" sz="3600" dirty="0" err="1">
                <a:solidFill>
                  <a:srgbClr val="002060"/>
                </a:solidFill>
                <a:latin typeface="UTM Avo" panose="02040603050506020204" pitchFamily="18" charset="0"/>
              </a:rPr>
              <a:t>làm</a:t>
            </a:r>
            <a:r>
              <a:rPr lang="en-US" sz="3600" dirty="0">
                <a:solidFill>
                  <a:srgbClr val="002060"/>
                </a:solidFill>
                <a:latin typeface="UTM Avo" panose="02040603050506020204" pitchFamily="18" charset="0"/>
              </a:rPr>
              <a:t> </a:t>
            </a:r>
          </a:p>
          <a:p>
            <a:pPr algn="ctr"/>
            <a:r>
              <a:rPr lang="en-US" sz="3600" dirty="0" err="1">
                <a:solidFill>
                  <a:srgbClr val="002060"/>
                </a:solidFill>
                <a:latin typeface="UTM Avo" panose="02040603050506020204" pitchFamily="18" charset="0"/>
              </a:rPr>
              <a:t>như</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thế</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nào</a:t>
            </a:r>
            <a:r>
              <a:rPr lang="en-US" sz="3600" dirty="0">
                <a:solidFill>
                  <a:srgbClr val="002060"/>
                </a:solidFill>
                <a:latin typeface="UTM Avo" panose="02040603050506020204" pitchFamily="18" charset="0"/>
              </a:rPr>
              <a:t>?</a:t>
            </a:r>
          </a:p>
        </p:txBody>
      </p:sp>
      <p:sp>
        <p:nvSpPr>
          <p:cNvPr id="64" name="Rectangle 63">
            <a:extLst>
              <a:ext uri="{FF2B5EF4-FFF2-40B4-BE49-F238E27FC236}">
                <a16:creationId xmlns:a16="http://schemas.microsoft.com/office/drawing/2014/main" id="{5FB343DA-AF71-4015-BE48-927890DB91FA}"/>
              </a:ext>
            </a:extLst>
          </p:cNvPr>
          <p:cNvSpPr/>
          <p:nvPr/>
        </p:nvSpPr>
        <p:spPr>
          <a:xfrm>
            <a:off x="2696000" y="3000496"/>
            <a:ext cx="9372090" cy="2308324"/>
          </a:xfrm>
          <a:prstGeom prst="rect">
            <a:avLst/>
          </a:prstGeom>
          <a:noFill/>
        </p:spPr>
        <p:txBody>
          <a:bodyPr wrap="square" rtlCol="0">
            <a:spAutoFit/>
          </a:bodyPr>
          <a:lstStyle/>
          <a:p>
            <a:pPr algn="just"/>
            <a:r>
              <a:rPr lang="en-US" sz="3600" b="1" dirty="0">
                <a:solidFill>
                  <a:srgbClr val="FF0000"/>
                </a:solidFill>
                <a:latin typeface="UTM Avo" panose="02040603050506020204" pitchFamily="18" charset="0"/>
              </a:rPr>
              <a:t>  </a:t>
            </a:r>
            <a:r>
              <a:rPr lang="en-US" sz="3600" dirty="0" err="1">
                <a:solidFill>
                  <a:srgbClr val="FF0000"/>
                </a:solidFill>
                <a:latin typeface="UTM Avo" panose="02040603050506020204" pitchFamily="18" charset="0"/>
              </a:rPr>
              <a:t>Muốn</a:t>
            </a:r>
            <a:r>
              <a:rPr lang="en-US" sz="3600"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trừ</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hai</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phân</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số</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cùng</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mẫu</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số</a:t>
            </a:r>
            <a:r>
              <a:rPr lang="en-US" sz="3600" b="1" dirty="0">
                <a:solidFill>
                  <a:srgbClr val="FF0000"/>
                </a:solidFill>
                <a:latin typeface="UTM Avo" panose="02040603050506020204" pitchFamily="18" charset="0"/>
              </a:rPr>
              <a:t>, </a:t>
            </a:r>
            <a:r>
              <a:rPr lang="en-US" sz="3600" dirty="0">
                <a:solidFill>
                  <a:srgbClr val="FF0000"/>
                </a:solidFill>
                <a:latin typeface="UTM Avo" panose="02040603050506020204" pitchFamily="18" charset="0"/>
              </a:rPr>
              <a:t>ta</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trừ</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tử</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số</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của</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phân</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số</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thứ</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nhất</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cho</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tử</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số</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của</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phân</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số</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thứ</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hai</a:t>
            </a:r>
            <a:r>
              <a:rPr lang="en-US" sz="3600" b="1" dirty="0">
                <a:solidFill>
                  <a:srgbClr val="FF0000"/>
                </a:solidFill>
                <a:latin typeface="UTM Avo" panose="02040603050506020204" pitchFamily="18" charset="0"/>
              </a:rPr>
              <a:t> </a:t>
            </a:r>
            <a:r>
              <a:rPr lang="en-US" sz="3600" dirty="0" err="1">
                <a:solidFill>
                  <a:srgbClr val="FF0000"/>
                </a:solidFill>
                <a:latin typeface="UTM Avo" panose="02040603050506020204" pitchFamily="18" charset="0"/>
              </a:rPr>
              <a:t>và</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giữ</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nguyên</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mẫu</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số</a:t>
            </a:r>
            <a:r>
              <a:rPr lang="en-US" sz="3600" b="1" dirty="0">
                <a:solidFill>
                  <a:srgbClr val="FF0000"/>
                </a:solidFill>
                <a:latin typeface="UTM Avo" panose="02040603050506020204" pitchFamily="18" charset="0"/>
              </a:rPr>
              <a:t>.</a:t>
            </a:r>
          </a:p>
        </p:txBody>
      </p:sp>
      <p:pic>
        <p:nvPicPr>
          <p:cNvPr id="65" name="Picture 64">
            <a:extLst>
              <a:ext uri="{FF2B5EF4-FFF2-40B4-BE49-F238E27FC236}">
                <a16:creationId xmlns:a16="http://schemas.microsoft.com/office/drawing/2014/main" id="{71A3E716-97AD-4723-BB5A-7D8C4267546E}"/>
              </a:ext>
            </a:extLst>
          </p:cNvPr>
          <p:cNvPicPr>
            <a:picLocks noChangeAspect="1"/>
          </p:cNvPicPr>
          <p:nvPr/>
        </p:nvPicPr>
        <p:blipFill rotWithShape="1">
          <a:blip r:embed="rId12">
            <a:extLst>
              <a:ext uri="{28A0092B-C50C-407E-A947-70E740481C1C}">
                <a14:useLocalDpi xmlns:a14="http://schemas.microsoft.com/office/drawing/2010/main" val="0"/>
              </a:ext>
            </a:extLst>
          </a:blip>
          <a:srcRect l="42890" t="36633" r="38418" b="37643"/>
          <a:stretch/>
        </p:blipFill>
        <p:spPr>
          <a:xfrm rot="5400000">
            <a:off x="2266771" y="2838523"/>
            <a:ext cx="669072" cy="942336"/>
          </a:xfrm>
          <a:prstGeom prst="rect">
            <a:avLst/>
          </a:prstGeom>
        </p:spPr>
      </p:pic>
      <p:sp>
        <p:nvSpPr>
          <p:cNvPr id="5" name="Rectangle 4">
            <a:extLst>
              <a:ext uri="{FF2B5EF4-FFF2-40B4-BE49-F238E27FC236}">
                <a16:creationId xmlns:a16="http://schemas.microsoft.com/office/drawing/2014/main" id="{96A98546-5E6E-4527-B9F7-44C97144FB0F}"/>
              </a:ext>
            </a:extLst>
          </p:cNvPr>
          <p:cNvSpPr/>
          <p:nvPr/>
        </p:nvSpPr>
        <p:spPr>
          <a:xfrm>
            <a:off x="3987800" y="226296"/>
            <a:ext cx="528480" cy="6698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D3550DEF-3795-48ED-9D00-78FD878EE5A1}"/>
              </a:ext>
            </a:extLst>
          </p:cNvPr>
          <p:cNvSpPr/>
          <p:nvPr/>
        </p:nvSpPr>
        <p:spPr>
          <a:xfrm>
            <a:off x="5416977" y="232711"/>
            <a:ext cx="528480" cy="6698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067811EA-E431-467B-A3FB-9BCE3888C2A9}"/>
              </a:ext>
            </a:extLst>
          </p:cNvPr>
          <p:cNvSpPr/>
          <p:nvPr/>
        </p:nvSpPr>
        <p:spPr>
          <a:xfrm>
            <a:off x="6661260" y="220041"/>
            <a:ext cx="528480" cy="6698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62930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randombar(horizontal)">
                                      <p:cBhvr>
                                        <p:cTn id="12" dur="500"/>
                                        <p:tgtEl>
                                          <p:spTgt spid="60"/>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randombar(horizontal)">
                                      <p:cBhvr>
                                        <p:cTn id="16" dur="500"/>
                                        <p:tgtEl>
                                          <p:spTgt spid="5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repeatCount="400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repeatCount="4000" fill="hold" grpId="0" nodeType="with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500"/>
                                        <p:tgtEl>
                                          <p:spTgt spid="67"/>
                                        </p:tgtEl>
                                      </p:cBhvr>
                                    </p:animEffect>
                                  </p:childTnLst>
                                </p:cTn>
                              </p:par>
                              <p:par>
                                <p:cTn id="25" presetID="10" presetClass="entr" presetSubtype="0" repeatCount="400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5"/>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67"/>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68"/>
                                        </p:tgtEl>
                                        <p:attrNameLst>
                                          <p:attrName>style.visibility</p:attrName>
                                        </p:attrNameLst>
                                      </p:cBhvr>
                                      <p:to>
                                        <p:strVal val="hidden"/>
                                      </p:to>
                                    </p:set>
                                  </p:childTnLst>
                                </p:cTn>
                              </p:par>
                              <p:par>
                                <p:cTn id="36" presetID="63" presetClass="path" presetSubtype="0" accel="50000" decel="50000" fill="hold" grpId="0" nodeType="withEffect">
                                  <p:stCondLst>
                                    <p:cond delay="0"/>
                                  </p:stCondLst>
                                  <p:childTnLst>
                                    <p:animMotion origin="layout" path="M 1.25E-6 1.11111E-6 L 0.19766 -0.00324 " pathEditMode="relative" rAng="0" ptsTypes="AA">
                                      <p:cBhvr>
                                        <p:cTn id="37" dur="2000" fill="hold"/>
                                        <p:tgtEl>
                                          <p:spTgt spid="141"/>
                                        </p:tgtEl>
                                        <p:attrNameLst>
                                          <p:attrName>ppt_x</p:attrName>
                                          <p:attrName>ppt_y</p:attrName>
                                        </p:attrNameLst>
                                      </p:cBhvr>
                                      <p:rCtr x="9883" y="-162"/>
                                    </p:animMotion>
                                  </p:childTnLst>
                                </p:cTn>
                              </p:par>
                              <p:par>
                                <p:cTn id="38" presetID="63" presetClass="path" presetSubtype="0" accel="50000" decel="50000" fill="hold" grpId="0" nodeType="withEffect">
                                  <p:stCondLst>
                                    <p:cond delay="0"/>
                                  </p:stCondLst>
                                  <p:childTnLst>
                                    <p:animMotion origin="layout" path="M 3.95833E-6 3.33333E-6 L 0.18685 3.33333E-6 " pathEditMode="relative" rAng="0" ptsTypes="AA">
                                      <p:cBhvr>
                                        <p:cTn id="39" dur="2000" fill="hold"/>
                                        <p:tgtEl>
                                          <p:spTgt spid="136"/>
                                        </p:tgtEl>
                                        <p:attrNameLst>
                                          <p:attrName>ppt_x</p:attrName>
                                          <p:attrName>ppt_y</p:attrName>
                                        </p:attrNameLst>
                                      </p:cBhvr>
                                      <p:rCtr x="9336" y="0"/>
                                    </p:animMotion>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40"/>
                                        </p:tgtEl>
                                        <p:attrNameLst>
                                          <p:attrName>style.visibility</p:attrName>
                                        </p:attrNameLst>
                                      </p:cBhvr>
                                      <p:to>
                                        <p:strVal val="visible"/>
                                      </p:to>
                                    </p:set>
                                    <p:animEffect transition="in" filter="fade">
                                      <p:cBhvr>
                                        <p:cTn id="43" dur="500"/>
                                        <p:tgtEl>
                                          <p:spTgt spid="140"/>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129"/>
                                        </p:tgtEl>
                                        <p:attrNameLst>
                                          <p:attrName>style.visibility</p:attrName>
                                        </p:attrNameLst>
                                      </p:cBhvr>
                                      <p:to>
                                        <p:strVal val="visible"/>
                                      </p:to>
                                    </p:set>
                                    <p:animEffect transition="in" filter="fade">
                                      <p:cBhvr>
                                        <p:cTn id="47" dur="500"/>
                                        <p:tgtEl>
                                          <p:spTgt spid="1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58"/>
                                        </p:tgtEl>
                                      </p:cBhvr>
                                    </p:animEffect>
                                    <p:set>
                                      <p:cBhvr>
                                        <p:cTn id="52" dur="1" fill="hold">
                                          <p:stCondLst>
                                            <p:cond delay="499"/>
                                          </p:stCondLst>
                                        </p:cTn>
                                        <p:tgtEl>
                                          <p:spTgt spid="5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60"/>
                                        </p:tgtEl>
                                      </p:cBhvr>
                                    </p:animEffect>
                                    <p:set>
                                      <p:cBhvr>
                                        <p:cTn id="55" dur="1" fill="hold">
                                          <p:stCondLst>
                                            <p:cond delay="499"/>
                                          </p:stCondLst>
                                        </p:cTn>
                                        <p:tgtEl>
                                          <p:spTgt spid="60"/>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59"/>
                                        </p:tgtEl>
                                      </p:cBhvr>
                                    </p:animEffect>
                                    <p:set>
                                      <p:cBhvr>
                                        <p:cTn id="58" dur="1" fill="hold">
                                          <p:stCondLst>
                                            <p:cond delay="499"/>
                                          </p:stCondLst>
                                        </p:cTn>
                                        <p:tgtEl>
                                          <p:spTgt spid="5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barn(inVertical)">
                                      <p:cBhvr>
                                        <p:cTn id="63" dur="500"/>
                                        <p:tgtEl>
                                          <p:spTgt spid="63"/>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randombar(horizontal)">
                                      <p:cBhvr>
                                        <p:cTn id="68" dur="500"/>
                                        <p:tgtEl>
                                          <p:spTgt spid="6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randombar(horizontal)">
                                      <p:cBhvr>
                                        <p:cTn id="7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36" grpId="0"/>
      <p:bldP spid="140" grpId="0"/>
      <p:bldP spid="141" grpId="0"/>
      <p:bldP spid="58" grpId="0"/>
      <p:bldP spid="58" grpId="1"/>
      <p:bldP spid="59" grpId="0"/>
      <p:bldP spid="59" grpId="1"/>
      <p:bldP spid="63" grpId="0"/>
      <p:bldP spid="64" grpId="0"/>
      <p:bldP spid="5" grpId="0" animBg="1"/>
      <p:bldP spid="5" grpId="1" animBg="1"/>
      <p:bldP spid="67" grpId="0" animBg="1"/>
      <p:bldP spid="67" grpId="1" animBg="1"/>
      <p:bldP spid="68" grpId="0" animBg="1"/>
      <p:bldP spid="6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Rectangle 215">
            <a:extLst>
              <a:ext uri="{FF2B5EF4-FFF2-40B4-BE49-F238E27FC236}">
                <a16:creationId xmlns:a16="http://schemas.microsoft.com/office/drawing/2014/main" id="{3AABFE78-B9AE-4C9E-855C-07CB71B60E3D}"/>
              </a:ext>
            </a:extLst>
          </p:cNvPr>
          <p:cNvSpPr/>
          <p:nvPr/>
        </p:nvSpPr>
        <p:spPr>
          <a:xfrm>
            <a:off x="428104" y="0"/>
            <a:ext cx="2080104" cy="6858000"/>
          </a:xfrm>
          <a:prstGeom prst="rect">
            <a:avLst/>
          </a:prstGeom>
          <a:solidFill>
            <a:srgbClr val="EAA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8" name="Group 7">
            <a:extLst>
              <a:ext uri="{FF2B5EF4-FFF2-40B4-BE49-F238E27FC236}">
                <a16:creationId xmlns:a16="http://schemas.microsoft.com/office/drawing/2014/main" id="{E81A3FDD-B565-4A96-A6F3-EC34083FF4EB}"/>
              </a:ext>
            </a:extLst>
          </p:cNvPr>
          <p:cNvGrpSpPr/>
          <p:nvPr/>
        </p:nvGrpSpPr>
        <p:grpSpPr>
          <a:xfrm>
            <a:off x="-18844" y="-155946"/>
            <a:ext cx="487874" cy="7278839"/>
            <a:chOff x="-15434" y="-158493"/>
            <a:chExt cx="487874" cy="7278839"/>
          </a:xfrm>
        </p:grpSpPr>
        <p:sp>
          <p:nvSpPr>
            <p:cNvPr id="109" name="Rectangle 108">
              <a:extLst>
                <a:ext uri="{FF2B5EF4-FFF2-40B4-BE49-F238E27FC236}">
                  <a16:creationId xmlns:a16="http://schemas.microsoft.com/office/drawing/2014/main" id="{158BF1E4-3BAF-4C74-9FC8-4498AF90FB13}"/>
                </a:ext>
              </a:extLst>
            </p:cNvPr>
            <p:cNvSpPr/>
            <p:nvPr/>
          </p:nvSpPr>
          <p:spPr>
            <a:xfrm>
              <a:off x="0" y="1025"/>
              <a:ext cx="472440" cy="6858000"/>
            </a:xfrm>
            <a:prstGeom prst="rect">
              <a:avLst/>
            </a:prstGeom>
            <a:solidFill>
              <a:srgbClr val="787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cxnSp>
          <p:nvCxnSpPr>
            <p:cNvPr id="80" name="Straight Connector 79">
              <a:extLst>
                <a:ext uri="{FF2B5EF4-FFF2-40B4-BE49-F238E27FC236}">
                  <a16:creationId xmlns:a16="http://schemas.microsoft.com/office/drawing/2014/main" id="{04885C86-20E4-4FC2-A04F-39C6A6E3A3F7}"/>
                </a:ext>
              </a:extLst>
            </p:cNvPr>
            <p:cNvCxnSpPr>
              <a:cxnSpLocks/>
            </p:cNvCxnSpPr>
            <p:nvPr/>
          </p:nvCxnSpPr>
          <p:spPr>
            <a:xfrm flipH="1">
              <a:off x="289366" y="-158493"/>
              <a:ext cx="1" cy="71708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72EE7-05BB-4118-811B-779DC99252B8}"/>
                </a:ext>
              </a:extLst>
            </p:cNvPr>
            <p:cNvCxnSpPr>
              <a:cxnSpLocks/>
            </p:cNvCxnSpPr>
            <p:nvPr/>
          </p:nvCxnSpPr>
          <p:spPr>
            <a:xfrm flipH="1">
              <a:off x="127320" y="-50514"/>
              <a:ext cx="1" cy="71708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5220A1D-5FBC-4B0A-B8C6-E5FB4251FD44}"/>
                </a:ext>
              </a:extLst>
            </p:cNvPr>
            <p:cNvCxnSpPr>
              <a:cxnSpLocks/>
            </p:cNvCxnSpPr>
            <p:nvPr/>
          </p:nvCxnSpPr>
          <p:spPr>
            <a:xfrm flipH="1">
              <a:off x="0" y="16208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4EAE006-8595-460D-9D3E-E0FA5836AC4B}"/>
                </a:ext>
              </a:extLst>
            </p:cNvPr>
            <p:cNvCxnSpPr>
              <a:cxnSpLocks/>
            </p:cNvCxnSpPr>
            <p:nvPr/>
          </p:nvCxnSpPr>
          <p:spPr>
            <a:xfrm flipH="1">
              <a:off x="0" y="34920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DA3F671-EF25-475A-9679-C5D1815722FC}"/>
                </a:ext>
              </a:extLst>
            </p:cNvPr>
            <p:cNvCxnSpPr>
              <a:cxnSpLocks/>
            </p:cNvCxnSpPr>
            <p:nvPr/>
          </p:nvCxnSpPr>
          <p:spPr>
            <a:xfrm flipH="1">
              <a:off x="0" y="52784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38ECC5B-244F-43AD-8AFC-00D2F98CEB7B}"/>
                </a:ext>
              </a:extLst>
            </p:cNvPr>
            <p:cNvCxnSpPr>
              <a:cxnSpLocks/>
            </p:cNvCxnSpPr>
            <p:nvPr/>
          </p:nvCxnSpPr>
          <p:spPr>
            <a:xfrm flipH="1">
              <a:off x="0" y="71496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988F0CC-08BA-4470-BE08-F2527891B0DB}"/>
                </a:ext>
              </a:extLst>
            </p:cNvPr>
            <p:cNvCxnSpPr>
              <a:cxnSpLocks/>
            </p:cNvCxnSpPr>
            <p:nvPr/>
          </p:nvCxnSpPr>
          <p:spPr>
            <a:xfrm flipH="1">
              <a:off x="0" y="88344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5E8C432-405C-4AD4-9E8D-8FF7CD990644}"/>
                </a:ext>
              </a:extLst>
            </p:cNvPr>
            <p:cNvCxnSpPr>
              <a:cxnSpLocks/>
            </p:cNvCxnSpPr>
            <p:nvPr/>
          </p:nvCxnSpPr>
          <p:spPr>
            <a:xfrm flipH="1">
              <a:off x="0" y="107056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C99C3BD-33F0-480C-AC71-9538192BC884}"/>
                </a:ext>
              </a:extLst>
            </p:cNvPr>
            <p:cNvCxnSpPr>
              <a:cxnSpLocks/>
            </p:cNvCxnSpPr>
            <p:nvPr/>
          </p:nvCxnSpPr>
          <p:spPr>
            <a:xfrm flipH="1">
              <a:off x="0" y="124920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91FBE3A-29EF-4D44-8101-17F80428C175}"/>
                </a:ext>
              </a:extLst>
            </p:cNvPr>
            <p:cNvCxnSpPr>
              <a:cxnSpLocks/>
            </p:cNvCxnSpPr>
            <p:nvPr/>
          </p:nvCxnSpPr>
          <p:spPr>
            <a:xfrm flipH="1">
              <a:off x="0" y="143632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A0FE2C4-2508-46CA-88E6-DE1167435648}"/>
                </a:ext>
              </a:extLst>
            </p:cNvPr>
            <p:cNvCxnSpPr>
              <a:cxnSpLocks/>
            </p:cNvCxnSpPr>
            <p:nvPr/>
          </p:nvCxnSpPr>
          <p:spPr>
            <a:xfrm flipH="1">
              <a:off x="0" y="161496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44DC108-8962-469D-948C-6BF56AADA1C4}"/>
                </a:ext>
              </a:extLst>
            </p:cNvPr>
            <p:cNvCxnSpPr>
              <a:cxnSpLocks/>
            </p:cNvCxnSpPr>
            <p:nvPr/>
          </p:nvCxnSpPr>
          <p:spPr>
            <a:xfrm flipH="1">
              <a:off x="0" y="180208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03EDFA7-DDCB-4AD2-A280-C03FBBE1FA4E}"/>
                </a:ext>
              </a:extLst>
            </p:cNvPr>
            <p:cNvCxnSpPr>
              <a:cxnSpLocks/>
            </p:cNvCxnSpPr>
            <p:nvPr/>
          </p:nvCxnSpPr>
          <p:spPr>
            <a:xfrm flipH="1">
              <a:off x="0" y="198072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26480FB-B23A-4252-A25B-80D9EFAAA445}"/>
                </a:ext>
              </a:extLst>
            </p:cNvPr>
            <p:cNvCxnSpPr>
              <a:cxnSpLocks/>
            </p:cNvCxnSpPr>
            <p:nvPr/>
          </p:nvCxnSpPr>
          <p:spPr>
            <a:xfrm flipH="1">
              <a:off x="0" y="216784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1B2BBFC-3CC8-41ED-ABF0-A76605EA468E}"/>
                </a:ext>
              </a:extLst>
            </p:cNvPr>
            <p:cNvCxnSpPr>
              <a:cxnSpLocks/>
            </p:cNvCxnSpPr>
            <p:nvPr/>
          </p:nvCxnSpPr>
          <p:spPr>
            <a:xfrm flipH="1">
              <a:off x="-15434" y="231600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25E607C-0E4B-473B-9E46-351EDF80849C}"/>
                </a:ext>
              </a:extLst>
            </p:cNvPr>
            <p:cNvCxnSpPr>
              <a:cxnSpLocks/>
            </p:cNvCxnSpPr>
            <p:nvPr/>
          </p:nvCxnSpPr>
          <p:spPr>
            <a:xfrm flipH="1">
              <a:off x="-15434" y="250312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1B29F67-3782-4313-98A1-242BB7CA03B5}"/>
                </a:ext>
              </a:extLst>
            </p:cNvPr>
            <p:cNvCxnSpPr>
              <a:cxnSpLocks/>
            </p:cNvCxnSpPr>
            <p:nvPr/>
          </p:nvCxnSpPr>
          <p:spPr>
            <a:xfrm flipH="1">
              <a:off x="-15434" y="268176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32DCDE1-553F-419C-8F5B-E62418AD2F3E}"/>
                </a:ext>
              </a:extLst>
            </p:cNvPr>
            <p:cNvCxnSpPr>
              <a:cxnSpLocks/>
            </p:cNvCxnSpPr>
            <p:nvPr/>
          </p:nvCxnSpPr>
          <p:spPr>
            <a:xfrm flipH="1">
              <a:off x="-15434" y="286888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A2F6F58-CEC6-4B9C-AA8B-8E15BE24B3EA}"/>
                </a:ext>
              </a:extLst>
            </p:cNvPr>
            <p:cNvCxnSpPr>
              <a:cxnSpLocks/>
            </p:cNvCxnSpPr>
            <p:nvPr/>
          </p:nvCxnSpPr>
          <p:spPr>
            <a:xfrm flipH="1">
              <a:off x="0" y="302720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91AF83B-4B22-4432-B6BB-550B3BE41D5B}"/>
                </a:ext>
              </a:extLst>
            </p:cNvPr>
            <p:cNvCxnSpPr>
              <a:cxnSpLocks/>
            </p:cNvCxnSpPr>
            <p:nvPr/>
          </p:nvCxnSpPr>
          <p:spPr>
            <a:xfrm flipH="1">
              <a:off x="0" y="321432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1BEAAC1-299E-47FF-BB82-C568CD6BC73A}"/>
                </a:ext>
              </a:extLst>
            </p:cNvPr>
            <p:cNvCxnSpPr>
              <a:cxnSpLocks/>
            </p:cNvCxnSpPr>
            <p:nvPr/>
          </p:nvCxnSpPr>
          <p:spPr>
            <a:xfrm flipH="1">
              <a:off x="0" y="339296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6F460F0-8469-47BF-92F6-D4692D73150D}"/>
                </a:ext>
              </a:extLst>
            </p:cNvPr>
            <p:cNvCxnSpPr>
              <a:cxnSpLocks/>
            </p:cNvCxnSpPr>
            <p:nvPr/>
          </p:nvCxnSpPr>
          <p:spPr>
            <a:xfrm flipH="1">
              <a:off x="0" y="358008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C537CD8-3292-42A5-97D8-0BDD7AADCCD6}"/>
                </a:ext>
              </a:extLst>
            </p:cNvPr>
            <p:cNvCxnSpPr>
              <a:cxnSpLocks/>
            </p:cNvCxnSpPr>
            <p:nvPr/>
          </p:nvCxnSpPr>
          <p:spPr>
            <a:xfrm flipH="1">
              <a:off x="-15434" y="3786351"/>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B58A724-8C62-4E95-9C4B-290E02BDC766}"/>
                </a:ext>
              </a:extLst>
            </p:cNvPr>
            <p:cNvCxnSpPr>
              <a:cxnSpLocks/>
            </p:cNvCxnSpPr>
            <p:nvPr/>
          </p:nvCxnSpPr>
          <p:spPr>
            <a:xfrm flipH="1">
              <a:off x="-15434" y="3973476"/>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13111A0-4C06-4C98-831E-9FBAFDA10A57}"/>
                </a:ext>
              </a:extLst>
            </p:cNvPr>
            <p:cNvCxnSpPr>
              <a:cxnSpLocks/>
            </p:cNvCxnSpPr>
            <p:nvPr/>
          </p:nvCxnSpPr>
          <p:spPr>
            <a:xfrm flipH="1">
              <a:off x="-15434" y="4152111"/>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0DF5F05-73A9-483B-96D3-4643B3950D03}"/>
                </a:ext>
              </a:extLst>
            </p:cNvPr>
            <p:cNvCxnSpPr>
              <a:cxnSpLocks/>
            </p:cNvCxnSpPr>
            <p:nvPr/>
          </p:nvCxnSpPr>
          <p:spPr>
            <a:xfrm flipH="1">
              <a:off x="-15434" y="4339236"/>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E5C41E0-3C27-4127-85DA-7ED6C62E91BF}"/>
                </a:ext>
              </a:extLst>
            </p:cNvPr>
            <p:cNvCxnSpPr>
              <a:cxnSpLocks/>
            </p:cNvCxnSpPr>
            <p:nvPr/>
          </p:nvCxnSpPr>
          <p:spPr>
            <a:xfrm flipH="1">
              <a:off x="-15434" y="453088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853C927-7E30-4642-8601-B5004E541DDD}"/>
                </a:ext>
              </a:extLst>
            </p:cNvPr>
            <p:cNvCxnSpPr>
              <a:cxnSpLocks/>
            </p:cNvCxnSpPr>
            <p:nvPr/>
          </p:nvCxnSpPr>
          <p:spPr>
            <a:xfrm flipH="1">
              <a:off x="-15434" y="471800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946ACB66-B2C0-440C-8338-9664D0F5160B}"/>
                </a:ext>
              </a:extLst>
            </p:cNvPr>
            <p:cNvCxnSpPr>
              <a:cxnSpLocks/>
            </p:cNvCxnSpPr>
            <p:nvPr/>
          </p:nvCxnSpPr>
          <p:spPr>
            <a:xfrm flipH="1">
              <a:off x="-15434" y="4896644"/>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54DFE9EE-A797-486E-989D-2A25C1C2C6F2}"/>
                </a:ext>
              </a:extLst>
            </p:cNvPr>
            <p:cNvCxnSpPr>
              <a:cxnSpLocks/>
            </p:cNvCxnSpPr>
            <p:nvPr/>
          </p:nvCxnSpPr>
          <p:spPr>
            <a:xfrm flipH="1">
              <a:off x="-15434" y="5083769"/>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006C8A1B-4E00-43A3-A0F1-EF898A4D675C}"/>
                </a:ext>
              </a:extLst>
            </p:cNvPr>
            <p:cNvCxnSpPr>
              <a:cxnSpLocks/>
            </p:cNvCxnSpPr>
            <p:nvPr/>
          </p:nvCxnSpPr>
          <p:spPr>
            <a:xfrm flipH="1">
              <a:off x="-15434" y="5243036"/>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320AE39-30C1-4E8C-B5E4-39DC508132F0}"/>
                </a:ext>
              </a:extLst>
            </p:cNvPr>
            <p:cNvCxnSpPr>
              <a:cxnSpLocks/>
            </p:cNvCxnSpPr>
            <p:nvPr/>
          </p:nvCxnSpPr>
          <p:spPr>
            <a:xfrm flipH="1">
              <a:off x="-15434" y="5430161"/>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621953A-5974-4C12-8372-FA4FB8C628F2}"/>
                </a:ext>
              </a:extLst>
            </p:cNvPr>
            <p:cNvCxnSpPr>
              <a:cxnSpLocks/>
            </p:cNvCxnSpPr>
            <p:nvPr/>
          </p:nvCxnSpPr>
          <p:spPr>
            <a:xfrm flipH="1">
              <a:off x="-15434" y="5608796"/>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9EE90A3-F77A-446B-8A44-C28040E80A72}"/>
                </a:ext>
              </a:extLst>
            </p:cNvPr>
            <p:cNvCxnSpPr>
              <a:cxnSpLocks/>
            </p:cNvCxnSpPr>
            <p:nvPr/>
          </p:nvCxnSpPr>
          <p:spPr>
            <a:xfrm flipH="1">
              <a:off x="-15434" y="5795921"/>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9F457C6-74F6-4200-8B03-512D8ED8A75B}"/>
                </a:ext>
              </a:extLst>
            </p:cNvPr>
            <p:cNvCxnSpPr>
              <a:cxnSpLocks/>
            </p:cNvCxnSpPr>
            <p:nvPr/>
          </p:nvCxnSpPr>
          <p:spPr>
            <a:xfrm flipH="1">
              <a:off x="-15434" y="5963920"/>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2510B07-A0ED-42E9-892F-A78F6356E925}"/>
                </a:ext>
              </a:extLst>
            </p:cNvPr>
            <p:cNvCxnSpPr>
              <a:cxnSpLocks/>
            </p:cNvCxnSpPr>
            <p:nvPr/>
          </p:nvCxnSpPr>
          <p:spPr>
            <a:xfrm flipH="1">
              <a:off x="-15434" y="6151045"/>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9C0CD51-07C5-47DD-9424-EC2BCEAF757C}"/>
                </a:ext>
              </a:extLst>
            </p:cNvPr>
            <p:cNvCxnSpPr>
              <a:cxnSpLocks/>
            </p:cNvCxnSpPr>
            <p:nvPr/>
          </p:nvCxnSpPr>
          <p:spPr>
            <a:xfrm flipH="1">
              <a:off x="-15434" y="6329680"/>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B7BFE99-E11F-433D-818A-1CBCA314543E}"/>
                </a:ext>
              </a:extLst>
            </p:cNvPr>
            <p:cNvCxnSpPr>
              <a:cxnSpLocks/>
            </p:cNvCxnSpPr>
            <p:nvPr/>
          </p:nvCxnSpPr>
          <p:spPr>
            <a:xfrm flipH="1">
              <a:off x="-15434" y="6516805"/>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A12866A-0682-4363-9888-BB2AD411C7C6}"/>
                </a:ext>
              </a:extLst>
            </p:cNvPr>
            <p:cNvCxnSpPr>
              <a:cxnSpLocks/>
            </p:cNvCxnSpPr>
            <p:nvPr/>
          </p:nvCxnSpPr>
          <p:spPr>
            <a:xfrm flipH="1">
              <a:off x="-15434" y="6695916"/>
              <a:ext cx="428104"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grpSp>
      <p:sp>
        <p:nvSpPr>
          <p:cNvPr id="64" name="Rectangle 63">
            <a:extLst>
              <a:ext uri="{FF2B5EF4-FFF2-40B4-BE49-F238E27FC236}">
                <a16:creationId xmlns:a16="http://schemas.microsoft.com/office/drawing/2014/main" id="{5FB343DA-AF71-4015-BE48-927890DB91FA}"/>
              </a:ext>
            </a:extLst>
          </p:cNvPr>
          <p:cNvSpPr/>
          <p:nvPr/>
        </p:nvSpPr>
        <p:spPr>
          <a:xfrm>
            <a:off x="2953299" y="662541"/>
            <a:ext cx="8830880" cy="3665747"/>
          </a:xfrm>
          <a:prstGeom prst="rect">
            <a:avLst/>
          </a:prstGeom>
          <a:noFill/>
        </p:spPr>
        <p:txBody>
          <a:bodyPr wrap="square" rtlCol="0">
            <a:spAutoFit/>
          </a:bodyPr>
          <a:lstStyle/>
          <a:p>
            <a:pPr algn="just">
              <a:lnSpc>
                <a:spcPct val="150000"/>
              </a:lnSpc>
            </a:pP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Muốn</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trừ</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hai</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phân</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số</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cùng</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mẫu</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số</a:t>
            </a:r>
            <a:r>
              <a:rPr lang="en-US" sz="4000" b="1" dirty="0">
                <a:solidFill>
                  <a:schemeClr val="accent5">
                    <a:lumMod val="50000"/>
                  </a:schemeClr>
                </a:solidFill>
                <a:latin typeface="UTM Avo" panose="02040603050506020204" pitchFamily="18" charset="0"/>
              </a:rPr>
              <a:t>, ta </a:t>
            </a:r>
            <a:r>
              <a:rPr lang="en-US" sz="4000" b="1" dirty="0" err="1">
                <a:solidFill>
                  <a:schemeClr val="accent5">
                    <a:lumMod val="50000"/>
                  </a:schemeClr>
                </a:solidFill>
                <a:latin typeface="UTM Avo" panose="02040603050506020204" pitchFamily="18" charset="0"/>
              </a:rPr>
              <a:t>trừ</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tử</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số</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của</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phân</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số</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thứ</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nhất</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cho</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tử</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số</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của</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phân</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số</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thứ</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hai</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và</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giữ</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nguyên</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mẫu</a:t>
            </a:r>
            <a:r>
              <a:rPr lang="en-US" sz="4000" b="1" dirty="0">
                <a:solidFill>
                  <a:schemeClr val="accent5">
                    <a:lumMod val="50000"/>
                  </a:schemeClr>
                </a:solidFill>
                <a:latin typeface="UTM Avo" panose="02040603050506020204" pitchFamily="18" charset="0"/>
              </a:rPr>
              <a:t> </a:t>
            </a:r>
            <a:r>
              <a:rPr lang="en-US" sz="4000" b="1" dirty="0" err="1">
                <a:solidFill>
                  <a:schemeClr val="accent5">
                    <a:lumMod val="50000"/>
                  </a:schemeClr>
                </a:solidFill>
                <a:latin typeface="UTM Avo" panose="02040603050506020204" pitchFamily="18" charset="0"/>
              </a:rPr>
              <a:t>số</a:t>
            </a:r>
            <a:r>
              <a:rPr lang="en-US" sz="4000" b="1" dirty="0">
                <a:solidFill>
                  <a:schemeClr val="accent5">
                    <a:lumMod val="50000"/>
                  </a:schemeClr>
                </a:solidFill>
                <a:latin typeface="UTM Avo" panose="02040603050506020204" pitchFamily="18" charset="0"/>
              </a:rPr>
              <a:t>.</a:t>
            </a:r>
          </a:p>
        </p:txBody>
      </p:sp>
      <p:grpSp>
        <p:nvGrpSpPr>
          <p:cNvPr id="70" name="Group 69">
            <a:extLst>
              <a:ext uri="{FF2B5EF4-FFF2-40B4-BE49-F238E27FC236}">
                <a16:creationId xmlns:a16="http://schemas.microsoft.com/office/drawing/2014/main" id="{99DB75CE-F031-40B4-98EB-A2689EA7FE6E}"/>
              </a:ext>
            </a:extLst>
          </p:cNvPr>
          <p:cNvGrpSpPr/>
          <p:nvPr/>
        </p:nvGrpSpPr>
        <p:grpSpPr>
          <a:xfrm>
            <a:off x="486879" y="6743753"/>
            <a:ext cx="12227178" cy="1400379"/>
            <a:chOff x="-17589" y="5084533"/>
            <a:chExt cx="12227178" cy="1867707"/>
          </a:xfrm>
        </p:grpSpPr>
        <p:sp>
          <p:nvSpPr>
            <p:cNvPr id="71" name="Rectangle 70">
              <a:extLst>
                <a:ext uri="{FF2B5EF4-FFF2-40B4-BE49-F238E27FC236}">
                  <a16:creationId xmlns:a16="http://schemas.microsoft.com/office/drawing/2014/main" id="{BE5C6596-0E81-4A26-90B2-9E92C4D10AEA}"/>
                </a:ext>
              </a:extLst>
            </p:cNvPr>
            <p:cNvSpPr/>
            <p:nvPr/>
          </p:nvSpPr>
          <p:spPr>
            <a:xfrm rot="16200000">
              <a:off x="5191083" y="-68771"/>
              <a:ext cx="1792245" cy="12209588"/>
            </a:xfrm>
            <a:prstGeom prst="rect">
              <a:avLst/>
            </a:prstGeom>
            <a:solidFill>
              <a:srgbClr val="787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cxnSp>
          <p:nvCxnSpPr>
            <p:cNvPr id="72" name="Straight Connector 71">
              <a:extLst>
                <a:ext uri="{FF2B5EF4-FFF2-40B4-BE49-F238E27FC236}">
                  <a16:creationId xmlns:a16="http://schemas.microsoft.com/office/drawing/2014/main" id="{AEE9B661-73C5-44D1-9BE7-03FF2214CE85}"/>
                </a:ext>
              </a:extLst>
            </p:cNvPr>
            <p:cNvCxnSpPr>
              <a:cxnSpLocks/>
            </p:cNvCxnSpPr>
            <p:nvPr/>
          </p:nvCxnSpPr>
          <p:spPr>
            <a:xfrm flipH="1">
              <a:off x="-17589" y="536863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6FA9F23-7900-4675-B194-2D61B95DF9C5}"/>
                </a:ext>
              </a:extLst>
            </p:cNvPr>
            <p:cNvCxnSpPr>
              <a:cxnSpLocks/>
            </p:cNvCxnSpPr>
            <p:nvPr/>
          </p:nvCxnSpPr>
          <p:spPr>
            <a:xfrm flipH="1">
              <a:off x="-17589" y="558199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8350B4C-251B-4601-8550-9D8CD5DB43E4}"/>
                </a:ext>
              </a:extLst>
            </p:cNvPr>
            <p:cNvCxnSpPr>
              <a:cxnSpLocks/>
            </p:cNvCxnSpPr>
            <p:nvPr/>
          </p:nvCxnSpPr>
          <p:spPr>
            <a:xfrm flipH="1">
              <a:off x="0" y="583599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599FE9B-3FE2-4FEE-A6DC-FDD784E0F54C}"/>
                </a:ext>
              </a:extLst>
            </p:cNvPr>
            <p:cNvCxnSpPr>
              <a:cxnSpLocks/>
            </p:cNvCxnSpPr>
            <p:nvPr/>
          </p:nvCxnSpPr>
          <p:spPr>
            <a:xfrm flipH="1">
              <a:off x="-17589" y="608999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327295B-57DD-4D40-AABF-13917039D5E1}"/>
                </a:ext>
              </a:extLst>
            </p:cNvPr>
            <p:cNvCxnSpPr>
              <a:cxnSpLocks/>
            </p:cNvCxnSpPr>
            <p:nvPr/>
          </p:nvCxnSpPr>
          <p:spPr>
            <a:xfrm flipH="1">
              <a:off x="-17589" y="631351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D117F8F-86B0-4E64-A189-3B79F2ECE7C4}"/>
                </a:ext>
              </a:extLst>
            </p:cNvPr>
            <p:cNvCxnSpPr>
              <a:cxnSpLocks/>
            </p:cNvCxnSpPr>
            <p:nvPr/>
          </p:nvCxnSpPr>
          <p:spPr>
            <a:xfrm flipH="1">
              <a:off x="-17589" y="652687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23E4105-358C-4E0A-810E-A836A97DAEE1}"/>
                </a:ext>
              </a:extLst>
            </p:cNvPr>
            <p:cNvCxnSpPr>
              <a:cxnSpLocks/>
            </p:cNvCxnSpPr>
            <p:nvPr/>
          </p:nvCxnSpPr>
          <p:spPr>
            <a:xfrm flipH="1">
              <a:off x="0" y="674023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1D0691D-EAE0-4CFF-8D2D-DDB892CA82ED}"/>
                </a:ext>
              </a:extLst>
            </p:cNvPr>
            <p:cNvCxnSpPr>
              <a:cxnSpLocks/>
            </p:cNvCxnSpPr>
            <p:nvPr/>
          </p:nvCxnSpPr>
          <p:spPr>
            <a:xfrm>
              <a:off x="151437" y="513990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4FCAF8A-A065-4CEB-B047-5C1FDE66D843}"/>
                </a:ext>
              </a:extLst>
            </p:cNvPr>
            <p:cNvCxnSpPr>
              <a:cxnSpLocks/>
            </p:cNvCxnSpPr>
            <p:nvPr/>
          </p:nvCxnSpPr>
          <p:spPr>
            <a:xfrm>
              <a:off x="370512" y="515612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1D69163-2536-4950-85B1-F4C59159C96F}"/>
                </a:ext>
              </a:extLst>
            </p:cNvPr>
            <p:cNvCxnSpPr>
              <a:cxnSpLocks/>
            </p:cNvCxnSpPr>
            <p:nvPr/>
          </p:nvCxnSpPr>
          <p:spPr>
            <a:xfrm>
              <a:off x="580062" y="513990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1BA603D-B14F-4127-9732-5EEA3E4A27D3}"/>
                </a:ext>
              </a:extLst>
            </p:cNvPr>
            <p:cNvCxnSpPr>
              <a:cxnSpLocks/>
            </p:cNvCxnSpPr>
            <p:nvPr/>
          </p:nvCxnSpPr>
          <p:spPr>
            <a:xfrm>
              <a:off x="799137" y="515612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3649D464-759C-4D97-B1B5-30338AE33037}"/>
                </a:ext>
              </a:extLst>
            </p:cNvPr>
            <p:cNvCxnSpPr>
              <a:cxnSpLocks/>
            </p:cNvCxnSpPr>
            <p:nvPr/>
          </p:nvCxnSpPr>
          <p:spPr>
            <a:xfrm>
              <a:off x="1018212" y="514377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43644CB-7A8F-443D-B1D1-99C863502996}"/>
                </a:ext>
              </a:extLst>
            </p:cNvPr>
            <p:cNvCxnSpPr>
              <a:cxnSpLocks/>
            </p:cNvCxnSpPr>
            <p:nvPr/>
          </p:nvCxnSpPr>
          <p:spPr>
            <a:xfrm>
              <a:off x="1237287" y="5159994"/>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3CEDAA75-053C-40F8-B25E-A70E72E24E90}"/>
                </a:ext>
              </a:extLst>
            </p:cNvPr>
            <p:cNvCxnSpPr>
              <a:cxnSpLocks/>
            </p:cNvCxnSpPr>
            <p:nvPr/>
          </p:nvCxnSpPr>
          <p:spPr>
            <a:xfrm>
              <a:off x="1446837" y="514377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3326D6E-0DFC-47F8-871B-273254A5BDDD}"/>
                </a:ext>
              </a:extLst>
            </p:cNvPr>
            <p:cNvCxnSpPr>
              <a:cxnSpLocks/>
            </p:cNvCxnSpPr>
            <p:nvPr/>
          </p:nvCxnSpPr>
          <p:spPr>
            <a:xfrm>
              <a:off x="1665912" y="5159994"/>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3ACDE0B-3B45-49A5-99CA-FB6DD83199E4}"/>
                </a:ext>
              </a:extLst>
            </p:cNvPr>
            <p:cNvCxnSpPr>
              <a:cxnSpLocks/>
            </p:cNvCxnSpPr>
            <p:nvPr/>
          </p:nvCxnSpPr>
          <p:spPr>
            <a:xfrm>
              <a:off x="1875462" y="510849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ED6F58E-F3A0-45CA-8FD1-DBE90BDB940D}"/>
                </a:ext>
              </a:extLst>
            </p:cNvPr>
            <p:cNvCxnSpPr>
              <a:cxnSpLocks/>
            </p:cNvCxnSpPr>
            <p:nvPr/>
          </p:nvCxnSpPr>
          <p:spPr>
            <a:xfrm>
              <a:off x="2094537" y="512472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CE5B8C5-94CA-4891-9023-DB8B194FC02A}"/>
                </a:ext>
              </a:extLst>
            </p:cNvPr>
            <p:cNvCxnSpPr>
              <a:cxnSpLocks/>
            </p:cNvCxnSpPr>
            <p:nvPr/>
          </p:nvCxnSpPr>
          <p:spPr>
            <a:xfrm>
              <a:off x="2304087" y="510849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A83BAE2-00CB-400F-892C-CA65592268D3}"/>
                </a:ext>
              </a:extLst>
            </p:cNvPr>
            <p:cNvCxnSpPr>
              <a:cxnSpLocks/>
            </p:cNvCxnSpPr>
            <p:nvPr/>
          </p:nvCxnSpPr>
          <p:spPr>
            <a:xfrm>
              <a:off x="2523162" y="512472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4CA410B-346D-4473-B1E6-2DC3F92754C6}"/>
                </a:ext>
              </a:extLst>
            </p:cNvPr>
            <p:cNvCxnSpPr>
              <a:cxnSpLocks/>
            </p:cNvCxnSpPr>
            <p:nvPr/>
          </p:nvCxnSpPr>
          <p:spPr>
            <a:xfrm>
              <a:off x="2742237" y="511236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4EF24312-06B8-4066-98A4-7807EAF8BF9A}"/>
                </a:ext>
              </a:extLst>
            </p:cNvPr>
            <p:cNvCxnSpPr>
              <a:cxnSpLocks/>
            </p:cNvCxnSpPr>
            <p:nvPr/>
          </p:nvCxnSpPr>
          <p:spPr>
            <a:xfrm>
              <a:off x="2961312" y="5128592"/>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A1BC2D-8803-4F31-B0AF-A2D960BCC0A2}"/>
                </a:ext>
              </a:extLst>
            </p:cNvPr>
            <p:cNvCxnSpPr>
              <a:cxnSpLocks/>
            </p:cNvCxnSpPr>
            <p:nvPr/>
          </p:nvCxnSpPr>
          <p:spPr>
            <a:xfrm>
              <a:off x="3170862" y="511236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959FE354-183A-4A2A-B8C9-868409BA6976}"/>
                </a:ext>
              </a:extLst>
            </p:cNvPr>
            <p:cNvCxnSpPr>
              <a:cxnSpLocks/>
            </p:cNvCxnSpPr>
            <p:nvPr/>
          </p:nvCxnSpPr>
          <p:spPr>
            <a:xfrm>
              <a:off x="3389937" y="5128592"/>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28A5BB8-DA67-4988-9905-A5A464C40C59}"/>
                </a:ext>
              </a:extLst>
            </p:cNvPr>
            <p:cNvCxnSpPr>
              <a:cxnSpLocks/>
            </p:cNvCxnSpPr>
            <p:nvPr/>
          </p:nvCxnSpPr>
          <p:spPr>
            <a:xfrm>
              <a:off x="3625771" y="513602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4A4932D-568B-4002-916B-48A6B096FA9F}"/>
                </a:ext>
              </a:extLst>
            </p:cNvPr>
            <p:cNvCxnSpPr>
              <a:cxnSpLocks/>
            </p:cNvCxnSpPr>
            <p:nvPr/>
          </p:nvCxnSpPr>
          <p:spPr>
            <a:xfrm>
              <a:off x="3844846" y="5152252"/>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AE1957E4-F159-4761-8E34-DDDE641E12B6}"/>
                </a:ext>
              </a:extLst>
            </p:cNvPr>
            <p:cNvCxnSpPr>
              <a:cxnSpLocks/>
            </p:cNvCxnSpPr>
            <p:nvPr/>
          </p:nvCxnSpPr>
          <p:spPr>
            <a:xfrm>
              <a:off x="4054396" y="513602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6618F78E-FB6F-46A9-B2C8-1E82D9369EE8}"/>
                </a:ext>
              </a:extLst>
            </p:cNvPr>
            <p:cNvCxnSpPr>
              <a:cxnSpLocks/>
            </p:cNvCxnSpPr>
            <p:nvPr/>
          </p:nvCxnSpPr>
          <p:spPr>
            <a:xfrm>
              <a:off x="4273471" y="5152252"/>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E162FF8-F0C9-427B-8296-7DCB2B6D5AE8}"/>
                </a:ext>
              </a:extLst>
            </p:cNvPr>
            <p:cNvCxnSpPr>
              <a:cxnSpLocks/>
            </p:cNvCxnSpPr>
            <p:nvPr/>
          </p:nvCxnSpPr>
          <p:spPr>
            <a:xfrm>
              <a:off x="4492546" y="513990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6E6731F-DEF3-4AF1-8E42-7490548FCC8B}"/>
                </a:ext>
              </a:extLst>
            </p:cNvPr>
            <p:cNvCxnSpPr>
              <a:cxnSpLocks/>
            </p:cNvCxnSpPr>
            <p:nvPr/>
          </p:nvCxnSpPr>
          <p:spPr>
            <a:xfrm>
              <a:off x="4711621" y="515612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984B90A1-66F6-4E29-92DD-2EA02285894C}"/>
                </a:ext>
              </a:extLst>
            </p:cNvPr>
            <p:cNvCxnSpPr>
              <a:cxnSpLocks/>
            </p:cNvCxnSpPr>
            <p:nvPr/>
          </p:nvCxnSpPr>
          <p:spPr>
            <a:xfrm>
              <a:off x="4921171" y="513990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89752B18-AF47-4CC1-9C7E-8B69C38A6519}"/>
                </a:ext>
              </a:extLst>
            </p:cNvPr>
            <p:cNvCxnSpPr>
              <a:cxnSpLocks/>
            </p:cNvCxnSpPr>
            <p:nvPr/>
          </p:nvCxnSpPr>
          <p:spPr>
            <a:xfrm>
              <a:off x="5140246" y="515612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D294B63C-EC60-44E7-A399-16047F778359}"/>
                </a:ext>
              </a:extLst>
            </p:cNvPr>
            <p:cNvCxnSpPr>
              <a:cxnSpLocks/>
            </p:cNvCxnSpPr>
            <p:nvPr/>
          </p:nvCxnSpPr>
          <p:spPr>
            <a:xfrm>
              <a:off x="5349796" y="5104627"/>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E657DDD-1D56-46EB-8D1B-D50FAC13F07B}"/>
                </a:ext>
              </a:extLst>
            </p:cNvPr>
            <p:cNvCxnSpPr>
              <a:cxnSpLocks/>
            </p:cNvCxnSpPr>
            <p:nvPr/>
          </p:nvCxnSpPr>
          <p:spPr>
            <a:xfrm>
              <a:off x="5568871" y="512085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31AF94A-80A8-4A24-9B90-30170EC06B41}"/>
                </a:ext>
              </a:extLst>
            </p:cNvPr>
            <p:cNvCxnSpPr>
              <a:cxnSpLocks/>
            </p:cNvCxnSpPr>
            <p:nvPr/>
          </p:nvCxnSpPr>
          <p:spPr>
            <a:xfrm>
              <a:off x="5778421" y="5104627"/>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DD4A4B1-0F52-4B86-BEA7-1DC53D20ACC8}"/>
                </a:ext>
              </a:extLst>
            </p:cNvPr>
            <p:cNvCxnSpPr>
              <a:cxnSpLocks/>
            </p:cNvCxnSpPr>
            <p:nvPr/>
          </p:nvCxnSpPr>
          <p:spPr>
            <a:xfrm>
              <a:off x="5997496" y="512085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2E2B902F-E51E-4116-A303-A27E67E224F1}"/>
                </a:ext>
              </a:extLst>
            </p:cNvPr>
            <p:cNvCxnSpPr>
              <a:cxnSpLocks/>
            </p:cNvCxnSpPr>
            <p:nvPr/>
          </p:nvCxnSpPr>
          <p:spPr>
            <a:xfrm>
              <a:off x="6216571" y="510849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FACA0F10-6732-4F9C-94A5-EEFD8F2EFE4B}"/>
                </a:ext>
              </a:extLst>
            </p:cNvPr>
            <p:cNvCxnSpPr>
              <a:cxnSpLocks/>
            </p:cNvCxnSpPr>
            <p:nvPr/>
          </p:nvCxnSpPr>
          <p:spPr>
            <a:xfrm>
              <a:off x="6435646" y="512472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456F0C44-5E93-4929-A41F-979273217694}"/>
                </a:ext>
              </a:extLst>
            </p:cNvPr>
            <p:cNvCxnSpPr>
              <a:cxnSpLocks/>
            </p:cNvCxnSpPr>
            <p:nvPr/>
          </p:nvCxnSpPr>
          <p:spPr>
            <a:xfrm>
              <a:off x="6645196" y="510849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0A833CB-67F2-4456-954D-9AB175884C4A}"/>
                </a:ext>
              </a:extLst>
            </p:cNvPr>
            <p:cNvCxnSpPr>
              <a:cxnSpLocks/>
            </p:cNvCxnSpPr>
            <p:nvPr/>
          </p:nvCxnSpPr>
          <p:spPr>
            <a:xfrm>
              <a:off x="6864271" y="512472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AD0F3F9D-CBFF-4180-A401-14554378172F}"/>
                </a:ext>
              </a:extLst>
            </p:cNvPr>
            <p:cNvCxnSpPr>
              <a:cxnSpLocks/>
            </p:cNvCxnSpPr>
            <p:nvPr/>
          </p:nvCxnSpPr>
          <p:spPr>
            <a:xfrm>
              <a:off x="7103222" y="5115935"/>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949AAF81-AF4E-4ED1-AAB1-FD0B9DA68B26}"/>
                </a:ext>
              </a:extLst>
            </p:cNvPr>
            <p:cNvCxnSpPr>
              <a:cxnSpLocks/>
            </p:cNvCxnSpPr>
            <p:nvPr/>
          </p:nvCxnSpPr>
          <p:spPr>
            <a:xfrm>
              <a:off x="7322297" y="513215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E5BD83F4-D77D-4BBB-A7DC-DA3B8746F30E}"/>
                </a:ext>
              </a:extLst>
            </p:cNvPr>
            <p:cNvCxnSpPr>
              <a:cxnSpLocks/>
            </p:cNvCxnSpPr>
            <p:nvPr/>
          </p:nvCxnSpPr>
          <p:spPr>
            <a:xfrm>
              <a:off x="7531847" y="5115935"/>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0072545-B940-494E-8453-47EDD9FF4195}"/>
                </a:ext>
              </a:extLst>
            </p:cNvPr>
            <p:cNvCxnSpPr>
              <a:cxnSpLocks/>
            </p:cNvCxnSpPr>
            <p:nvPr/>
          </p:nvCxnSpPr>
          <p:spPr>
            <a:xfrm>
              <a:off x="7750922" y="513215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5DF50D65-3087-4E47-AAAA-DB9D34917A7F}"/>
                </a:ext>
              </a:extLst>
            </p:cNvPr>
            <p:cNvCxnSpPr>
              <a:cxnSpLocks/>
            </p:cNvCxnSpPr>
            <p:nvPr/>
          </p:nvCxnSpPr>
          <p:spPr>
            <a:xfrm>
              <a:off x="7969997" y="511980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E35F0DC2-4D45-47D2-A591-E9EB1300EC78}"/>
                </a:ext>
              </a:extLst>
            </p:cNvPr>
            <p:cNvCxnSpPr>
              <a:cxnSpLocks/>
            </p:cNvCxnSpPr>
            <p:nvPr/>
          </p:nvCxnSpPr>
          <p:spPr>
            <a:xfrm>
              <a:off x="8189072" y="513602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6540B456-0578-4FBF-B17B-4406DC224003}"/>
                </a:ext>
              </a:extLst>
            </p:cNvPr>
            <p:cNvCxnSpPr>
              <a:cxnSpLocks/>
            </p:cNvCxnSpPr>
            <p:nvPr/>
          </p:nvCxnSpPr>
          <p:spPr>
            <a:xfrm>
              <a:off x="8398622" y="511980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E091B30D-28F7-48E1-9727-8C31D561C8C8}"/>
                </a:ext>
              </a:extLst>
            </p:cNvPr>
            <p:cNvCxnSpPr>
              <a:cxnSpLocks/>
            </p:cNvCxnSpPr>
            <p:nvPr/>
          </p:nvCxnSpPr>
          <p:spPr>
            <a:xfrm>
              <a:off x="8617697" y="513602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5B421F2A-C06E-41D7-8C0E-2304C662A353}"/>
                </a:ext>
              </a:extLst>
            </p:cNvPr>
            <p:cNvCxnSpPr>
              <a:cxnSpLocks/>
            </p:cNvCxnSpPr>
            <p:nvPr/>
          </p:nvCxnSpPr>
          <p:spPr>
            <a:xfrm>
              <a:off x="8827247" y="508453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3C9E82B5-1DA1-4940-A0D6-532CBC091E83}"/>
                </a:ext>
              </a:extLst>
            </p:cNvPr>
            <p:cNvCxnSpPr>
              <a:cxnSpLocks/>
            </p:cNvCxnSpPr>
            <p:nvPr/>
          </p:nvCxnSpPr>
          <p:spPr>
            <a:xfrm>
              <a:off x="9046322" y="510075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61285138-6DA3-4782-9D56-51AE37117D2E}"/>
                </a:ext>
              </a:extLst>
            </p:cNvPr>
            <p:cNvCxnSpPr>
              <a:cxnSpLocks/>
            </p:cNvCxnSpPr>
            <p:nvPr/>
          </p:nvCxnSpPr>
          <p:spPr>
            <a:xfrm>
              <a:off x="9255872" y="508453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78E20800-0FB3-4023-9318-9B5A46263E2E}"/>
                </a:ext>
              </a:extLst>
            </p:cNvPr>
            <p:cNvCxnSpPr>
              <a:cxnSpLocks/>
            </p:cNvCxnSpPr>
            <p:nvPr/>
          </p:nvCxnSpPr>
          <p:spPr>
            <a:xfrm>
              <a:off x="9474947" y="510075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E16EF2F1-34F9-4D89-A7C1-4103E9602242}"/>
                </a:ext>
              </a:extLst>
            </p:cNvPr>
            <p:cNvCxnSpPr>
              <a:cxnSpLocks/>
            </p:cNvCxnSpPr>
            <p:nvPr/>
          </p:nvCxnSpPr>
          <p:spPr>
            <a:xfrm>
              <a:off x="9694022" y="5088404"/>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7F173CF1-21DE-4154-92F5-7AB82A673C98}"/>
                </a:ext>
              </a:extLst>
            </p:cNvPr>
            <p:cNvCxnSpPr>
              <a:cxnSpLocks/>
            </p:cNvCxnSpPr>
            <p:nvPr/>
          </p:nvCxnSpPr>
          <p:spPr>
            <a:xfrm>
              <a:off x="9913097" y="5104627"/>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001A1C86-BBE0-4193-9124-BF30C2FBF06D}"/>
                </a:ext>
              </a:extLst>
            </p:cNvPr>
            <p:cNvCxnSpPr>
              <a:cxnSpLocks/>
            </p:cNvCxnSpPr>
            <p:nvPr/>
          </p:nvCxnSpPr>
          <p:spPr>
            <a:xfrm>
              <a:off x="10122647" y="5088404"/>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FC0CAC85-F1F8-4268-BEB0-64CA6B8F0079}"/>
                </a:ext>
              </a:extLst>
            </p:cNvPr>
            <p:cNvCxnSpPr>
              <a:cxnSpLocks/>
            </p:cNvCxnSpPr>
            <p:nvPr/>
          </p:nvCxnSpPr>
          <p:spPr>
            <a:xfrm>
              <a:off x="10341722" y="5104627"/>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0EC20E4C-D67A-4856-82C4-26564EEF33ED}"/>
                </a:ext>
              </a:extLst>
            </p:cNvPr>
            <p:cNvCxnSpPr>
              <a:cxnSpLocks/>
            </p:cNvCxnSpPr>
            <p:nvPr/>
          </p:nvCxnSpPr>
          <p:spPr>
            <a:xfrm>
              <a:off x="10560357" y="5093285"/>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4447372-1768-4B21-9DE4-68F5C3704C26}"/>
                </a:ext>
              </a:extLst>
            </p:cNvPr>
            <p:cNvCxnSpPr>
              <a:cxnSpLocks/>
            </p:cNvCxnSpPr>
            <p:nvPr/>
          </p:nvCxnSpPr>
          <p:spPr>
            <a:xfrm>
              <a:off x="10779432" y="510950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81C3B1DF-3F0E-49B6-97E6-6F6D512B68A6}"/>
                </a:ext>
              </a:extLst>
            </p:cNvPr>
            <p:cNvCxnSpPr>
              <a:cxnSpLocks/>
            </p:cNvCxnSpPr>
            <p:nvPr/>
          </p:nvCxnSpPr>
          <p:spPr>
            <a:xfrm>
              <a:off x="10988982" y="5093285"/>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66553FA7-54C2-4EC6-AC9D-8986B15A2DB6}"/>
                </a:ext>
              </a:extLst>
            </p:cNvPr>
            <p:cNvCxnSpPr>
              <a:cxnSpLocks/>
            </p:cNvCxnSpPr>
            <p:nvPr/>
          </p:nvCxnSpPr>
          <p:spPr>
            <a:xfrm>
              <a:off x="11208057" y="510950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2211228A-7E81-43CA-B5F0-19650C45582F}"/>
                </a:ext>
              </a:extLst>
            </p:cNvPr>
            <p:cNvCxnSpPr>
              <a:cxnSpLocks/>
            </p:cNvCxnSpPr>
            <p:nvPr/>
          </p:nvCxnSpPr>
          <p:spPr>
            <a:xfrm>
              <a:off x="11427132" y="509715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09BF007-6405-4774-A9BE-2EE31E5473CC}"/>
                </a:ext>
              </a:extLst>
            </p:cNvPr>
            <p:cNvCxnSpPr>
              <a:cxnSpLocks/>
            </p:cNvCxnSpPr>
            <p:nvPr/>
          </p:nvCxnSpPr>
          <p:spPr>
            <a:xfrm>
              <a:off x="11646207" y="511337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B5476191-FE69-4C60-A135-5716D1EEDB34}"/>
                </a:ext>
              </a:extLst>
            </p:cNvPr>
            <p:cNvCxnSpPr>
              <a:cxnSpLocks/>
            </p:cNvCxnSpPr>
            <p:nvPr/>
          </p:nvCxnSpPr>
          <p:spPr>
            <a:xfrm>
              <a:off x="11855757" y="509715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148699C2-94AB-482D-B9EA-3CC26ECBF79A}"/>
                </a:ext>
              </a:extLst>
            </p:cNvPr>
            <p:cNvCxnSpPr>
              <a:cxnSpLocks/>
            </p:cNvCxnSpPr>
            <p:nvPr/>
          </p:nvCxnSpPr>
          <p:spPr>
            <a:xfrm>
              <a:off x="12074832" y="511337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grpSp>
      <p:sp>
        <p:nvSpPr>
          <p:cNvPr id="184" name="Rectangle 183">
            <a:extLst>
              <a:ext uri="{FF2B5EF4-FFF2-40B4-BE49-F238E27FC236}">
                <a16:creationId xmlns:a16="http://schemas.microsoft.com/office/drawing/2014/main" id="{5AB004A3-D1DE-47E2-9BDD-FAA4046C7F5B}"/>
              </a:ext>
            </a:extLst>
          </p:cNvPr>
          <p:cNvSpPr/>
          <p:nvPr/>
        </p:nvSpPr>
        <p:spPr>
          <a:xfrm>
            <a:off x="504469" y="6291012"/>
            <a:ext cx="12209588" cy="497711"/>
          </a:xfrm>
          <a:prstGeom prst="rect">
            <a:avLst/>
          </a:prstGeom>
          <a:solidFill>
            <a:srgbClr val="EAA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pic>
        <p:nvPicPr>
          <p:cNvPr id="185" name="Picture 184" descr="A picture containing toy, vector graphics&#10;&#10;Description automatically generated">
            <a:extLst>
              <a:ext uri="{FF2B5EF4-FFF2-40B4-BE49-F238E27FC236}">
                <a16:creationId xmlns:a16="http://schemas.microsoft.com/office/drawing/2014/main" id="{A7E5414A-9A6D-4F1A-A88E-C029F9C85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6974" y="3410578"/>
            <a:ext cx="4100406" cy="4419458"/>
          </a:xfrm>
          <a:prstGeom prst="rect">
            <a:avLst/>
          </a:prstGeom>
          <a:effectLst>
            <a:outerShdw blurRad="50800" dist="38100" dir="5400000" algn="t" rotWithShape="0">
              <a:prstClr val="black">
                <a:alpha val="40000"/>
              </a:prstClr>
            </a:outerShdw>
          </a:effectLst>
        </p:spPr>
      </p:pic>
      <p:pic>
        <p:nvPicPr>
          <p:cNvPr id="40" name="Picture 39" descr="A picture containing corn&#10;&#10;Description automatically generated">
            <a:extLst>
              <a:ext uri="{FF2B5EF4-FFF2-40B4-BE49-F238E27FC236}">
                <a16:creationId xmlns:a16="http://schemas.microsoft.com/office/drawing/2014/main" id="{5E62126A-43FD-4E77-8BD6-4A7607B9E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9615">
            <a:off x="81864" y="907918"/>
            <a:ext cx="2359690" cy="3519706"/>
          </a:xfrm>
          <a:prstGeom prst="rect">
            <a:avLst/>
          </a:prstGeom>
        </p:spPr>
      </p:pic>
      <p:pic>
        <p:nvPicPr>
          <p:cNvPr id="1036" name="Picture 1035" descr="A green cabbage cut in half&#10;&#10;Description automatically generated with medium confidence">
            <a:extLst>
              <a:ext uri="{FF2B5EF4-FFF2-40B4-BE49-F238E27FC236}">
                <a16:creationId xmlns:a16="http://schemas.microsoft.com/office/drawing/2014/main" id="{624677BC-A6EA-4587-A1B7-720DDA0DC8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3186" y="3773651"/>
            <a:ext cx="4008284" cy="4176571"/>
          </a:xfrm>
          <a:prstGeom prst="rect">
            <a:avLst/>
          </a:prstGeom>
        </p:spPr>
      </p:pic>
      <p:pic>
        <p:nvPicPr>
          <p:cNvPr id="1024" name="Picture 1023">
            <a:extLst>
              <a:ext uri="{FF2B5EF4-FFF2-40B4-BE49-F238E27FC236}">
                <a16:creationId xmlns:a16="http://schemas.microsoft.com/office/drawing/2014/main" id="{51D8E9F2-6D64-4F1F-B1F5-7EA8CD6899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321096">
            <a:off x="8651817" y="4602871"/>
            <a:ext cx="1881063" cy="3088079"/>
          </a:xfrm>
          <a:prstGeom prst="rect">
            <a:avLst/>
          </a:prstGeom>
        </p:spPr>
      </p:pic>
      <p:pic>
        <p:nvPicPr>
          <p:cNvPr id="1040" name="Picture 1039" descr="A close-up of a nuclear explosion&#10;&#10;Description automatically generated with low confidence">
            <a:extLst>
              <a:ext uri="{FF2B5EF4-FFF2-40B4-BE49-F238E27FC236}">
                <a16:creationId xmlns:a16="http://schemas.microsoft.com/office/drawing/2014/main" id="{E2F2148F-CF8F-4C4E-AA8E-0707050F9F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149093">
            <a:off x="-852766" y="-275616"/>
            <a:ext cx="3576302" cy="2360359"/>
          </a:xfrm>
          <a:prstGeom prst="rect">
            <a:avLst/>
          </a:prstGeom>
        </p:spPr>
      </p:pic>
      <p:pic>
        <p:nvPicPr>
          <p:cNvPr id="3" name="Picture 2" descr="A picture containing dark, footwear&#10;&#10;Description automatically generated">
            <a:extLst>
              <a:ext uri="{FF2B5EF4-FFF2-40B4-BE49-F238E27FC236}">
                <a16:creationId xmlns:a16="http://schemas.microsoft.com/office/drawing/2014/main" id="{41B56CF6-253B-4D51-B58B-563BAB63C1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084751">
            <a:off x="-561278" y="-140880"/>
            <a:ext cx="3729765" cy="2939717"/>
          </a:xfrm>
          <a:prstGeom prst="rect">
            <a:avLst/>
          </a:prstGeom>
        </p:spPr>
      </p:pic>
    </p:spTree>
    <p:custDataLst>
      <p:tags r:id="rId1"/>
    </p:custDataLst>
    <p:extLst>
      <p:ext uri="{BB962C8B-B14F-4D97-AF65-F5344CB8AC3E}">
        <p14:creationId xmlns:p14="http://schemas.microsoft.com/office/powerpoint/2010/main" val="787203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Rectangle 215">
            <a:extLst>
              <a:ext uri="{FF2B5EF4-FFF2-40B4-BE49-F238E27FC236}">
                <a16:creationId xmlns:a16="http://schemas.microsoft.com/office/drawing/2014/main" id="{3AABFE78-B9AE-4C9E-855C-07CB71B60E3D}"/>
              </a:ext>
            </a:extLst>
          </p:cNvPr>
          <p:cNvSpPr/>
          <p:nvPr/>
        </p:nvSpPr>
        <p:spPr>
          <a:xfrm rot="16200000">
            <a:off x="5649732" y="-5737565"/>
            <a:ext cx="862864" cy="12256849"/>
          </a:xfrm>
          <a:prstGeom prst="rect">
            <a:avLst/>
          </a:prstGeom>
          <a:solidFill>
            <a:srgbClr val="EAA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3" name="TextBox 122">
            <a:extLst>
              <a:ext uri="{FF2B5EF4-FFF2-40B4-BE49-F238E27FC236}">
                <a16:creationId xmlns:a16="http://schemas.microsoft.com/office/drawing/2014/main" id="{A7AF85E9-6D48-42F4-A159-9419AE843B75}"/>
              </a:ext>
            </a:extLst>
          </p:cNvPr>
          <p:cNvSpPr txBox="1"/>
          <p:nvPr/>
        </p:nvSpPr>
        <p:spPr>
          <a:xfrm>
            <a:off x="3741022" y="307749"/>
            <a:ext cx="5173014" cy="1200329"/>
          </a:xfrm>
          <a:prstGeom prst="rect">
            <a:avLst/>
          </a:prstGeom>
          <a:noFill/>
        </p:spPr>
        <p:txBody>
          <a:bodyPr wrap="square" rtlCol="0">
            <a:spAutoFit/>
          </a:bodyPr>
          <a:lstStyle>
            <a:defPPr>
              <a:defRPr lang="en-US"/>
            </a:defPPr>
            <a:lvl1pPr>
              <a:defRPr sz="7200">
                <a:effectLst>
                  <a:glow rad="215900">
                    <a:schemeClr val="bg1"/>
                  </a:glow>
                </a:effectLst>
                <a:latin typeface="UVN Bai Sau Nang" panose="04030905020802020C03" pitchFamily="82" charset="0"/>
              </a:defRPr>
            </a:lvl1pPr>
          </a:lstStyle>
          <a:p>
            <a:r>
              <a:rPr lang="en-US" dirty="0"/>
              <a:t>LUYỆN TẬP</a:t>
            </a:r>
            <a:endParaRPr lang="en-PH" dirty="0"/>
          </a:p>
        </p:txBody>
      </p:sp>
      <p:sp>
        <p:nvSpPr>
          <p:cNvPr id="124" name="TextBox 123">
            <a:extLst>
              <a:ext uri="{FF2B5EF4-FFF2-40B4-BE49-F238E27FC236}">
                <a16:creationId xmlns:a16="http://schemas.microsoft.com/office/drawing/2014/main" id="{EA1AA5AE-3233-4B1E-A3D3-16AC88B69AF3}"/>
              </a:ext>
            </a:extLst>
          </p:cNvPr>
          <p:cNvSpPr txBox="1"/>
          <p:nvPr/>
        </p:nvSpPr>
        <p:spPr>
          <a:xfrm>
            <a:off x="1437082" y="1431606"/>
            <a:ext cx="5173014" cy="830997"/>
          </a:xfrm>
          <a:prstGeom prst="rect">
            <a:avLst/>
          </a:prstGeom>
          <a:noFill/>
        </p:spPr>
        <p:txBody>
          <a:bodyPr wrap="square" rtlCol="0">
            <a:spAutoFit/>
          </a:bodyPr>
          <a:lstStyle/>
          <a:p>
            <a:pPr algn="ctr"/>
            <a:r>
              <a:rPr lang="en-US" sz="4800" dirty="0">
                <a:latin typeface="UTM Avo" panose="02040603050506020204" pitchFamily="18" charset="0"/>
              </a:rPr>
              <a:t>1. </a:t>
            </a:r>
            <a:r>
              <a:rPr lang="en-US" sz="4800" dirty="0" err="1">
                <a:latin typeface="UTM Avo" panose="02040603050506020204" pitchFamily="18" charset="0"/>
              </a:rPr>
              <a:t>Tính</a:t>
            </a:r>
            <a:r>
              <a:rPr lang="en-US" sz="4800" dirty="0">
                <a:latin typeface="UTM Avo" panose="02040603050506020204" pitchFamily="18" charset="0"/>
              </a:rPr>
              <a:t>:</a:t>
            </a:r>
            <a:endParaRPr lang="en-PH" sz="4800" dirty="0">
              <a:latin typeface="UTM Avo" panose="02040603050506020204" pitchFamily="18" charset="0"/>
            </a:endParaRPr>
          </a:p>
        </p:txBody>
      </p:sp>
      <p:grpSp>
        <p:nvGrpSpPr>
          <p:cNvPr id="51" name="Group 50">
            <a:extLst>
              <a:ext uri="{FF2B5EF4-FFF2-40B4-BE49-F238E27FC236}">
                <a16:creationId xmlns:a16="http://schemas.microsoft.com/office/drawing/2014/main" id="{B57833FD-0816-4B73-9D5E-8EFACC90C084}"/>
              </a:ext>
            </a:extLst>
          </p:cNvPr>
          <p:cNvGrpSpPr/>
          <p:nvPr/>
        </p:nvGrpSpPr>
        <p:grpSpPr>
          <a:xfrm>
            <a:off x="0" y="5466361"/>
            <a:ext cx="12227178" cy="1400379"/>
            <a:chOff x="-17589" y="5084533"/>
            <a:chExt cx="12227178" cy="1867707"/>
          </a:xfrm>
        </p:grpSpPr>
        <p:sp>
          <p:nvSpPr>
            <p:cNvPr id="52" name="Rectangle 51">
              <a:extLst>
                <a:ext uri="{FF2B5EF4-FFF2-40B4-BE49-F238E27FC236}">
                  <a16:creationId xmlns:a16="http://schemas.microsoft.com/office/drawing/2014/main" id="{AE02846A-10E9-4561-8348-D9D4E51D27EC}"/>
                </a:ext>
              </a:extLst>
            </p:cNvPr>
            <p:cNvSpPr/>
            <p:nvPr/>
          </p:nvSpPr>
          <p:spPr>
            <a:xfrm rot="16200000">
              <a:off x="5191083" y="-68771"/>
              <a:ext cx="1792245" cy="12209588"/>
            </a:xfrm>
            <a:prstGeom prst="rect">
              <a:avLst/>
            </a:prstGeom>
            <a:solidFill>
              <a:srgbClr val="787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cxnSp>
          <p:nvCxnSpPr>
            <p:cNvPr id="53" name="Straight Connector 52">
              <a:extLst>
                <a:ext uri="{FF2B5EF4-FFF2-40B4-BE49-F238E27FC236}">
                  <a16:creationId xmlns:a16="http://schemas.microsoft.com/office/drawing/2014/main" id="{C1733844-39C3-4CE5-9F96-1720E2C0D7C4}"/>
                </a:ext>
              </a:extLst>
            </p:cNvPr>
            <p:cNvCxnSpPr>
              <a:cxnSpLocks/>
            </p:cNvCxnSpPr>
            <p:nvPr/>
          </p:nvCxnSpPr>
          <p:spPr>
            <a:xfrm flipH="1">
              <a:off x="-17589" y="536863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66F58A6-4C0F-48C9-9B5E-6A53F7D25B77}"/>
                </a:ext>
              </a:extLst>
            </p:cNvPr>
            <p:cNvCxnSpPr>
              <a:cxnSpLocks/>
            </p:cNvCxnSpPr>
            <p:nvPr/>
          </p:nvCxnSpPr>
          <p:spPr>
            <a:xfrm flipH="1">
              <a:off x="-17589" y="558199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83EC28F-2A64-41B2-B77D-967F4EDC1950}"/>
                </a:ext>
              </a:extLst>
            </p:cNvPr>
            <p:cNvCxnSpPr>
              <a:cxnSpLocks/>
            </p:cNvCxnSpPr>
            <p:nvPr/>
          </p:nvCxnSpPr>
          <p:spPr>
            <a:xfrm flipH="1">
              <a:off x="0" y="583599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E898501-5F0A-4876-9833-F57062691AA5}"/>
                </a:ext>
              </a:extLst>
            </p:cNvPr>
            <p:cNvCxnSpPr>
              <a:cxnSpLocks/>
            </p:cNvCxnSpPr>
            <p:nvPr/>
          </p:nvCxnSpPr>
          <p:spPr>
            <a:xfrm flipH="1">
              <a:off x="-17589" y="608999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97C3653-6674-4F5F-A516-936946133A90}"/>
                </a:ext>
              </a:extLst>
            </p:cNvPr>
            <p:cNvCxnSpPr>
              <a:cxnSpLocks/>
            </p:cNvCxnSpPr>
            <p:nvPr/>
          </p:nvCxnSpPr>
          <p:spPr>
            <a:xfrm flipH="1">
              <a:off x="-17589" y="631351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68A026F-5D8B-41C1-8F85-00C54DD30C68}"/>
                </a:ext>
              </a:extLst>
            </p:cNvPr>
            <p:cNvCxnSpPr>
              <a:cxnSpLocks/>
            </p:cNvCxnSpPr>
            <p:nvPr/>
          </p:nvCxnSpPr>
          <p:spPr>
            <a:xfrm flipH="1">
              <a:off x="-17589" y="652687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EC892BF-8844-44D0-A2F5-6F11765D8601}"/>
                </a:ext>
              </a:extLst>
            </p:cNvPr>
            <p:cNvCxnSpPr>
              <a:cxnSpLocks/>
            </p:cNvCxnSpPr>
            <p:nvPr/>
          </p:nvCxnSpPr>
          <p:spPr>
            <a:xfrm flipH="1">
              <a:off x="0" y="6740235"/>
              <a:ext cx="12209589"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A2CE74D-9490-4E91-B40A-F767D80D7423}"/>
                </a:ext>
              </a:extLst>
            </p:cNvPr>
            <p:cNvCxnSpPr>
              <a:cxnSpLocks/>
            </p:cNvCxnSpPr>
            <p:nvPr/>
          </p:nvCxnSpPr>
          <p:spPr>
            <a:xfrm>
              <a:off x="151437" y="513990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266325B-3159-47D0-A6EB-34D5E1F851E2}"/>
                </a:ext>
              </a:extLst>
            </p:cNvPr>
            <p:cNvCxnSpPr>
              <a:cxnSpLocks/>
            </p:cNvCxnSpPr>
            <p:nvPr/>
          </p:nvCxnSpPr>
          <p:spPr>
            <a:xfrm>
              <a:off x="370512" y="515612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BFCA0A3-5914-4D4E-AA3B-7E9D08647D03}"/>
                </a:ext>
              </a:extLst>
            </p:cNvPr>
            <p:cNvCxnSpPr>
              <a:cxnSpLocks/>
            </p:cNvCxnSpPr>
            <p:nvPr/>
          </p:nvCxnSpPr>
          <p:spPr>
            <a:xfrm>
              <a:off x="580062" y="513990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CBAF94A-ABFF-4733-A50D-5313F082388F}"/>
                </a:ext>
              </a:extLst>
            </p:cNvPr>
            <p:cNvCxnSpPr>
              <a:cxnSpLocks/>
            </p:cNvCxnSpPr>
            <p:nvPr/>
          </p:nvCxnSpPr>
          <p:spPr>
            <a:xfrm>
              <a:off x="799137" y="515612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7845AE4-031B-4264-A61B-B0DAE6E8E5FF}"/>
                </a:ext>
              </a:extLst>
            </p:cNvPr>
            <p:cNvCxnSpPr>
              <a:cxnSpLocks/>
            </p:cNvCxnSpPr>
            <p:nvPr/>
          </p:nvCxnSpPr>
          <p:spPr>
            <a:xfrm>
              <a:off x="1018212" y="514377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5FCC373-FCF9-4F72-8CBB-DB1582A9C791}"/>
                </a:ext>
              </a:extLst>
            </p:cNvPr>
            <p:cNvCxnSpPr>
              <a:cxnSpLocks/>
            </p:cNvCxnSpPr>
            <p:nvPr/>
          </p:nvCxnSpPr>
          <p:spPr>
            <a:xfrm>
              <a:off x="1237287" y="5159994"/>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BE9B011-0A17-434E-8C20-3A36888FD9D5}"/>
                </a:ext>
              </a:extLst>
            </p:cNvPr>
            <p:cNvCxnSpPr>
              <a:cxnSpLocks/>
            </p:cNvCxnSpPr>
            <p:nvPr/>
          </p:nvCxnSpPr>
          <p:spPr>
            <a:xfrm>
              <a:off x="1446837" y="514377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9FA2D87-C467-4B78-B0ED-E11CFD553696}"/>
                </a:ext>
              </a:extLst>
            </p:cNvPr>
            <p:cNvCxnSpPr>
              <a:cxnSpLocks/>
            </p:cNvCxnSpPr>
            <p:nvPr/>
          </p:nvCxnSpPr>
          <p:spPr>
            <a:xfrm>
              <a:off x="1665912" y="5159994"/>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D8936B5-08A4-4483-975A-DE6862D2918F}"/>
                </a:ext>
              </a:extLst>
            </p:cNvPr>
            <p:cNvCxnSpPr>
              <a:cxnSpLocks/>
            </p:cNvCxnSpPr>
            <p:nvPr/>
          </p:nvCxnSpPr>
          <p:spPr>
            <a:xfrm>
              <a:off x="1875462" y="510849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017485E-64C0-4824-AB35-3358E8918B3D}"/>
                </a:ext>
              </a:extLst>
            </p:cNvPr>
            <p:cNvCxnSpPr>
              <a:cxnSpLocks/>
            </p:cNvCxnSpPr>
            <p:nvPr/>
          </p:nvCxnSpPr>
          <p:spPr>
            <a:xfrm>
              <a:off x="2094537" y="512472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C726B0B-8CAA-4B15-9D99-0631D515C46A}"/>
                </a:ext>
              </a:extLst>
            </p:cNvPr>
            <p:cNvCxnSpPr>
              <a:cxnSpLocks/>
            </p:cNvCxnSpPr>
            <p:nvPr/>
          </p:nvCxnSpPr>
          <p:spPr>
            <a:xfrm>
              <a:off x="2304087" y="510849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1E156EC-DD26-42B7-A746-BDCC6EACBB40}"/>
                </a:ext>
              </a:extLst>
            </p:cNvPr>
            <p:cNvCxnSpPr>
              <a:cxnSpLocks/>
            </p:cNvCxnSpPr>
            <p:nvPr/>
          </p:nvCxnSpPr>
          <p:spPr>
            <a:xfrm>
              <a:off x="2523162" y="512472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AE658DF-5906-4903-B230-95C251CE5B44}"/>
                </a:ext>
              </a:extLst>
            </p:cNvPr>
            <p:cNvCxnSpPr>
              <a:cxnSpLocks/>
            </p:cNvCxnSpPr>
            <p:nvPr/>
          </p:nvCxnSpPr>
          <p:spPr>
            <a:xfrm>
              <a:off x="2742237" y="511236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D65B73E-A62B-42D0-8340-F374E7114D06}"/>
                </a:ext>
              </a:extLst>
            </p:cNvPr>
            <p:cNvCxnSpPr>
              <a:cxnSpLocks/>
            </p:cNvCxnSpPr>
            <p:nvPr/>
          </p:nvCxnSpPr>
          <p:spPr>
            <a:xfrm>
              <a:off x="2961312" y="5128592"/>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E430749-BCFE-4FB8-866E-3E38FFBA77B6}"/>
                </a:ext>
              </a:extLst>
            </p:cNvPr>
            <p:cNvCxnSpPr>
              <a:cxnSpLocks/>
            </p:cNvCxnSpPr>
            <p:nvPr/>
          </p:nvCxnSpPr>
          <p:spPr>
            <a:xfrm>
              <a:off x="3170862" y="511236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279E72D-30FE-470A-BCB3-15E4335FD025}"/>
                </a:ext>
              </a:extLst>
            </p:cNvPr>
            <p:cNvCxnSpPr>
              <a:cxnSpLocks/>
            </p:cNvCxnSpPr>
            <p:nvPr/>
          </p:nvCxnSpPr>
          <p:spPr>
            <a:xfrm>
              <a:off x="3389937" y="5128592"/>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75DF4CC-F386-46E3-90B5-3151399A9282}"/>
                </a:ext>
              </a:extLst>
            </p:cNvPr>
            <p:cNvCxnSpPr>
              <a:cxnSpLocks/>
            </p:cNvCxnSpPr>
            <p:nvPr/>
          </p:nvCxnSpPr>
          <p:spPr>
            <a:xfrm>
              <a:off x="3625771" y="513602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9461B2A-736D-47DF-B80F-AE125E9AEBDF}"/>
                </a:ext>
              </a:extLst>
            </p:cNvPr>
            <p:cNvCxnSpPr>
              <a:cxnSpLocks/>
            </p:cNvCxnSpPr>
            <p:nvPr/>
          </p:nvCxnSpPr>
          <p:spPr>
            <a:xfrm>
              <a:off x="3844846" y="5152252"/>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A747131-6862-41FA-BEAA-FDBBAD7A4586}"/>
                </a:ext>
              </a:extLst>
            </p:cNvPr>
            <p:cNvCxnSpPr>
              <a:cxnSpLocks/>
            </p:cNvCxnSpPr>
            <p:nvPr/>
          </p:nvCxnSpPr>
          <p:spPr>
            <a:xfrm>
              <a:off x="4054396" y="513602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0CE5161-1D65-42FE-AE42-840EC70208F9}"/>
                </a:ext>
              </a:extLst>
            </p:cNvPr>
            <p:cNvCxnSpPr>
              <a:cxnSpLocks/>
            </p:cNvCxnSpPr>
            <p:nvPr/>
          </p:nvCxnSpPr>
          <p:spPr>
            <a:xfrm>
              <a:off x="4273471" y="5152252"/>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80F3293-6B01-425C-96D0-0B95C5395363}"/>
                </a:ext>
              </a:extLst>
            </p:cNvPr>
            <p:cNvCxnSpPr>
              <a:cxnSpLocks/>
            </p:cNvCxnSpPr>
            <p:nvPr/>
          </p:nvCxnSpPr>
          <p:spPr>
            <a:xfrm>
              <a:off x="4492546" y="513990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B2A7EFC-786B-47B8-A0FC-4E65469BC548}"/>
                </a:ext>
              </a:extLst>
            </p:cNvPr>
            <p:cNvCxnSpPr>
              <a:cxnSpLocks/>
            </p:cNvCxnSpPr>
            <p:nvPr/>
          </p:nvCxnSpPr>
          <p:spPr>
            <a:xfrm>
              <a:off x="4711621" y="515612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B85B5D-7BA2-4F2E-A53A-2F8DB7D737BF}"/>
                </a:ext>
              </a:extLst>
            </p:cNvPr>
            <p:cNvCxnSpPr>
              <a:cxnSpLocks/>
            </p:cNvCxnSpPr>
            <p:nvPr/>
          </p:nvCxnSpPr>
          <p:spPr>
            <a:xfrm>
              <a:off x="4921171" y="513990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B6E5DD8-FAB8-46FF-8FB9-E640B80659C2}"/>
                </a:ext>
              </a:extLst>
            </p:cNvPr>
            <p:cNvCxnSpPr>
              <a:cxnSpLocks/>
            </p:cNvCxnSpPr>
            <p:nvPr/>
          </p:nvCxnSpPr>
          <p:spPr>
            <a:xfrm>
              <a:off x="5140246" y="515612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80198F2C-C286-4F86-AA38-5A32129CB2D2}"/>
                </a:ext>
              </a:extLst>
            </p:cNvPr>
            <p:cNvCxnSpPr>
              <a:cxnSpLocks/>
            </p:cNvCxnSpPr>
            <p:nvPr/>
          </p:nvCxnSpPr>
          <p:spPr>
            <a:xfrm>
              <a:off x="5349796" y="5104627"/>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05C3676-FCEC-4AF2-9FCE-E7201DD8CE32}"/>
                </a:ext>
              </a:extLst>
            </p:cNvPr>
            <p:cNvCxnSpPr>
              <a:cxnSpLocks/>
            </p:cNvCxnSpPr>
            <p:nvPr/>
          </p:nvCxnSpPr>
          <p:spPr>
            <a:xfrm>
              <a:off x="5568871" y="512085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05D8E11-4321-4D56-A825-CCD8CE70F423}"/>
                </a:ext>
              </a:extLst>
            </p:cNvPr>
            <p:cNvCxnSpPr>
              <a:cxnSpLocks/>
            </p:cNvCxnSpPr>
            <p:nvPr/>
          </p:nvCxnSpPr>
          <p:spPr>
            <a:xfrm>
              <a:off x="5778421" y="5104627"/>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A243919-EE0E-4449-BEA2-6884A6EA0851}"/>
                </a:ext>
              </a:extLst>
            </p:cNvPr>
            <p:cNvCxnSpPr>
              <a:cxnSpLocks/>
            </p:cNvCxnSpPr>
            <p:nvPr/>
          </p:nvCxnSpPr>
          <p:spPr>
            <a:xfrm>
              <a:off x="5997496" y="5120850"/>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43AB806-C171-4712-A204-B569667F5B5A}"/>
                </a:ext>
              </a:extLst>
            </p:cNvPr>
            <p:cNvCxnSpPr>
              <a:cxnSpLocks/>
            </p:cNvCxnSpPr>
            <p:nvPr/>
          </p:nvCxnSpPr>
          <p:spPr>
            <a:xfrm>
              <a:off x="6216571" y="510849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ED578B7-CD80-4D96-9B81-7D25B92ACF24}"/>
                </a:ext>
              </a:extLst>
            </p:cNvPr>
            <p:cNvCxnSpPr>
              <a:cxnSpLocks/>
            </p:cNvCxnSpPr>
            <p:nvPr/>
          </p:nvCxnSpPr>
          <p:spPr>
            <a:xfrm>
              <a:off x="6435646" y="512472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6240B82-9A04-48C0-8887-CAFE3164B881}"/>
                </a:ext>
              </a:extLst>
            </p:cNvPr>
            <p:cNvCxnSpPr>
              <a:cxnSpLocks/>
            </p:cNvCxnSpPr>
            <p:nvPr/>
          </p:nvCxnSpPr>
          <p:spPr>
            <a:xfrm>
              <a:off x="6645196" y="510849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93FDF32-BAF1-4DF2-A3B1-891FB4C4EDF7}"/>
                </a:ext>
              </a:extLst>
            </p:cNvPr>
            <p:cNvCxnSpPr>
              <a:cxnSpLocks/>
            </p:cNvCxnSpPr>
            <p:nvPr/>
          </p:nvCxnSpPr>
          <p:spPr>
            <a:xfrm>
              <a:off x="6864271" y="5124721"/>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7553438-AC99-42E2-9DFA-BA92858B957C}"/>
                </a:ext>
              </a:extLst>
            </p:cNvPr>
            <p:cNvCxnSpPr>
              <a:cxnSpLocks/>
            </p:cNvCxnSpPr>
            <p:nvPr/>
          </p:nvCxnSpPr>
          <p:spPr>
            <a:xfrm>
              <a:off x="7103222" y="5115935"/>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398BDA9-16BB-4958-9ADD-0DD766F0C781}"/>
                </a:ext>
              </a:extLst>
            </p:cNvPr>
            <p:cNvCxnSpPr>
              <a:cxnSpLocks/>
            </p:cNvCxnSpPr>
            <p:nvPr/>
          </p:nvCxnSpPr>
          <p:spPr>
            <a:xfrm>
              <a:off x="7322297" y="513215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350B809-0325-4210-BFEF-C76E413E44CE}"/>
                </a:ext>
              </a:extLst>
            </p:cNvPr>
            <p:cNvCxnSpPr>
              <a:cxnSpLocks/>
            </p:cNvCxnSpPr>
            <p:nvPr/>
          </p:nvCxnSpPr>
          <p:spPr>
            <a:xfrm>
              <a:off x="7531847" y="5115935"/>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DA0486F-6FAB-4FBE-8C13-CB46A81B99D0}"/>
                </a:ext>
              </a:extLst>
            </p:cNvPr>
            <p:cNvCxnSpPr>
              <a:cxnSpLocks/>
            </p:cNvCxnSpPr>
            <p:nvPr/>
          </p:nvCxnSpPr>
          <p:spPr>
            <a:xfrm>
              <a:off x="7750922" y="513215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F0057ED-C598-4A71-958F-8C50D18DEEE9}"/>
                </a:ext>
              </a:extLst>
            </p:cNvPr>
            <p:cNvCxnSpPr>
              <a:cxnSpLocks/>
            </p:cNvCxnSpPr>
            <p:nvPr/>
          </p:nvCxnSpPr>
          <p:spPr>
            <a:xfrm>
              <a:off x="7969997" y="511980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DCA1A78-37A4-46FD-9BC0-57BA051E2305}"/>
                </a:ext>
              </a:extLst>
            </p:cNvPr>
            <p:cNvCxnSpPr>
              <a:cxnSpLocks/>
            </p:cNvCxnSpPr>
            <p:nvPr/>
          </p:nvCxnSpPr>
          <p:spPr>
            <a:xfrm>
              <a:off x="8189072" y="513602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CA7FFB4E-0493-47FD-887D-A6762DEC99C6}"/>
                </a:ext>
              </a:extLst>
            </p:cNvPr>
            <p:cNvCxnSpPr>
              <a:cxnSpLocks/>
            </p:cNvCxnSpPr>
            <p:nvPr/>
          </p:nvCxnSpPr>
          <p:spPr>
            <a:xfrm>
              <a:off x="8398622" y="511980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8452F87-619F-48D6-8161-8AA7FF40E743}"/>
                </a:ext>
              </a:extLst>
            </p:cNvPr>
            <p:cNvCxnSpPr>
              <a:cxnSpLocks/>
            </p:cNvCxnSpPr>
            <p:nvPr/>
          </p:nvCxnSpPr>
          <p:spPr>
            <a:xfrm>
              <a:off x="8617697" y="513602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1414DB33-22BD-4524-A0A5-BBA4210F5A29}"/>
                </a:ext>
              </a:extLst>
            </p:cNvPr>
            <p:cNvCxnSpPr>
              <a:cxnSpLocks/>
            </p:cNvCxnSpPr>
            <p:nvPr/>
          </p:nvCxnSpPr>
          <p:spPr>
            <a:xfrm>
              <a:off x="8827247" y="508453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79893493-D3EF-43C3-936C-6ECE2FEB9145}"/>
                </a:ext>
              </a:extLst>
            </p:cNvPr>
            <p:cNvCxnSpPr>
              <a:cxnSpLocks/>
            </p:cNvCxnSpPr>
            <p:nvPr/>
          </p:nvCxnSpPr>
          <p:spPr>
            <a:xfrm>
              <a:off x="9046322" y="510075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E5886AB-73E6-4A7B-A968-A8D4996498AF}"/>
                </a:ext>
              </a:extLst>
            </p:cNvPr>
            <p:cNvCxnSpPr>
              <a:cxnSpLocks/>
            </p:cNvCxnSpPr>
            <p:nvPr/>
          </p:nvCxnSpPr>
          <p:spPr>
            <a:xfrm>
              <a:off x="9255872" y="5084533"/>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7E02C83A-B338-4AE4-93C6-D07D802A7FF3}"/>
                </a:ext>
              </a:extLst>
            </p:cNvPr>
            <p:cNvCxnSpPr>
              <a:cxnSpLocks/>
            </p:cNvCxnSpPr>
            <p:nvPr/>
          </p:nvCxnSpPr>
          <p:spPr>
            <a:xfrm>
              <a:off x="9474947" y="510075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F3FAA91-C846-4BBD-988D-7B54BC2EAABB}"/>
                </a:ext>
              </a:extLst>
            </p:cNvPr>
            <p:cNvCxnSpPr>
              <a:cxnSpLocks/>
            </p:cNvCxnSpPr>
            <p:nvPr/>
          </p:nvCxnSpPr>
          <p:spPr>
            <a:xfrm>
              <a:off x="9694022" y="5088404"/>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272042D-B75D-4225-959A-115720F73C12}"/>
                </a:ext>
              </a:extLst>
            </p:cNvPr>
            <p:cNvCxnSpPr>
              <a:cxnSpLocks/>
            </p:cNvCxnSpPr>
            <p:nvPr/>
          </p:nvCxnSpPr>
          <p:spPr>
            <a:xfrm>
              <a:off x="9913097" y="5104627"/>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C3C558C-D538-4EA4-93E0-18296D4C04D5}"/>
                </a:ext>
              </a:extLst>
            </p:cNvPr>
            <p:cNvCxnSpPr>
              <a:cxnSpLocks/>
            </p:cNvCxnSpPr>
            <p:nvPr/>
          </p:nvCxnSpPr>
          <p:spPr>
            <a:xfrm>
              <a:off x="10122647" y="5088404"/>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79FA12B3-3CE9-4F99-A0E8-991446EC743F}"/>
                </a:ext>
              </a:extLst>
            </p:cNvPr>
            <p:cNvCxnSpPr>
              <a:cxnSpLocks/>
            </p:cNvCxnSpPr>
            <p:nvPr/>
          </p:nvCxnSpPr>
          <p:spPr>
            <a:xfrm>
              <a:off x="10341722" y="5104627"/>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C11D893-5500-48C6-B5FC-60C1C1103226}"/>
                </a:ext>
              </a:extLst>
            </p:cNvPr>
            <p:cNvCxnSpPr>
              <a:cxnSpLocks/>
            </p:cNvCxnSpPr>
            <p:nvPr/>
          </p:nvCxnSpPr>
          <p:spPr>
            <a:xfrm>
              <a:off x="10560357" y="5093285"/>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48BEB7BE-E126-4AC2-9E21-A25B6BC67A5F}"/>
                </a:ext>
              </a:extLst>
            </p:cNvPr>
            <p:cNvCxnSpPr>
              <a:cxnSpLocks/>
            </p:cNvCxnSpPr>
            <p:nvPr/>
          </p:nvCxnSpPr>
          <p:spPr>
            <a:xfrm>
              <a:off x="10779432" y="510950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263CE59-3521-469A-A76D-5069889460E5}"/>
                </a:ext>
              </a:extLst>
            </p:cNvPr>
            <p:cNvCxnSpPr>
              <a:cxnSpLocks/>
            </p:cNvCxnSpPr>
            <p:nvPr/>
          </p:nvCxnSpPr>
          <p:spPr>
            <a:xfrm>
              <a:off x="10988982" y="5093285"/>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0D93CD15-4063-4D72-9BE5-FC71A4956FBB}"/>
                </a:ext>
              </a:extLst>
            </p:cNvPr>
            <p:cNvCxnSpPr>
              <a:cxnSpLocks/>
            </p:cNvCxnSpPr>
            <p:nvPr/>
          </p:nvCxnSpPr>
          <p:spPr>
            <a:xfrm>
              <a:off x="11208057" y="5109508"/>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BB929938-37DE-4A0E-B401-6AB429940A6C}"/>
                </a:ext>
              </a:extLst>
            </p:cNvPr>
            <p:cNvCxnSpPr>
              <a:cxnSpLocks/>
            </p:cNvCxnSpPr>
            <p:nvPr/>
          </p:nvCxnSpPr>
          <p:spPr>
            <a:xfrm>
              <a:off x="11427132" y="509715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9E3D597-2EB7-43C0-ABBF-0204AF58E985}"/>
                </a:ext>
              </a:extLst>
            </p:cNvPr>
            <p:cNvCxnSpPr>
              <a:cxnSpLocks/>
            </p:cNvCxnSpPr>
            <p:nvPr/>
          </p:nvCxnSpPr>
          <p:spPr>
            <a:xfrm>
              <a:off x="11646207" y="511337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719323BE-D03A-4EA2-BA56-DF30723297F5}"/>
                </a:ext>
              </a:extLst>
            </p:cNvPr>
            <p:cNvCxnSpPr>
              <a:cxnSpLocks/>
            </p:cNvCxnSpPr>
            <p:nvPr/>
          </p:nvCxnSpPr>
          <p:spPr>
            <a:xfrm>
              <a:off x="11855757" y="5097156"/>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23467C42-7C28-4C1F-969F-CAB1423EE990}"/>
                </a:ext>
              </a:extLst>
            </p:cNvPr>
            <p:cNvCxnSpPr>
              <a:cxnSpLocks/>
            </p:cNvCxnSpPr>
            <p:nvPr/>
          </p:nvCxnSpPr>
          <p:spPr>
            <a:xfrm>
              <a:off x="12074832" y="5113379"/>
              <a:ext cx="0" cy="179224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descr="A picture containing text, cucumber, vegetable, variety&#10;&#10;Description automatically generated">
            <a:extLst>
              <a:ext uri="{FF2B5EF4-FFF2-40B4-BE49-F238E27FC236}">
                <a16:creationId xmlns:a16="http://schemas.microsoft.com/office/drawing/2014/main" id="{71D1D126-A38B-451C-A1BF-B3763DDF7FE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78" b="99306" l="3134" r="94747">
                        <a14:foregroundMark x1="20672" y1="80820" x2="24233" y2="81476"/>
                        <a14:foregroundMark x1="29448" y1="94344" x2="31797" y2="94028"/>
                        <a14:foregroundMark x1="31797" y1="94028" x2="31797" y2="94028"/>
                        <a14:foregroundMark x1="93390" y1="84170" x2="94747" y2="95000"/>
                        <a14:foregroundMark x1="72058" y1="55976" x2="71613" y2="58056"/>
                        <a14:foregroundMark x1="71613" y1="58056" x2="71613" y2="58194"/>
                        <a14:foregroundMark x1="3871" y1="54722" x2="4515" y2="54735"/>
                        <a14:foregroundMark x1="52062" y1="15884" x2="93088" y2="20139"/>
                        <a14:foregroundMark x1="43620" y1="15009" x2="44251" y2="15075"/>
                        <a14:foregroundMark x1="35323" y1="14149" x2="36895" y2="14312"/>
                        <a14:foregroundMark x1="10046" y1="11528" x2="12365" y2="11769"/>
                        <a14:foregroundMark x1="31517" y1="6079" x2="38764" y2="6551"/>
                        <a14:foregroundMark x1="20663" y1="5370" x2="21538" y2="5427"/>
                        <a14:foregroundMark x1="22303" y1="26748" x2="22800" y2="26824"/>
                        <a14:foregroundMark x1="4533" y1="35676" x2="5161" y2="40000"/>
                        <a14:foregroundMark x1="80829" y1="38611" x2="90507" y2="50000"/>
                        <a14:foregroundMark x1="90507" y1="50000" x2="92627" y2="50694"/>
                        <a14:foregroundMark x1="80553" y1="44306" x2="92166" y2="52083"/>
                        <a14:foregroundMark x1="92166" y1="52083" x2="94654" y2="52083"/>
                        <a14:foregroundMark x1="88848" y1="28611" x2="93825" y2="36111"/>
                        <a14:backgroundMark x1="8387" y1="54444" x2="19724" y2="55833"/>
                        <a14:backgroundMark x1="6175" y1="52361" x2="7650" y2="62500"/>
                        <a14:backgroundMark x1="15300" y1="64722" x2="58249" y2="79167"/>
                        <a14:backgroundMark x1="58249" y1="79167" x2="85991" y2="74861"/>
                        <a14:backgroundMark x1="85991" y1="74861" x2="86544" y2="74306"/>
                        <a14:backgroundMark x1="76959" y1="49722" x2="88203" y2="73056"/>
                        <a14:backgroundMark x1="88203" y1="73056" x2="88387" y2="73472"/>
                        <a14:backgroundMark x1="13917" y1="84444" x2="73456" y2="88611"/>
                        <a14:backgroundMark x1="18065" y1="87917" x2="35853" y2="80972"/>
                        <a14:backgroundMark x1="9217" y1="69306" x2="36590" y2="85972"/>
                        <a14:backgroundMark x1="7926" y1="80000" x2="21567" y2="78611"/>
                        <a14:backgroundMark x1="7373" y1="73056" x2="19171" y2="85139"/>
                        <a14:backgroundMark x1="6175" y1="70556" x2="7005" y2="81667"/>
                        <a14:backgroundMark x1="7005" y1="81667" x2="9862" y2="92083"/>
                        <a14:backgroundMark x1="9862" y1="92083" x2="10138" y2="92361"/>
                        <a14:backgroundMark x1="18894" y1="86528" x2="28295" y2="96667"/>
                        <a14:backgroundMark x1="15484" y1="87222" x2="24608" y2="95833"/>
                        <a14:backgroundMark x1="18710" y1="93611" x2="21567" y2="98889"/>
                        <a14:backgroundMark x1="57880" y1="97222" x2="63594" y2="97222"/>
                        <a14:backgroundMark x1="63594" y1="97222" x2="67373" y2="96944"/>
                        <a14:backgroundMark x1="64424" y1="80278" x2="71244" y2="91250"/>
                        <a14:backgroundMark x1="54747" y1="97500" x2="62673" y2="97222"/>
                        <a14:backgroundMark x1="67373" y1="80556" x2="78986" y2="91944"/>
                        <a14:backgroundMark x1="71521" y1="70139" x2="83687" y2="93611"/>
                        <a14:backgroundMark x1="83687" y1="93611" x2="83687" y2="93611"/>
                        <a14:backgroundMark x1="70507" y1="78056" x2="78986" y2="90556"/>
                        <a14:backgroundMark x1="71429" y1="93333" x2="84793" y2="96944"/>
                        <a14:backgroundMark x1="91705" y1="74722" x2="89217" y2="84306"/>
                        <a14:backgroundMark x1="89217" y1="84306" x2="84793" y2="92083"/>
                        <a14:backgroundMark x1="87650" y1="63194" x2="90599" y2="81944"/>
                        <a14:backgroundMark x1="90968" y1="72639" x2="92350" y2="84444"/>
                        <a14:backgroundMark x1="76221" y1="42639" x2="74286" y2="55139"/>
                        <a14:backgroundMark x1="74562" y1="40000" x2="72535" y2="56111"/>
                        <a14:backgroundMark x1="17877" y1="27581" x2="20737" y2="40694"/>
                        <a14:backgroundMark x1="14194" y1="10694" x2="16872" y2="22972"/>
                        <a14:backgroundMark x1="50046" y1="5972" x2="23134" y2="29861"/>
                        <a14:backgroundMark x1="51705" y1="7500" x2="43410" y2="22222"/>
                        <a14:backgroundMark x1="43410" y1="22222" x2="41843" y2="23333"/>
                        <a14:backgroundMark x1="39263" y1="8056" x2="39263" y2="12500"/>
                        <a14:backgroundMark x1="38710" y1="2778" x2="43963" y2="9028"/>
                        <a14:backgroundMark x1="43963" y1="9028" x2="47281" y2="16667"/>
                        <a14:backgroundMark x1="15207" y1="6528" x2="29585" y2="13056"/>
                        <a14:backgroundMark x1="23779" y1="5139" x2="18894" y2="21250"/>
                        <a14:backgroundMark x1="15082" y1="27901" x2="6636" y2="42639"/>
                        <a14:backgroundMark x1="18894" y1="21250" x2="17747" y2="23252"/>
                        <a14:backgroundMark x1="6636" y1="42639" x2="9862" y2="33056"/>
                        <a14:backgroundMark x1="7650" y1="17778" x2="9770" y2="35833"/>
                        <a14:backgroundMark x1="21382" y1="2778" x2="27742" y2="5972"/>
                        <a14:backgroundMark x1="17972" y1="4167" x2="23594" y2="19306"/>
                        <a14:backgroundMark x1="12627" y1="14028" x2="21843" y2="23472"/>
                        <a14:backgroundMark x1="17512" y1="8333" x2="22212" y2="22500"/>
                        <a14:backgroundMark x1="28479" y1="2500" x2="29677" y2="14861"/>
                        <a14:backgroundMark x1="28664" y1="4722" x2="27281" y2="19583"/>
                        <a14:backgroundMark x1="27281" y1="19583" x2="27281" y2="19583"/>
                        <a14:backgroundMark x1="25991" y1="556" x2="33088" y2="13611"/>
                        <a14:backgroundMark x1="33364" y1="6528" x2="33364" y2="23750"/>
                        <a14:backgroundMark x1="19539" y1="14861" x2="15853" y2="34028"/>
                        <a14:backgroundMark x1="21659" y1="19167" x2="20184" y2="27222"/>
                        <a14:backgroundMark x1="26820" y1="16806" x2="23594" y2="17917"/>
                        <a14:backgroundMark x1="24700" y1="17361" x2="4885" y2="30694"/>
                        <a14:backgroundMark x1="4885" y1="30694" x2="13733" y2="21806"/>
                        <a14:backgroundMark x1="13733" y1="21806" x2="9032" y2="35556"/>
                        <a14:backgroundMark x1="9032" y1="35556" x2="11336" y2="25833"/>
                        <a14:backgroundMark x1="11336" y1="25833" x2="3963" y2="34444"/>
                        <a14:backgroundMark x1="3963" y1="34444" x2="16037" y2="21806"/>
                        <a14:backgroundMark x1="1751" y1="29028" x2="6544" y2="37500"/>
                        <a14:backgroundMark x1="6544" y1="37500" x2="9309" y2="38472"/>
                        <a14:backgroundMark x1="16590" y1="29444" x2="26636" y2="39167"/>
                        <a14:backgroundMark x1="26636" y1="39167" x2="21014" y2="38194"/>
                        <a14:backgroundMark x1="21014" y1="38194" x2="22857" y2="46250"/>
                        <a14:backgroundMark x1="22857" y1="46250" x2="21290" y2="50417"/>
                        <a14:backgroundMark x1="24700" y1="32361" x2="30968" y2="44722"/>
                        <a14:backgroundMark x1="22765" y1="30000" x2="25991" y2="43333"/>
                        <a14:backgroundMark x1="18894" y1="20972" x2="20461" y2="39306"/>
                        <a14:backgroundMark x1="49217" y1="13056" x2="50415" y2="17639"/>
                        <a14:backgroundMark x1="72258" y1="38750" x2="70691" y2="55278"/>
                      </a14:backgroundRemoval>
                    </a14:imgEffect>
                  </a14:imgLayer>
                </a14:imgProps>
              </a:ext>
              <a:ext uri="{28A0092B-C50C-407E-A947-70E740481C1C}">
                <a14:useLocalDpi xmlns:a14="http://schemas.microsoft.com/office/drawing/2010/main" val="0"/>
              </a:ext>
            </a:extLst>
          </a:blip>
          <a:srcRect l="45805" t="-993" b="34236"/>
          <a:stretch/>
        </p:blipFill>
        <p:spPr>
          <a:xfrm rot="1256128">
            <a:off x="8186867" y="-419668"/>
            <a:ext cx="4782155" cy="3908996"/>
          </a:xfrm>
          <a:prstGeom prst="rect">
            <a:avLst/>
          </a:prstGeom>
        </p:spPr>
      </p:pic>
      <p:pic>
        <p:nvPicPr>
          <p:cNvPr id="6" name="Picture 5" descr="A picture containing text, cucumber, vegetable, variety&#10;&#10;Description automatically generated">
            <a:extLst>
              <a:ext uri="{FF2B5EF4-FFF2-40B4-BE49-F238E27FC236}">
                <a16:creationId xmlns:a16="http://schemas.microsoft.com/office/drawing/2014/main" id="{C31283DB-42EB-43AB-B250-416E47327702}"/>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528" b="99583" l="5899" r="98802">
                        <a14:foregroundMark x1="9493" y1="75417" x2="10248" y2="75525"/>
                        <a14:foregroundMark x1="91715" y1="39491" x2="93272" y2="43333"/>
                        <a14:foregroundMark x1="85440" y1="24011" x2="86190" y2="25862"/>
                        <a14:foregroundMark x1="81468" y1="14214" x2="82372" y2="16443"/>
                        <a14:foregroundMark x1="79816" y1="10139" x2="80350" y2="11455"/>
                        <a14:foregroundMark x1="93272" y1="43333" x2="93825" y2="46250"/>
                        <a14:foregroundMark x1="56623" y1="35627" x2="55721" y2="39855"/>
                        <a14:foregroundMark x1="64147" y1="3056" x2="64288" y2="3298"/>
                        <a14:foregroundMark x1="95513" y1="80037" x2="99078" y2="81111"/>
                        <a14:foregroundMark x1="42478" y1="68342" x2="45346" y2="66528"/>
                        <a14:foregroundMark x1="75982" y1="41850" x2="78065" y2="37222"/>
                        <a14:foregroundMark x1="12627" y1="10833" x2="23871" y2="26250"/>
                        <a14:foregroundMark x1="27650" y1="24167" x2="46452" y2="12083"/>
                        <a14:foregroundMark x1="5069" y1="29306" x2="5899" y2="40278"/>
                        <a14:foregroundMark x1="5899" y1="40278" x2="5899" y2="40278"/>
                        <a14:foregroundMark x1="17051" y1="38889" x2="27650" y2="38056"/>
                        <a14:foregroundMark x1="19447" y1="1528" x2="32995" y2="4028"/>
                        <a14:backgroundMark x1="36498" y1="43194" x2="69770" y2="41667"/>
                        <a14:backgroundMark x1="69770" y1="41667" x2="70691" y2="42222"/>
                        <a14:backgroundMark x1="53456" y1="44722" x2="66452" y2="43472"/>
                        <a14:backgroundMark x1="66452" y1="43472" x2="66544" y2="43472"/>
                        <a14:backgroundMark x1="50599" y1="44722" x2="72719" y2="44722"/>
                        <a14:backgroundMark x1="43410" y1="52917" x2="60461" y2="51944"/>
                        <a14:backgroundMark x1="38341" y1="55694" x2="66175" y2="55972"/>
                        <a14:backgroundMark x1="10783" y1="54583" x2="16590" y2="64028"/>
                        <a14:backgroundMark x1="16590" y1="64028" x2="31705" y2="76389"/>
                        <a14:backgroundMark x1="31705" y1="76389" x2="56498" y2="82222"/>
                        <a14:backgroundMark x1="56498" y1="82222" x2="80553" y2="77222"/>
                        <a14:backgroundMark x1="60276" y1="20556" x2="71429" y2="22639"/>
                        <a14:backgroundMark x1="71429" y1="22639" x2="84332" y2="37222"/>
                        <a14:backgroundMark x1="84332" y1="37222" x2="85530" y2="65000"/>
                        <a14:backgroundMark x1="85530" y1="65000" x2="85438" y2="65417"/>
                        <a14:backgroundMark x1="85899" y1="26250" x2="92535" y2="34444"/>
                        <a14:backgroundMark x1="52442" y1="25139" x2="64608" y2="14167"/>
                        <a14:backgroundMark x1="64608" y1="14167" x2="65253" y2="14028"/>
                        <a14:backgroundMark x1="76037" y1="12639" x2="85530" y2="23889"/>
                        <a14:backgroundMark x1="79171" y1="14444" x2="86820" y2="7361"/>
                        <a14:backgroundMark x1="57419" y1="8889" x2="63687" y2="9306"/>
                        <a14:backgroundMark x1="63687" y1="9306" x2="68756" y2="9306"/>
                        <a14:backgroundMark x1="48848" y1="27083" x2="62488" y2="10417"/>
                        <a14:backgroundMark x1="62488" y1="10417" x2="63410" y2="8750"/>
                        <a14:backgroundMark x1="50138" y1="31389" x2="66820" y2="23194"/>
                        <a14:backgroundMark x1="66820" y1="23194" x2="67189" y2="22361"/>
                        <a14:backgroundMark x1="52166" y1="33333" x2="67005" y2="26528"/>
                        <a14:backgroundMark x1="63502" y1="5000" x2="68295" y2="5972"/>
                        <a14:backgroundMark x1="57143" y1="17639" x2="62673" y2="23611"/>
                        <a14:backgroundMark x1="62581" y1="12500" x2="58433" y2="32083"/>
                        <a14:backgroundMark x1="56037" y1="33333" x2="59355" y2="29861"/>
                        <a14:backgroundMark x1="55023" y1="34861" x2="60461" y2="30694"/>
                        <a14:backgroundMark x1="79724" y1="36111" x2="88848" y2="50833"/>
                        <a14:backgroundMark x1="71705" y1="46389" x2="82765" y2="56667"/>
                        <a14:backgroundMark x1="75945" y1="41806" x2="72074" y2="47639"/>
                        <a14:backgroundMark x1="72074" y1="47639" x2="69585" y2="54861"/>
                        <a14:backgroundMark x1="69585" y1="54861" x2="69585" y2="54861"/>
                        <a14:backgroundMark x1="71429" y1="61944" x2="93272" y2="84861"/>
                        <a14:backgroundMark x1="79171" y1="68194" x2="96406" y2="76250"/>
                        <a14:backgroundMark x1="91705" y1="64306" x2="91797" y2="80278"/>
                        <a14:backgroundMark x1="91797" y1="80278" x2="91797" y2="80278"/>
                        <a14:backgroundMark x1="88940" y1="29722" x2="87926" y2="44167"/>
                        <a14:backgroundMark x1="87926" y1="44167" x2="88018" y2="44583"/>
                        <a14:backgroundMark x1="87281" y1="40833" x2="95392" y2="34722"/>
                        <a14:backgroundMark x1="89954" y1="39167" x2="90783" y2="21806"/>
                        <a14:backgroundMark x1="88387" y1="28472" x2="94378" y2="33333"/>
                        <a14:backgroundMark x1="71889" y1="73056" x2="87558" y2="91250"/>
                        <a14:backgroundMark x1="87558" y1="91250" x2="88664" y2="91667"/>
                        <a14:backgroundMark x1="25346" y1="84861" x2="75484" y2="85139"/>
                        <a14:backgroundMark x1="19078" y1="89444" x2="82949" y2="89861"/>
                        <a14:backgroundMark x1="15576" y1="91944" x2="32442" y2="78611"/>
                        <a14:backgroundMark x1="32442" y1="78611" x2="32442" y2="78611"/>
                        <a14:backgroundMark x1="8018" y1="81528" x2="20829" y2="76806"/>
                        <a14:backgroundMark x1="10599" y1="74722" x2="23318" y2="75694"/>
                        <a14:backgroundMark x1="24424" y1="75417" x2="29677" y2="75556"/>
                        <a14:backgroundMark x1="28756" y1="81944" x2="35853" y2="78194"/>
                        <a14:backgroundMark x1="35853" y1="78194" x2="52903" y2="77917"/>
                        <a14:backgroundMark x1="52903" y1="77917" x2="54009" y2="77222"/>
                        <a14:backgroundMark x1="40829" y1="72917" x2="73272" y2="78056"/>
                        <a14:backgroundMark x1="73272" y1="78056" x2="75945" y2="77083"/>
                        <a14:backgroundMark x1="26452" y1="81944" x2="33180" y2="74861"/>
                        <a14:backgroundMark x1="33180" y1="74861" x2="41198" y2="70833"/>
                        <a14:backgroundMark x1="41198" y1="70833" x2="42765" y2="70833"/>
                        <a14:backgroundMark x1="21843" y1="78889" x2="31797" y2="76944"/>
                        <a14:backgroundMark x1="31797" y1="76944" x2="32350" y2="76944"/>
                        <a14:backgroundMark x1="23871" y1="76528" x2="35576" y2="81944"/>
                        <a14:backgroundMark x1="53548" y1="81667" x2="71982" y2="75694"/>
                        <a14:backgroundMark x1="71982" y1="75694" x2="72258" y2="75694"/>
                        <a14:backgroundMark x1="80092" y1="73750" x2="75853" y2="76528"/>
                        <a14:backgroundMark x1="76498" y1="97222" x2="83871" y2="86250"/>
                        <a14:backgroundMark x1="78249" y1="97500" x2="88387" y2="86528"/>
                        <a14:backgroundMark x1="88111" y1="89306" x2="84332" y2="93472"/>
                        <a14:backgroundMark x1="84332" y1="93472" x2="57143" y2="94306"/>
                        <a14:backgroundMark x1="57143" y1="94306" x2="63963" y2="96389"/>
                        <a14:backgroundMark x1="56682" y1="96528" x2="61935" y2="97361"/>
                        <a14:backgroundMark x1="61935" y1="97361" x2="67926" y2="96806"/>
                        <a14:backgroundMark x1="67926" y1="96806" x2="68203" y2="96667"/>
                        <a14:backgroundMark x1="59816" y1="99861" x2="78525" y2="96111"/>
                        <a14:backgroundMark x1="82765" y1="97222" x2="86452" y2="95000"/>
                        <a14:backgroundMark x1="70138" y1="82639" x2="79816" y2="88750"/>
                        <a14:backgroundMark x1="72811" y1="86389" x2="84516" y2="85139"/>
                        <a14:backgroundMark x1="92811" y1="77917" x2="93917" y2="81944"/>
                        <a14:backgroundMark x1="14747" y1="42778" x2="15760" y2="49583"/>
                      </a14:backgroundRemoval>
                    </a14:imgEffect>
                  </a14:imgLayer>
                </a14:imgProps>
              </a:ext>
              <a:ext uri="{28A0092B-C50C-407E-A947-70E740481C1C}">
                <a14:useLocalDpi xmlns:a14="http://schemas.microsoft.com/office/drawing/2010/main" val="0"/>
              </a:ext>
            </a:extLst>
          </a:blip>
          <a:srcRect t="-377" r="47916" b="49234"/>
          <a:stretch/>
        </p:blipFill>
        <p:spPr>
          <a:xfrm>
            <a:off x="-544180" y="-78799"/>
            <a:ext cx="4343721" cy="2830357"/>
          </a:xfrm>
          <a:prstGeom prst="rect">
            <a:avLst/>
          </a:prstGeom>
        </p:spPr>
      </p:pic>
      <p:pic>
        <p:nvPicPr>
          <p:cNvPr id="1038" name="Picture 14" descr="🥇 kitchen napkin clipart vector in AI, SVG, EPS or PSD">
            <a:extLst>
              <a:ext uri="{FF2B5EF4-FFF2-40B4-BE49-F238E27FC236}">
                <a16:creationId xmlns:a16="http://schemas.microsoft.com/office/drawing/2014/main" id="{EABE1AF4-304D-4819-835D-D949AD33B06A}"/>
              </a:ext>
            </a:extLst>
          </p:cNvPr>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918" y="3650503"/>
            <a:ext cx="2952000" cy="29520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4" descr="🥇 kitchen napkin clipart vector in AI, SVG, EPS or PSD">
            <a:extLst>
              <a:ext uri="{FF2B5EF4-FFF2-40B4-BE49-F238E27FC236}">
                <a16:creationId xmlns:a16="http://schemas.microsoft.com/office/drawing/2014/main" id="{414F70FD-1DF4-4306-8881-146E899611AD}"/>
              </a:ext>
            </a:extLst>
          </p:cNvPr>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27891" y="2627269"/>
            <a:ext cx="2952000" cy="29520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4" descr="🥇 kitchen napkin clipart vector in AI, SVG, EPS or PSD">
            <a:extLst>
              <a:ext uri="{FF2B5EF4-FFF2-40B4-BE49-F238E27FC236}">
                <a16:creationId xmlns:a16="http://schemas.microsoft.com/office/drawing/2014/main" id="{5D36226E-97EA-493D-AC4E-7D6507CE7373}"/>
              </a:ext>
            </a:extLst>
          </p:cNvPr>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55023" y="2642335"/>
            <a:ext cx="2952000" cy="29520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4" descr="🥇 kitchen napkin clipart vector in AI, SVG, EPS or PSD">
            <a:extLst>
              <a:ext uri="{FF2B5EF4-FFF2-40B4-BE49-F238E27FC236}">
                <a16:creationId xmlns:a16="http://schemas.microsoft.com/office/drawing/2014/main" id="{47616B1E-A534-44CE-A8FE-11F77775D6EF}"/>
              </a:ext>
            </a:extLst>
          </p:cNvPr>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03848" y="3436221"/>
            <a:ext cx="2952000" cy="2952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9C7DF1E8-170F-400E-8FC9-25F17913A321}"/>
                  </a:ext>
                </a:extLst>
              </p:cNvPr>
              <p:cNvSpPr txBox="1"/>
              <p:nvPr/>
            </p:nvSpPr>
            <p:spPr>
              <a:xfrm>
                <a:off x="394556" y="4548294"/>
                <a:ext cx="2133053" cy="1138260"/>
              </a:xfrm>
              <a:prstGeom prst="rect">
                <a:avLst/>
              </a:prstGeom>
              <a:noFill/>
              <a:ln>
                <a:noFill/>
              </a:ln>
            </p:spPr>
            <p:txBody>
              <a:bodyPr wrap="square" rtlCol="0">
                <a:spAutoFit/>
              </a:bodyPr>
              <a:lstStyle/>
              <a:p>
                <a:pPr algn="ctr"/>
                <a14:m>
                  <m:oMath xmlns:m="http://schemas.openxmlformats.org/officeDocument/2006/math">
                    <m:f>
                      <m:fPr>
                        <m:ctrlPr>
                          <a:rPr lang="en-US" sz="4000" b="1" i="1" smtClean="0">
                            <a:solidFill>
                              <a:schemeClr val="tx1"/>
                            </a:solidFill>
                            <a:latin typeface="Cambria Math" panose="02040503050406030204" pitchFamily="18" charset="0"/>
                          </a:rPr>
                        </m:ctrlPr>
                      </m:fPr>
                      <m:num>
                        <m:r>
                          <m:rPr>
                            <m:nor/>
                          </m:rPr>
                          <a:rPr lang="en-US" sz="4000" b="1" i="0" smtClean="0">
                            <a:solidFill>
                              <a:schemeClr val="tx1"/>
                            </a:solidFill>
                            <a:latin typeface="UTM Avo" panose="02040603050506020204" pitchFamily="18" charset="0"/>
                            <a:ea typeface="Tahoma" panose="020B0604030504040204" pitchFamily="34" charset="0"/>
                            <a:cs typeface="Tahoma" panose="020B0604030504040204" pitchFamily="34" charset="0"/>
                          </a:rPr>
                          <m:t>15</m:t>
                        </m:r>
                      </m:num>
                      <m:den>
                        <m:r>
                          <m:rPr>
                            <m:nor/>
                          </m:rPr>
                          <a:rPr lang="en-US" sz="4000" b="1" i="0" smtClean="0">
                            <a:solidFill>
                              <a:schemeClr val="tx1"/>
                            </a:solidFill>
                            <a:latin typeface="UTM Avo" panose="02040603050506020204" pitchFamily="18" charset="0"/>
                            <a:ea typeface="Tahoma" panose="020B0604030504040204" pitchFamily="34" charset="0"/>
                            <a:cs typeface="Tahoma" panose="020B0604030504040204" pitchFamily="34" charset="0"/>
                          </a:rPr>
                          <m:t>16</m:t>
                        </m:r>
                      </m:den>
                    </m:f>
                  </m:oMath>
                </a14:m>
                <a:r>
                  <a:rPr lang="en-US" sz="4000" b="1" dirty="0">
                    <a:solidFill>
                      <a:schemeClr val="tx1"/>
                    </a:solidFill>
                    <a:latin typeface="UTM Avo" panose="02040603050506020204" pitchFamily="18" charset="0"/>
                    <a:ea typeface="Tahoma" panose="020B0604030504040204" pitchFamily="34" charset="0"/>
                    <a:cs typeface="Tahoma" panose="020B0604030504040204" pitchFamily="34" charset="0"/>
                  </a:rPr>
                  <a:t> - </a:t>
                </a:r>
                <a14:m>
                  <m:oMath xmlns:m="http://schemas.openxmlformats.org/officeDocument/2006/math">
                    <m:f>
                      <m:fPr>
                        <m:ctrlPr>
                          <a:rPr lang="en-US" sz="4000" b="1" i="1">
                            <a:solidFill>
                              <a:schemeClr val="tx1"/>
                            </a:solidFill>
                            <a:latin typeface="Cambria Math" panose="02040503050406030204" pitchFamily="18" charset="0"/>
                          </a:rPr>
                        </m:ctrlPr>
                      </m:fPr>
                      <m:num>
                        <m:r>
                          <m:rPr>
                            <m:nor/>
                          </m:rPr>
                          <a:rPr lang="en-US" sz="4000" b="1" i="0" smtClean="0">
                            <a:solidFill>
                              <a:schemeClr val="tx1"/>
                            </a:solidFill>
                            <a:latin typeface="UTM Avo" panose="02040603050506020204" pitchFamily="18" charset="0"/>
                            <a:ea typeface="Tahoma" panose="020B0604030504040204" pitchFamily="34" charset="0"/>
                            <a:cs typeface="Tahoma" panose="020B0604030504040204" pitchFamily="34" charset="0"/>
                          </a:rPr>
                          <m:t>7</m:t>
                        </m:r>
                      </m:num>
                      <m:den>
                        <m:r>
                          <m:rPr>
                            <m:nor/>
                          </m:rPr>
                          <a:rPr lang="en-US" sz="4000" b="1" i="0" smtClean="0">
                            <a:solidFill>
                              <a:schemeClr val="tx1"/>
                            </a:solidFill>
                            <a:latin typeface="UTM Avo" panose="02040603050506020204" pitchFamily="18" charset="0"/>
                            <a:ea typeface="Tahoma" panose="020B0604030504040204" pitchFamily="34" charset="0"/>
                            <a:cs typeface="Tahoma" panose="020B0604030504040204" pitchFamily="34" charset="0"/>
                          </a:rPr>
                          <m:t>16</m:t>
                        </m:r>
                      </m:den>
                    </m:f>
                  </m:oMath>
                </a14:m>
                <a:endParaRPr lang="en-PH" sz="4000" dirty="0">
                  <a:solidFill>
                    <a:schemeClr val="tx1"/>
                  </a:solidFill>
                  <a:latin typeface="UTM Avo" panose="02040603050506020204" pitchFamily="18" charset="0"/>
                </a:endParaRPr>
              </a:p>
            </p:txBody>
          </p:sp>
        </mc:Choice>
        <mc:Fallback xmlns="">
          <p:sp>
            <p:nvSpPr>
              <p:cNvPr id="87" name="TextBox 86">
                <a:extLst>
                  <a:ext uri="{FF2B5EF4-FFF2-40B4-BE49-F238E27FC236}">
                    <a16:creationId xmlns:a16="http://schemas.microsoft.com/office/drawing/2014/main" id="{9C7DF1E8-170F-400E-8FC9-25F17913A321}"/>
                  </a:ext>
                </a:extLst>
              </p:cNvPr>
              <p:cNvSpPr txBox="1">
                <a:spLocks noRot="1" noChangeAspect="1" noMove="1" noResize="1" noEditPoints="1" noAdjustHandles="1" noChangeArrowheads="1" noChangeShapeType="1" noTextEdit="1"/>
              </p:cNvSpPr>
              <p:nvPr/>
            </p:nvSpPr>
            <p:spPr>
              <a:xfrm>
                <a:off x="394556" y="4548294"/>
                <a:ext cx="2133053" cy="1138260"/>
              </a:xfrm>
              <a:prstGeom prst="rect">
                <a:avLst/>
              </a:prstGeom>
              <a:blipFill>
                <a:blip r:embed="rId7"/>
                <a:stretch>
                  <a:fillRect b="-641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60B9EED3-5143-47DC-9579-CB607A90A7E3}"/>
                  </a:ext>
                </a:extLst>
              </p:cNvPr>
              <p:cNvSpPr txBox="1"/>
              <p:nvPr/>
            </p:nvSpPr>
            <p:spPr>
              <a:xfrm>
                <a:off x="3679215" y="3525224"/>
                <a:ext cx="1819998" cy="1138004"/>
              </a:xfrm>
              <a:prstGeom prst="rect">
                <a:avLst/>
              </a:prstGeom>
              <a:noFill/>
              <a:ln>
                <a:noFill/>
              </a:ln>
            </p:spPr>
            <p:txBody>
              <a:bodyPr wrap="square" rtlCol="0">
                <a:spAutoFit/>
              </a:bodyPr>
              <a:lstStyle/>
              <a:p>
                <a:pPr algn="ctr"/>
                <a14:m>
                  <m:oMath xmlns:m="http://schemas.openxmlformats.org/officeDocument/2006/math">
                    <m:f>
                      <m:fPr>
                        <m:ctrlPr>
                          <a:rPr lang="en-US" sz="4000" b="1" i="1">
                            <a:latin typeface="Cambria Math" panose="02040503050406030204" pitchFamily="18" charset="0"/>
                          </a:rPr>
                        </m:ctrlPr>
                      </m:fPr>
                      <m:num>
                        <m:r>
                          <m:rPr>
                            <m:nor/>
                          </m:rPr>
                          <a:rPr lang="en-US" sz="4000" b="1" i="0" smtClean="0">
                            <a:latin typeface="UTM Avo" panose="02040603050506020204" pitchFamily="18" charset="0"/>
                            <a:ea typeface="Tahoma" panose="020B0604030504040204" pitchFamily="34" charset="0"/>
                            <a:cs typeface="Tahoma" panose="020B0604030504040204" pitchFamily="34" charset="0"/>
                          </a:rPr>
                          <m:t>7</m:t>
                        </m:r>
                      </m:num>
                      <m:den>
                        <m:r>
                          <m:rPr>
                            <m:nor/>
                          </m:rPr>
                          <a:rPr lang="en-US" sz="4000" b="1" i="0" smtClean="0">
                            <a:latin typeface="UTM Avo" panose="02040603050506020204" pitchFamily="18" charset="0"/>
                            <a:ea typeface="Tahoma" panose="020B0604030504040204" pitchFamily="34" charset="0"/>
                            <a:cs typeface="Tahoma" panose="020B0604030504040204" pitchFamily="34" charset="0"/>
                          </a:rPr>
                          <m:t>4</m:t>
                        </m:r>
                      </m:den>
                    </m:f>
                  </m:oMath>
                </a14:m>
                <a:r>
                  <a:rPr lang="en-US" sz="4000" b="1" dirty="0">
                    <a:latin typeface="UTM Avo" panose="02040603050506020204" pitchFamily="18" charset="0"/>
                    <a:ea typeface="Tahoma" panose="020B0604030504040204" pitchFamily="34" charset="0"/>
                    <a:cs typeface="Tahoma" panose="020B0604030504040204" pitchFamily="34" charset="0"/>
                  </a:rPr>
                  <a:t> - </a:t>
                </a:r>
                <a14:m>
                  <m:oMath xmlns:m="http://schemas.openxmlformats.org/officeDocument/2006/math">
                    <m:f>
                      <m:fPr>
                        <m:ctrlPr>
                          <a:rPr lang="en-US" sz="4000" b="1" i="1">
                            <a:latin typeface="Cambria Math" panose="02040503050406030204" pitchFamily="18" charset="0"/>
                          </a:rPr>
                        </m:ctrlPr>
                      </m:fPr>
                      <m:num>
                        <m:r>
                          <m:rPr>
                            <m:nor/>
                          </m:rPr>
                          <a:rPr lang="en-US" sz="4000" b="1" i="0" smtClean="0">
                            <a:latin typeface="UTM Avo" panose="02040603050506020204" pitchFamily="18" charset="0"/>
                            <a:ea typeface="Tahoma" panose="020B0604030504040204" pitchFamily="34" charset="0"/>
                            <a:cs typeface="Tahoma" panose="020B0604030504040204" pitchFamily="34" charset="0"/>
                          </a:rPr>
                          <m:t>3</m:t>
                        </m:r>
                      </m:num>
                      <m:den>
                        <m:r>
                          <m:rPr>
                            <m:nor/>
                          </m:rPr>
                          <a:rPr lang="en-US" sz="4000" b="1" i="0" smtClean="0">
                            <a:latin typeface="UTM Avo" panose="02040603050506020204" pitchFamily="18" charset="0"/>
                            <a:ea typeface="Tahoma" panose="020B0604030504040204" pitchFamily="34" charset="0"/>
                            <a:cs typeface="Tahoma" panose="020B0604030504040204" pitchFamily="34" charset="0"/>
                          </a:rPr>
                          <m:t>4</m:t>
                        </m:r>
                      </m:den>
                    </m:f>
                  </m:oMath>
                </a14:m>
                <a:endParaRPr lang="en-PH" sz="4000" dirty="0">
                  <a:latin typeface="UTM Avo" panose="02040603050506020204" pitchFamily="18" charset="0"/>
                </a:endParaRPr>
              </a:p>
            </p:txBody>
          </p:sp>
        </mc:Choice>
        <mc:Fallback xmlns="">
          <p:sp>
            <p:nvSpPr>
              <p:cNvPr id="88" name="TextBox 87">
                <a:extLst>
                  <a:ext uri="{FF2B5EF4-FFF2-40B4-BE49-F238E27FC236}">
                    <a16:creationId xmlns:a16="http://schemas.microsoft.com/office/drawing/2014/main" id="{60B9EED3-5143-47DC-9579-CB607A90A7E3}"/>
                  </a:ext>
                </a:extLst>
              </p:cNvPr>
              <p:cNvSpPr txBox="1">
                <a:spLocks noRot="1" noChangeAspect="1" noMove="1" noResize="1" noEditPoints="1" noAdjustHandles="1" noChangeArrowheads="1" noChangeShapeType="1" noTextEdit="1"/>
              </p:cNvSpPr>
              <p:nvPr/>
            </p:nvSpPr>
            <p:spPr>
              <a:xfrm>
                <a:off x="3679215" y="3525224"/>
                <a:ext cx="1819998" cy="1138004"/>
              </a:xfrm>
              <a:prstGeom prst="rect">
                <a:avLst/>
              </a:prstGeom>
              <a:blipFill>
                <a:blip r:embed="rId8"/>
                <a:stretch>
                  <a:fillRect b="-695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AB8327B7-97A5-4BD8-9C7D-C26290D2EA1A}"/>
                  </a:ext>
                </a:extLst>
              </p:cNvPr>
              <p:cNvSpPr txBox="1"/>
              <p:nvPr/>
            </p:nvSpPr>
            <p:spPr>
              <a:xfrm>
                <a:off x="6743507" y="3652324"/>
                <a:ext cx="1819998" cy="1145763"/>
              </a:xfrm>
              <a:prstGeom prst="rect">
                <a:avLst/>
              </a:prstGeom>
              <a:noFill/>
              <a:ln>
                <a:noFill/>
              </a:ln>
            </p:spPr>
            <p:txBody>
              <a:bodyPr wrap="square" rtlCol="0">
                <a:spAutoFit/>
              </a:bodyPr>
              <a:lstStyle/>
              <a:p>
                <a:pPr algn="ctr"/>
                <a14:m>
                  <m:oMath xmlns:m="http://schemas.openxmlformats.org/officeDocument/2006/math">
                    <m:f>
                      <m:fPr>
                        <m:ctrlPr>
                          <a:rPr lang="en-US" sz="4000" b="1" i="1">
                            <a:latin typeface="Cambria Math" panose="02040503050406030204" pitchFamily="18" charset="0"/>
                          </a:rPr>
                        </m:ctrlPr>
                      </m:fPr>
                      <m:num>
                        <m:r>
                          <m:rPr>
                            <m:nor/>
                          </m:rPr>
                          <a:rPr lang="en-US" sz="4000" b="1" i="0" smtClean="0">
                            <a:latin typeface="UTM Avo" panose="02040603050506020204" pitchFamily="18" charset="0"/>
                            <a:ea typeface="Tahoma" panose="020B0604030504040204" pitchFamily="34" charset="0"/>
                            <a:cs typeface="Tahoma" panose="020B0604030504040204" pitchFamily="34" charset="0"/>
                          </a:rPr>
                          <m:t>9</m:t>
                        </m:r>
                      </m:num>
                      <m:den>
                        <m:r>
                          <m:rPr>
                            <m:nor/>
                          </m:rPr>
                          <a:rPr lang="en-US" sz="4000" b="1" i="0" smtClean="0">
                            <a:latin typeface="UTM Avo" panose="02040603050506020204" pitchFamily="18" charset="0"/>
                            <a:ea typeface="Tahoma" panose="020B0604030504040204" pitchFamily="34" charset="0"/>
                            <a:cs typeface="Tahoma" panose="020B0604030504040204" pitchFamily="34" charset="0"/>
                          </a:rPr>
                          <m:t>5</m:t>
                        </m:r>
                      </m:den>
                    </m:f>
                  </m:oMath>
                </a14:m>
                <a:r>
                  <a:rPr lang="en-US" sz="4000" b="1" dirty="0">
                    <a:latin typeface="UTM Avo" panose="02040603050506020204" pitchFamily="18" charset="0"/>
                    <a:ea typeface="Tahoma" panose="020B0604030504040204" pitchFamily="34" charset="0"/>
                    <a:cs typeface="Tahoma" panose="020B0604030504040204" pitchFamily="34" charset="0"/>
                  </a:rPr>
                  <a:t> - </a:t>
                </a:r>
                <a14:m>
                  <m:oMath xmlns:m="http://schemas.openxmlformats.org/officeDocument/2006/math">
                    <m:f>
                      <m:fPr>
                        <m:ctrlPr>
                          <a:rPr lang="en-US" sz="4000" b="1" i="1">
                            <a:latin typeface="Cambria Math" panose="02040503050406030204" pitchFamily="18" charset="0"/>
                          </a:rPr>
                        </m:ctrlPr>
                      </m:fPr>
                      <m:num>
                        <m:r>
                          <m:rPr>
                            <m:nor/>
                          </m:rPr>
                          <a:rPr lang="en-US" sz="4000" b="1" i="0" smtClean="0">
                            <a:latin typeface="UTM Avo" panose="02040603050506020204" pitchFamily="18" charset="0"/>
                            <a:ea typeface="Tahoma" panose="020B0604030504040204" pitchFamily="34" charset="0"/>
                            <a:cs typeface="Tahoma" panose="020B0604030504040204" pitchFamily="34" charset="0"/>
                          </a:rPr>
                          <m:t>3</m:t>
                        </m:r>
                      </m:num>
                      <m:den>
                        <m:r>
                          <m:rPr>
                            <m:nor/>
                          </m:rPr>
                          <a:rPr lang="en-US" sz="4000" b="1" i="0" smtClean="0">
                            <a:latin typeface="UTM Avo" panose="02040603050506020204" pitchFamily="18" charset="0"/>
                            <a:ea typeface="Tahoma" panose="020B0604030504040204" pitchFamily="34" charset="0"/>
                            <a:cs typeface="Tahoma" panose="020B0604030504040204" pitchFamily="34" charset="0"/>
                          </a:rPr>
                          <m:t>5</m:t>
                        </m:r>
                      </m:den>
                    </m:f>
                  </m:oMath>
                </a14:m>
                <a:endParaRPr lang="en-PH" sz="4000" dirty="0">
                  <a:latin typeface="UTM Avo" panose="02040603050506020204" pitchFamily="18" charset="0"/>
                </a:endParaRPr>
              </a:p>
            </p:txBody>
          </p:sp>
        </mc:Choice>
        <mc:Fallback xmlns="">
          <p:sp>
            <p:nvSpPr>
              <p:cNvPr id="89" name="TextBox 88">
                <a:extLst>
                  <a:ext uri="{FF2B5EF4-FFF2-40B4-BE49-F238E27FC236}">
                    <a16:creationId xmlns:a16="http://schemas.microsoft.com/office/drawing/2014/main" id="{AB8327B7-97A5-4BD8-9C7D-C26290D2EA1A}"/>
                  </a:ext>
                </a:extLst>
              </p:cNvPr>
              <p:cNvSpPr txBox="1">
                <a:spLocks noRot="1" noChangeAspect="1" noMove="1" noResize="1" noEditPoints="1" noAdjustHandles="1" noChangeArrowheads="1" noChangeShapeType="1" noTextEdit="1"/>
              </p:cNvSpPr>
              <p:nvPr/>
            </p:nvSpPr>
            <p:spPr>
              <a:xfrm>
                <a:off x="6743507" y="3652324"/>
                <a:ext cx="1819998" cy="1145763"/>
              </a:xfrm>
              <a:prstGeom prst="rect">
                <a:avLst/>
              </a:prstGeom>
              <a:blipFill>
                <a:blip r:embed="rId9"/>
                <a:stretch>
                  <a:fillRect b="-638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62864ABC-1B7E-4820-A463-46CD05130E37}"/>
                  </a:ext>
                </a:extLst>
              </p:cNvPr>
              <p:cNvSpPr txBox="1"/>
              <p:nvPr/>
            </p:nvSpPr>
            <p:spPr>
              <a:xfrm>
                <a:off x="9591429" y="4362589"/>
                <a:ext cx="2329915" cy="1144993"/>
              </a:xfrm>
              <a:prstGeom prst="rect">
                <a:avLst/>
              </a:prstGeom>
              <a:noFill/>
              <a:ln>
                <a:noFill/>
              </a:ln>
            </p:spPr>
            <p:txBody>
              <a:bodyPr wrap="square" rtlCol="0">
                <a:spAutoFit/>
              </a:bodyPr>
              <a:lstStyle/>
              <a:p>
                <a:pPr algn="ctr"/>
                <a14:m>
                  <m:oMath xmlns:m="http://schemas.openxmlformats.org/officeDocument/2006/math">
                    <m:f>
                      <m:fPr>
                        <m:ctrlPr>
                          <a:rPr lang="en-US" sz="4000" b="1" i="1">
                            <a:latin typeface="Cambria Math" panose="02040503050406030204" pitchFamily="18" charset="0"/>
                          </a:rPr>
                        </m:ctrlPr>
                      </m:fPr>
                      <m:num>
                        <m:r>
                          <m:rPr>
                            <m:nor/>
                          </m:rPr>
                          <a:rPr lang="en-US" sz="4000" b="1" i="0" smtClean="0">
                            <a:latin typeface="UTM Avo" panose="02040603050506020204" pitchFamily="18" charset="0"/>
                            <a:ea typeface="Tahoma" panose="020B0604030504040204" pitchFamily="34" charset="0"/>
                            <a:cs typeface="Tahoma" panose="020B0604030504040204" pitchFamily="34" charset="0"/>
                          </a:rPr>
                          <m:t>17</m:t>
                        </m:r>
                      </m:num>
                      <m:den>
                        <m:r>
                          <m:rPr>
                            <m:nor/>
                          </m:rPr>
                          <a:rPr lang="en-US" sz="4000" b="1" i="0" smtClean="0">
                            <a:latin typeface="UTM Avo" panose="02040603050506020204" pitchFamily="18" charset="0"/>
                            <a:ea typeface="Tahoma" panose="020B0604030504040204" pitchFamily="34" charset="0"/>
                            <a:cs typeface="Tahoma" panose="020B0604030504040204" pitchFamily="34" charset="0"/>
                          </a:rPr>
                          <m:t>49</m:t>
                        </m:r>
                      </m:den>
                    </m:f>
                  </m:oMath>
                </a14:m>
                <a:r>
                  <a:rPr lang="en-US" sz="4000" b="1" dirty="0">
                    <a:latin typeface="UTM Avo" panose="02040603050506020204" pitchFamily="18" charset="0"/>
                    <a:ea typeface="Tahoma" panose="020B0604030504040204" pitchFamily="34" charset="0"/>
                    <a:cs typeface="Tahoma" panose="020B0604030504040204" pitchFamily="34" charset="0"/>
                  </a:rPr>
                  <a:t> - </a:t>
                </a:r>
                <a14:m>
                  <m:oMath xmlns:m="http://schemas.openxmlformats.org/officeDocument/2006/math">
                    <m:f>
                      <m:fPr>
                        <m:ctrlPr>
                          <a:rPr lang="en-US" sz="4000" b="1" i="1">
                            <a:latin typeface="Cambria Math" panose="02040503050406030204" pitchFamily="18" charset="0"/>
                          </a:rPr>
                        </m:ctrlPr>
                      </m:fPr>
                      <m:num>
                        <m:r>
                          <m:rPr>
                            <m:nor/>
                          </m:rPr>
                          <a:rPr lang="en-US" sz="4000" b="1" i="0" smtClean="0">
                            <a:latin typeface="UTM Avo" panose="02040603050506020204" pitchFamily="18" charset="0"/>
                            <a:ea typeface="Tahoma" panose="020B0604030504040204" pitchFamily="34" charset="0"/>
                            <a:cs typeface="Tahoma" panose="020B0604030504040204" pitchFamily="34" charset="0"/>
                          </a:rPr>
                          <m:t>12</m:t>
                        </m:r>
                      </m:num>
                      <m:den>
                        <m:r>
                          <m:rPr>
                            <m:nor/>
                          </m:rPr>
                          <a:rPr lang="en-US" sz="4000" b="1" i="0" smtClean="0">
                            <a:latin typeface="UTM Avo" panose="02040603050506020204" pitchFamily="18" charset="0"/>
                            <a:ea typeface="Tahoma" panose="020B0604030504040204" pitchFamily="34" charset="0"/>
                            <a:cs typeface="Tahoma" panose="020B0604030504040204" pitchFamily="34" charset="0"/>
                          </a:rPr>
                          <m:t>49</m:t>
                        </m:r>
                      </m:den>
                    </m:f>
                  </m:oMath>
                </a14:m>
                <a:endParaRPr lang="en-PH" sz="4000" dirty="0">
                  <a:latin typeface="UTM Avo" panose="02040603050506020204" pitchFamily="18" charset="0"/>
                </a:endParaRPr>
              </a:p>
            </p:txBody>
          </p:sp>
        </mc:Choice>
        <mc:Fallback xmlns="">
          <p:sp>
            <p:nvSpPr>
              <p:cNvPr id="90" name="TextBox 89">
                <a:extLst>
                  <a:ext uri="{FF2B5EF4-FFF2-40B4-BE49-F238E27FC236}">
                    <a16:creationId xmlns:a16="http://schemas.microsoft.com/office/drawing/2014/main" id="{62864ABC-1B7E-4820-A463-46CD05130E37}"/>
                  </a:ext>
                </a:extLst>
              </p:cNvPr>
              <p:cNvSpPr txBox="1">
                <a:spLocks noRot="1" noChangeAspect="1" noMove="1" noResize="1" noEditPoints="1" noAdjustHandles="1" noChangeArrowheads="1" noChangeShapeType="1" noTextEdit="1"/>
              </p:cNvSpPr>
              <p:nvPr/>
            </p:nvSpPr>
            <p:spPr>
              <a:xfrm>
                <a:off x="9591429" y="4362589"/>
                <a:ext cx="2329915" cy="1144993"/>
              </a:xfrm>
              <a:prstGeom prst="rect">
                <a:avLst/>
              </a:prstGeom>
              <a:blipFill>
                <a:blip r:embed="rId10"/>
                <a:stretch>
                  <a:fillRect b="-6952"/>
                </a:stretch>
              </a:blipFill>
              <a:ln>
                <a:noFill/>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1573917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wipe(left)">
                                      <p:cBhvr>
                                        <p:cTn id="7" dur="500"/>
                                        <p:tgtEl>
                                          <p:spTgt spid="216"/>
                                        </p:tgtEl>
                                      </p:cBhvr>
                                    </p:animEffect>
                                  </p:childTnLst>
                                </p:cTn>
                              </p:par>
                              <p:par>
                                <p:cTn id="8" presetID="22" presetClass="entr" presetSubtype="8"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left)">
                                      <p:cBhvr>
                                        <p:cTn id="10" dur="500"/>
                                        <p:tgtEl>
                                          <p:spTgt spid="51"/>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23"/>
                                        </p:tgtEl>
                                        <p:attrNameLst>
                                          <p:attrName>style.visibility</p:attrName>
                                        </p:attrNameLst>
                                      </p:cBhvr>
                                      <p:to>
                                        <p:strVal val="visible"/>
                                      </p:to>
                                    </p:set>
                                    <p:animEffect transition="in" filter="fade">
                                      <p:cBhvr>
                                        <p:cTn id="25" dur="1000"/>
                                        <p:tgtEl>
                                          <p:spTgt spid="123"/>
                                        </p:tgtEl>
                                      </p:cBhvr>
                                    </p:animEffect>
                                    <p:anim calcmode="lin" valueType="num">
                                      <p:cBhvr>
                                        <p:cTn id="26" dur="1000" fill="hold"/>
                                        <p:tgtEl>
                                          <p:spTgt spid="123"/>
                                        </p:tgtEl>
                                        <p:attrNameLst>
                                          <p:attrName>ppt_x</p:attrName>
                                        </p:attrNameLst>
                                      </p:cBhvr>
                                      <p:tavLst>
                                        <p:tav tm="0">
                                          <p:val>
                                            <p:strVal val="#ppt_x"/>
                                          </p:val>
                                        </p:tav>
                                        <p:tav tm="100000">
                                          <p:val>
                                            <p:strVal val="#ppt_x"/>
                                          </p:val>
                                        </p:tav>
                                      </p:tavLst>
                                    </p:anim>
                                    <p:anim calcmode="lin" valueType="num">
                                      <p:cBhvr>
                                        <p:cTn id="27"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4"/>
                                        </p:tgtEl>
                                        <p:attrNameLst>
                                          <p:attrName>style.visibility</p:attrName>
                                        </p:attrNameLst>
                                      </p:cBhvr>
                                      <p:to>
                                        <p:strVal val="visible"/>
                                      </p:to>
                                    </p:set>
                                    <p:animEffect transition="in" filter="wipe(left)">
                                      <p:cBhvr>
                                        <p:cTn id="32" dur="500"/>
                                        <p:tgtEl>
                                          <p:spTgt spid="1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038"/>
                                        </p:tgtEl>
                                        <p:attrNameLst>
                                          <p:attrName>style.visibility</p:attrName>
                                        </p:attrNameLst>
                                      </p:cBhvr>
                                      <p:to>
                                        <p:strVal val="visible"/>
                                      </p:to>
                                    </p:set>
                                    <p:animEffect transition="in" filter="wipe(up)">
                                      <p:cBhvr>
                                        <p:cTn id="37" dur="500"/>
                                        <p:tgtEl>
                                          <p:spTgt spid="1038"/>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fade">
                                      <p:cBhvr>
                                        <p:cTn id="42" dur="1000"/>
                                        <p:tgtEl>
                                          <p:spTgt spid="87"/>
                                        </p:tgtEl>
                                      </p:cBhvr>
                                    </p:animEffect>
                                    <p:anim calcmode="lin" valueType="num">
                                      <p:cBhvr>
                                        <p:cTn id="43" dur="1000" fill="hold"/>
                                        <p:tgtEl>
                                          <p:spTgt spid="87"/>
                                        </p:tgtEl>
                                        <p:attrNameLst>
                                          <p:attrName>ppt_x</p:attrName>
                                        </p:attrNameLst>
                                      </p:cBhvr>
                                      <p:tavLst>
                                        <p:tav tm="0">
                                          <p:val>
                                            <p:strVal val="#ppt_x"/>
                                          </p:val>
                                        </p:tav>
                                        <p:tav tm="100000">
                                          <p:val>
                                            <p:strVal val="#ppt_x"/>
                                          </p:val>
                                        </p:tav>
                                      </p:tavLst>
                                    </p:anim>
                                    <p:anim calcmode="lin" valueType="num">
                                      <p:cBhvr>
                                        <p:cTn id="44"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82"/>
                                        </p:tgtEl>
                                        <p:attrNameLst>
                                          <p:attrName>style.visibility</p:attrName>
                                        </p:attrNameLst>
                                      </p:cBhvr>
                                      <p:to>
                                        <p:strVal val="visible"/>
                                      </p:to>
                                    </p:set>
                                    <p:animEffect transition="in" filter="wipe(up)">
                                      <p:cBhvr>
                                        <p:cTn id="49" dur="500"/>
                                        <p:tgtEl>
                                          <p:spTgt spid="82"/>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88"/>
                                        </p:tgtEl>
                                        <p:attrNameLst>
                                          <p:attrName>style.visibility</p:attrName>
                                        </p:attrNameLst>
                                      </p:cBhvr>
                                      <p:to>
                                        <p:strVal val="visible"/>
                                      </p:to>
                                    </p:set>
                                    <p:animEffect transition="in" filter="fade">
                                      <p:cBhvr>
                                        <p:cTn id="54" dur="1000"/>
                                        <p:tgtEl>
                                          <p:spTgt spid="88"/>
                                        </p:tgtEl>
                                      </p:cBhvr>
                                    </p:animEffect>
                                    <p:anim calcmode="lin" valueType="num">
                                      <p:cBhvr>
                                        <p:cTn id="55" dur="1000" fill="hold"/>
                                        <p:tgtEl>
                                          <p:spTgt spid="88"/>
                                        </p:tgtEl>
                                        <p:attrNameLst>
                                          <p:attrName>ppt_x</p:attrName>
                                        </p:attrNameLst>
                                      </p:cBhvr>
                                      <p:tavLst>
                                        <p:tav tm="0">
                                          <p:val>
                                            <p:strVal val="#ppt_x"/>
                                          </p:val>
                                        </p:tav>
                                        <p:tav tm="100000">
                                          <p:val>
                                            <p:strVal val="#ppt_x"/>
                                          </p:val>
                                        </p:tav>
                                      </p:tavLst>
                                    </p:anim>
                                    <p:anim calcmode="lin" valueType="num">
                                      <p:cBhvr>
                                        <p:cTn id="56"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wipe(up)">
                                      <p:cBhvr>
                                        <p:cTn id="61" dur="500"/>
                                        <p:tgtEl>
                                          <p:spTgt spid="83"/>
                                        </p:tgtEl>
                                      </p:cBhvr>
                                    </p:animEffect>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89"/>
                                        </p:tgtEl>
                                        <p:attrNameLst>
                                          <p:attrName>style.visibility</p:attrName>
                                        </p:attrNameLst>
                                      </p:cBhvr>
                                      <p:to>
                                        <p:strVal val="visible"/>
                                      </p:to>
                                    </p:set>
                                    <p:animEffect transition="in" filter="fade">
                                      <p:cBhvr>
                                        <p:cTn id="66" dur="1000"/>
                                        <p:tgtEl>
                                          <p:spTgt spid="89"/>
                                        </p:tgtEl>
                                      </p:cBhvr>
                                    </p:animEffect>
                                    <p:anim calcmode="lin" valueType="num">
                                      <p:cBhvr>
                                        <p:cTn id="67" dur="1000" fill="hold"/>
                                        <p:tgtEl>
                                          <p:spTgt spid="89"/>
                                        </p:tgtEl>
                                        <p:attrNameLst>
                                          <p:attrName>ppt_x</p:attrName>
                                        </p:attrNameLst>
                                      </p:cBhvr>
                                      <p:tavLst>
                                        <p:tav tm="0">
                                          <p:val>
                                            <p:strVal val="#ppt_x"/>
                                          </p:val>
                                        </p:tav>
                                        <p:tav tm="100000">
                                          <p:val>
                                            <p:strVal val="#ppt_x"/>
                                          </p:val>
                                        </p:tav>
                                      </p:tavLst>
                                    </p:anim>
                                    <p:anim calcmode="lin" valueType="num">
                                      <p:cBhvr>
                                        <p:cTn id="68"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86"/>
                                        </p:tgtEl>
                                        <p:attrNameLst>
                                          <p:attrName>style.visibility</p:attrName>
                                        </p:attrNameLst>
                                      </p:cBhvr>
                                      <p:to>
                                        <p:strVal val="visible"/>
                                      </p:to>
                                    </p:set>
                                    <p:animEffect transition="in" filter="wipe(up)">
                                      <p:cBhvr>
                                        <p:cTn id="73" dur="500"/>
                                        <p:tgtEl>
                                          <p:spTgt spid="86"/>
                                        </p:tgtEl>
                                      </p:cBhvr>
                                    </p:animEffect>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90"/>
                                        </p:tgtEl>
                                        <p:attrNameLst>
                                          <p:attrName>style.visibility</p:attrName>
                                        </p:attrNameLst>
                                      </p:cBhvr>
                                      <p:to>
                                        <p:strVal val="visible"/>
                                      </p:to>
                                    </p:set>
                                    <p:animEffect transition="in" filter="fade">
                                      <p:cBhvr>
                                        <p:cTn id="78" dur="1000"/>
                                        <p:tgtEl>
                                          <p:spTgt spid="90"/>
                                        </p:tgtEl>
                                      </p:cBhvr>
                                    </p:animEffect>
                                    <p:anim calcmode="lin" valueType="num">
                                      <p:cBhvr>
                                        <p:cTn id="79" dur="1000" fill="hold"/>
                                        <p:tgtEl>
                                          <p:spTgt spid="90"/>
                                        </p:tgtEl>
                                        <p:attrNameLst>
                                          <p:attrName>ppt_x</p:attrName>
                                        </p:attrNameLst>
                                      </p:cBhvr>
                                      <p:tavLst>
                                        <p:tav tm="0">
                                          <p:val>
                                            <p:strVal val="#ppt_x"/>
                                          </p:val>
                                        </p:tav>
                                        <p:tav tm="100000">
                                          <p:val>
                                            <p:strVal val="#ppt_x"/>
                                          </p:val>
                                        </p:tav>
                                      </p:tavLst>
                                    </p:anim>
                                    <p:anim calcmode="lin" valueType="num">
                                      <p:cBhvr>
                                        <p:cTn id="80"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P spid="123" grpId="0"/>
      <p:bldP spid="124" grpId="0"/>
      <p:bldP spid="87" grpId="0" animBg="1"/>
      <p:bldP spid="88" grpId="0" animBg="1"/>
      <p:bldP spid="89" grpId="0" animBg="1"/>
      <p:bldP spid="9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a:extLst>
              <a:ext uri="{FF2B5EF4-FFF2-40B4-BE49-F238E27FC236}">
                <a16:creationId xmlns:a16="http://schemas.microsoft.com/office/drawing/2014/main" id="{158BF1E4-3BAF-4C74-9FC8-4498AF90FB13}"/>
              </a:ext>
            </a:extLst>
          </p:cNvPr>
          <p:cNvSpPr/>
          <p:nvPr/>
        </p:nvSpPr>
        <p:spPr>
          <a:xfrm>
            <a:off x="0" y="1025"/>
            <a:ext cx="472440" cy="6858000"/>
          </a:xfrm>
          <a:prstGeom prst="rect">
            <a:avLst/>
          </a:prstGeom>
          <a:solidFill>
            <a:srgbClr val="787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16" name="Rectangle 215">
            <a:extLst>
              <a:ext uri="{FF2B5EF4-FFF2-40B4-BE49-F238E27FC236}">
                <a16:creationId xmlns:a16="http://schemas.microsoft.com/office/drawing/2014/main" id="{3AABFE78-B9AE-4C9E-855C-07CB71B60E3D}"/>
              </a:ext>
            </a:extLst>
          </p:cNvPr>
          <p:cNvSpPr/>
          <p:nvPr/>
        </p:nvSpPr>
        <p:spPr>
          <a:xfrm>
            <a:off x="428105" y="0"/>
            <a:ext cx="243228" cy="6858000"/>
          </a:xfrm>
          <a:prstGeom prst="rect">
            <a:avLst/>
          </a:prstGeom>
          <a:solidFill>
            <a:srgbClr val="EAA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6" name="Oval 1">
            <a:extLst>
              <a:ext uri="{FF2B5EF4-FFF2-40B4-BE49-F238E27FC236}">
                <a16:creationId xmlns:a16="http://schemas.microsoft.com/office/drawing/2014/main" id="{7D0961EB-F854-4AD5-B933-67FCDAE8A18E}"/>
              </a:ext>
            </a:extLst>
          </p:cNvPr>
          <p:cNvSpPr/>
          <p:nvPr/>
        </p:nvSpPr>
        <p:spPr>
          <a:xfrm>
            <a:off x="-296644" y="3687090"/>
            <a:ext cx="4110162" cy="3362448"/>
          </a:xfrm>
          <a:custGeom>
            <a:avLst/>
            <a:gdLst>
              <a:gd name="connsiteX0" fmla="*/ 0 w 4134676"/>
              <a:gd name="connsiteY0" fmla="*/ 1916413 h 3832825"/>
              <a:gd name="connsiteX1" fmla="*/ 2067338 w 4134676"/>
              <a:gd name="connsiteY1" fmla="*/ 0 h 3832825"/>
              <a:gd name="connsiteX2" fmla="*/ 4134676 w 4134676"/>
              <a:gd name="connsiteY2" fmla="*/ 1916413 h 3832825"/>
              <a:gd name="connsiteX3" fmla="*/ 2067338 w 4134676"/>
              <a:gd name="connsiteY3" fmla="*/ 3832826 h 3832825"/>
              <a:gd name="connsiteX4" fmla="*/ 0 w 4134676"/>
              <a:gd name="connsiteY4" fmla="*/ 1916413 h 3832825"/>
              <a:gd name="connsiteX0" fmla="*/ 0 w 3972630"/>
              <a:gd name="connsiteY0" fmla="*/ 1927991 h 3832832"/>
              <a:gd name="connsiteX1" fmla="*/ 1905292 w 3972630"/>
              <a:gd name="connsiteY1" fmla="*/ 3 h 3832832"/>
              <a:gd name="connsiteX2" fmla="*/ 3972630 w 3972630"/>
              <a:gd name="connsiteY2" fmla="*/ 1916416 h 3832832"/>
              <a:gd name="connsiteX3" fmla="*/ 1905292 w 3972630"/>
              <a:gd name="connsiteY3" fmla="*/ 3832829 h 3832832"/>
              <a:gd name="connsiteX4" fmla="*/ 0 w 3972630"/>
              <a:gd name="connsiteY4" fmla="*/ 1927991 h 3832832"/>
              <a:gd name="connsiteX0" fmla="*/ 0 w 4076802"/>
              <a:gd name="connsiteY0" fmla="*/ 1931637 h 3838944"/>
              <a:gd name="connsiteX1" fmla="*/ 1905292 w 4076802"/>
              <a:gd name="connsiteY1" fmla="*/ 3649 h 3838944"/>
              <a:gd name="connsiteX2" fmla="*/ 4076802 w 4076802"/>
              <a:gd name="connsiteY2" fmla="*/ 1595971 h 3838944"/>
              <a:gd name="connsiteX3" fmla="*/ 1905292 w 4076802"/>
              <a:gd name="connsiteY3" fmla="*/ 3836475 h 3838944"/>
              <a:gd name="connsiteX4" fmla="*/ 0 w 4076802"/>
              <a:gd name="connsiteY4" fmla="*/ 1931637 h 3838944"/>
              <a:gd name="connsiteX0" fmla="*/ 267 w 4077069"/>
              <a:gd name="connsiteY0" fmla="*/ 1931637 h 3433646"/>
              <a:gd name="connsiteX1" fmla="*/ 1905559 w 4077069"/>
              <a:gd name="connsiteY1" fmla="*/ 3649 h 3433646"/>
              <a:gd name="connsiteX2" fmla="*/ 4077069 w 4077069"/>
              <a:gd name="connsiteY2" fmla="*/ 1595971 h 3433646"/>
              <a:gd name="connsiteX3" fmla="*/ 2032881 w 4077069"/>
              <a:gd name="connsiteY3" fmla="*/ 3431361 h 3433646"/>
              <a:gd name="connsiteX4" fmla="*/ 267 w 4077069"/>
              <a:gd name="connsiteY4" fmla="*/ 1931637 h 3433646"/>
              <a:gd name="connsiteX0" fmla="*/ 7726 w 4084528"/>
              <a:gd name="connsiteY0" fmla="*/ 1897116 h 3399112"/>
              <a:gd name="connsiteX1" fmla="*/ 1450030 w 4084528"/>
              <a:gd name="connsiteY1" fmla="*/ 3852 h 3399112"/>
              <a:gd name="connsiteX2" fmla="*/ 4084528 w 4084528"/>
              <a:gd name="connsiteY2" fmla="*/ 1561450 h 3399112"/>
              <a:gd name="connsiteX3" fmla="*/ 2040340 w 4084528"/>
              <a:gd name="connsiteY3" fmla="*/ 3396840 h 3399112"/>
              <a:gd name="connsiteX4" fmla="*/ 7726 w 4084528"/>
              <a:gd name="connsiteY4" fmla="*/ 1897116 h 3399112"/>
              <a:gd name="connsiteX0" fmla="*/ 7963 w 4258385"/>
              <a:gd name="connsiteY0" fmla="*/ 1898133 h 3400597"/>
              <a:gd name="connsiteX1" fmla="*/ 1450267 w 4258385"/>
              <a:gd name="connsiteY1" fmla="*/ 4869 h 3400597"/>
              <a:gd name="connsiteX2" fmla="*/ 4258385 w 4258385"/>
              <a:gd name="connsiteY2" fmla="*/ 1527743 h 3400597"/>
              <a:gd name="connsiteX3" fmla="*/ 2040577 w 4258385"/>
              <a:gd name="connsiteY3" fmla="*/ 3397857 h 3400597"/>
              <a:gd name="connsiteX4" fmla="*/ 7963 w 4258385"/>
              <a:gd name="connsiteY4" fmla="*/ 1898133 h 3400597"/>
              <a:gd name="connsiteX0" fmla="*/ 6641 w 4476982"/>
              <a:gd name="connsiteY0" fmla="*/ 2016899 h 3405995"/>
              <a:gd name="connsiteX1" fmla="*/ 1668864 w 4476982"/>
              <a:gd name="connsiteY1" fmla="*/ 7889 h 3405995"/>
              <a:gd name="connsiteX2" fmla="*/ 4476982 w 4476982"/>
              <a:gd name="connsiteY2" fmla="*/ 1530763 h 3405995"/>
              <a:gd name="connsiteX3" fmla="*/ 2259174 w 4476982"/>
              <a:gd name="connsiteY3" fmla="*/ 3400877 h 3405995"/>
              <a:gd name="connsiteX4" fmla="*/ 6641 w 4476982"/>
              <a:gd name="connsiteY4" fmla="*/ 2016899 h 3405995"/>
              <a:gd name="connsiteX0" fmla="*/ 2948 w 4473289"/>
              <a:gd name="connsiteY0" fmla="*/ 2016899 h 3406055"/>
              <a:gd name="connsiteX1" fmla="*/ 1665171 w 4473289"/>
              <a:gd name="connsiteY1" fmla="*/ 7889 h 3406055"/>
              <a:gd name="connsiteX2" fmla="*/ 4473289 w 4473289"/>
              <a:gd name="connsiteY2" fmla="*/ 1530763 h 3406055"/>
              <a:gd name="connsiteX3" fmla="*/ 2255481 w 4473289"/>
              <a:gd name="connsiteY3" fmla="*/ 3400877 h 3406055"/>
              <a:gd name="connsiteX4" fmla="*/ 2948 w 4473289"/>
              <a:gd name="connsiteY4" fmla="*/ 2016899 h 3406055"/>
              <a:gd name="connsiteX0" fmla="*/ 5479 w 4475820"/>
              <a:gd name="connsiteY0" fmla="*/ 1689006 h 3077826"/>
              <a:gd name="connsiteX1" fmla="*/ 1714000 w 4475820"/>
              <a:gd name="connsiteY1" fmla="*/ 15662 h 3077826"/>
              <a:gd name="connsiteX2" fmla="*/ 4475820 w 4475820"/>
              <a:gd name="connsiteY2" fmla="*/ 1202870 h 3077826"/>
              <a:gd name="connsiteX3" fmla="*/ 2258012 w 4475820"/>
              <a:gd name="connsiteY3" fmla="*/ 3072984 h 3077826"/>
              <a:gd name="connsiteX4" fmla="*/ 5479 w 4475820"/>
              <a:gd name="connsiteY4" fmla="*/ 1689006 h 3077826"/>
              <a:gd name="connsiteX0" fmla="*/ 3780 w 4474121"/>
              <a:gd name="connsiteY0" fmla="*/ 1914219 h 3303226"/>
              <a:gd name="connsiteX1" fmla="*/ 1793324 w 4474121"/>
              <a:gd name="connsiteY1" fmla="*/ 9382 h 3303226"/>
              <a:gd name="connsiteX2" fmla="*/ 4474121 w 4474121"/>
              <a:gd name="connsiteY2" fmla="*/ 1428083 h 3303226"/>
              <a:gd name="connsiteX3" fmla="*/ 2256313 w 4474121"/>
              <a:gd name="connsiteY3" fmla="*/ 3298197 h 3303226"/>
              <a:gd name="connsiteX4" fmla="*/ 3780 w 4474121"/>
              <a:gd name="connsiteY4" fmla="*/ 1914219 h 3303226"/>
              <a:gd name="connsiteX0" fmla="*/ 3606 w 4126707"/>
              <a:gd name="connsiteY0" fmla="*/ 1922327 h 3314020"/>
              <a:gd name="connsiteX1" fmla="*/ 1793150 w 4126707"/>
              <a:gd name="connsiteY1" fmla="*/ 17490 h 3314020"/>
              <a:gd name="connsiteX2" fmla="*/ 4126707 w 4126707"/>
              <a:gd name="connsiteY2" fmla="*/ 1308869 h 3314020"/>
              <a:gd name="connsiteX3" fmla="*/ 2256139 w 4126707"/>
              <a:gd name="connsiteY3" fmla="*/ 3306305 h 3314020"/>
              <a:gd name="connsiteX4" fmla="*/ 3606 w 4126707"/>
              <a:gd name="connsiteY4" fmla="*/ 1922327 h 3314020"/>
              <a:gd name="connsiteX0" fmla="*/ 5405 w 3630795"/>
              <a:gd name="connsiteY0" fmla="*/ 2019158 h 3321449"/>
              <a:gd name="connsiteX1" fmla="*/ 1297238 w 3630795"/>
              <a:gd name="connsiteY1" fmla="*/ 21723 h 3321449"/>
              <a:gd name="connsiteX2" fmla="*/ 3630795 w 3630795"/>
              <a:gd name="connsiteY2" fmla="*/ 1313102 h 3321449"/>
              <a:gd name="connsiteX3" fmla="*/ 1760227 w 3630795"/>
              <a:gd name="connsiteY3" fmla="*/ 3310538 h 3321449"/>
              <a:gd name="connsiteX4" fmla="*/ 5405 w 3630795"/>
              <a:gd name="connsiteY4" fmla="*/ 2019158 h 3321449"/>
              <a:gd name="connsiteX0" fmla="*/ 9309 w 3634699"/>
              <a:gd name="connsiteY0" fmla="*/ 2019158 h 2956188"/>
              <a:gd name="connsiteX1" fmla="*/ 1301142 w 3634699"/>
              <a:gd name="connsiteY1" fmla="*/ 21723 h 2956188"/>
              <a:gd name="connsiteX2" fmla="*/ 3634699 w 3634699"/>
              <a:gd name="connsiteY2" fmla="*/ 1313102 h 2956188"/>
              <a:gd name="connsiteX3" fmla="*/ 1926177 w 3634699"/>
              <a:gd name="connsiteY3" fmla="*/ 2940148 h 2956188"/>
              <a:gd name="connsiteX4" fmla="*/ 9309 w 3634699"/>
              <a:gd name="connsiteY4" fmla="*/ 2019158 h 2956188"/>
              <a:gd name="connsiteX0" fmla="*/ 3781 w 3629171"/>
              <a:gd name="connsiteY0" fmla="*/ 1866096 h 2802519"/>
              <a:gd name="connsiteX1" fmla="*/ 1492383 w 3629171"/>
              <a:gd name="connsiteY1" fmla="*/ 30706 h 2802519"/>
              <a:gd name="connsiteX2" fmla="*/ 3629171 w 3629171"/>
              <a:gd name="connsiteY2" fmla="*/ 1160040 h 2802519"/>
              <a:gd name="connsiteX3" fmla="*/ 1920649 w 3629171"/>
              <a:gd name="connsiteY3" fmla="*/ 2787086 h 2802519"/>
              <a:gd name="connsiteX4" fmla="*/ 3781 w 3629171"/>
              <a:gd name="connsiteY4" fmla="*/ 1866096 h 2802519"/>
              <a:gd name="connsiteX0" fmla="*/ 5281 w 3283430"/>
              <a:gd name="connsiteY0" fmla="*/ 1670542 h 2783787"/>
              <a:gd name="connsiteX1" fmla="*/ 1146642 w 3283430"/>
              <a:gd name="connsiteY1" fmla="*/ 20347 h 2783787"/>
              <a:gd name="connsiteX2" fmla="*/ 3283430 w 3283430"/>
              <a:gd name="connsiteY2" fmla="*/ 1149681 h 2783787"/>
              <a:gd name="connsiteX3" fmla="*/ 1574908 w 3283430"/>
              <a:gd name="connsiteY3" fmla="*/ 2776727 h 2783787"/>
              <a:gd name="connsiteX4" fmla="*/ 5281 w 3283430"/>
              <a:gd name="connsiteY4" fmla="*/ 1670542 h 2783787"/>
              <a:gd name="connsiteX0" fmla="*/ 5464 w 3434084"/>
              <a:gd name="connsiteY0" fmla="*/ 1661954 h 2773079"/>
              <a:gd name="connsiteX1" fmla="*/ 1146825 w 3434084"/>
              <a:gd name="connsiteY1" fmla="*/ 11759 h 2773079"/>
              <a:gd name="connsiteX2" fmla="*/ 3434084 w 3434084"/>
              <a:gd name="connsiteY2" fmla="*/ 1233690 h 2773079"/>
              <a:gd name="connsiteX3" fmla="*/ 1575091 w 3434084"/>
              <a:gd name="connsiteY3" fmla="*/ 2768139 h 2773079"/>
              <a:gd name="connsiteX4" fmla="*/ 5464 w 3434084"/>
              <a:gd name="connsiteY4" fmla="*/ 1661954 h 2773079"/>
              <a:gd name="connsiteX0" fmla="*/ 5464 w 3434084"/>
              <a:gd name="connsiteY0" fmla="*/ 1797554 h 2908828"/>
              <a:gd name="connsiteX1" fmla="*/ 1146825 w 3434084"/>
              <a:gd name="connsiteY1" fmla="*/ 8463 h 2908828"/>
              <a:gd name="connsiteX2" fmla="*/ 3434084 w 3434084"/>
              <a:gd name="connsiteY2" fmla="*/ 1369290 h 2908828"/>
              <a:gd name="connsiteX3" fmla="*/ 1575091 w 3434084"/>
              <a:gd name="connsiteY3" fmla="*/ 2903739 h 2908828"/>
              <a:gd name="connsiteX4" fmla="*/ 5464 w 3434084"/>
              <a:gd name="connsiteY4" fmla="*/ 1797554 h 2908828"/>
              <a:gd name="connsiteX0" fmla="*/ 14429 w 3443049"/>
              <a:gd name="connsiteY0" fmla="*/ 1797554 h 2966397"/>
              <a:gd name="connsiteX1" fmla="*/ 1155790 w 3443049"/>
              <a:gd name="connsiteY1" fmla="*/ 8463 h 2966397"/>
              <a:gd name="connsiteX2" fmla="*/ 3443049 w 3443049"/>
              <a:gd name="connsiteY2" fmla="*/ 1369290 h 2966397"/>
              <a:gd name="connsiteX3" fmla="*/ 1896572 w 3443049"/>
              <a:gd name="connsiteY3" fmla="*/ 2961613 h 2966397"/>
              <a:gd name="connsiteX4" fmla="*/ 14429 w 3443049"/>
              <a:gd name="connsiteY4" fmla="*/ 1797554 h 2966397"/>
              <a:gd name="connsiteX0" fmla="*/ 9377 w 3437997"/>
              <a:gd name="connsiteY0" fmla="*/ 1797554 h 2701994"/>
              <a:gd name="connsiteX1" fmla="*/ 1150738 w 3437997"/>
              <a:gd name="connsiteY1" fmla="*/ 8463 h 2701994"/>
              <a:gd name="connsiteX2" fmla="*/ 3437997 w 3437997"/>
              <a:gd name="connsiteY2" fmla="*/ 1369290 h 2701994"/>
              <a:gd name="connsiteX3" fmla="*/ 1729474 w 3437997"/>
              <a:gd name="connsiteY3" fmla="*/ 2695395 h 2701994"/>
              <a:gd name="connsiteX4" fmla="*/ 9377 w 3437997"/>
              <a:gd name="connsiteY4" fmla="*/ 1797554 h 2701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997" h="2701994">
                <a:moveTo>
                  <a:pt x="9377" y="1797554"/>
                </a:moveTo>
                <a:cubicBezTo>
                  <a:pt x="-87079" y="1349732"/>
                  <a:pt x="579301" y="79840"/>
                  <a:pt x="1150738" y="8463"/>
                </a:cubicBezTo>
                <a:cubicBezTo>
                  <a:pt x="1722175" y="-62914"/>
                  <a:pt x="3437997" y="310884"/>
                  <a:pt x="3437997" y="1369290"/>
                </a:cubicBezTo>
                <a:cubicBezTo>
                  <a:pt x="3437997" y="2427696"/>
                  <a:pt x="2300911" y="2624018"/>
                  <a:pt x="1729474" y="2695395"/>
                </a:cubicBezTo>
                <a:cubicBezTo>
                  <a:pt x="1158037" y="2766772"/>
                  <a:pt x="105833" y="2245376"/>
                  <a:pt x="9377" y="1797554"/>
                </a:cubicBezTo>
                <a:close/>
              </a:path>
            </a:pathLst>
          </a:custGeom>
          <a:solidFill>
            <a:srgbClr val="EAA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9" name="Picture 8" descr="A picture containing dishware, ceramic ware, tableware, bowl&#10;&#10;Description automatically generated">
            <a:extLst>
              <a:ext uri="{FF2B5EF4-FFF2-40B4-BE49-F238E27FC236}">
                <a16:creationId xmlns:a16="http://schemas.microsoft.com/office/drawing/2014/main" id="{86195A8B-873C-47C1-9816-E24A0C718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65" y="3450693"/>
            <a:ext cx="3591426" cy="3591426"/>
          </a:xfrm>
          <a:prstGeom prst="rect">
            <a:avLst/>
          </a:prstGeom>
        </p:spPr>
      </p:pic>
      <p:pic>
        <p:nvPicPr>
          <p:cNvPr id="7" name="Picture 6" descr="A picture containing flower, plant&#10;&#10;Description automatically generated">
            <a:extLst>
              <a:ext uri="{FF2B5EF4-FFF2-40B4-BE49-F238E27FC236}">
                <a16:creationId xmlns:a16="http://schemas.microsoft.com/office/drawing/2014/main" id="{B51F0B77-9BC9-4683-86A4-1AA7C76C1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12" y="1177181"/>
            <a:ext cx="3671136" cy="3366267"/>
          </a:xfrm>
          <a:prstGeom prst="rect">
            <a:avLst/>
          </a:prstGeom>
        </p:spPr>
      </p:pic>
      <p:sp>
        <p:nvSpPr>
          <p:cNvPr id="123" name="TextBox 122">
            <a:extLst>
              <a:ext uri="{FF2B5EF4-FFF2-40B4-BE49-F238E27FC236}">
                <a16:creationId xmlns:a16="http://schemas.microsoft.com/office/drawing/2014/main" id="{500C5884-07F1-40BB-B92B-091AC922B463}"/>
              </a:ext>
            </a:extLst>
          </p:cNvPr>
          <p:cNvSpPr txBox="1"/>
          <p:nvPr/>
        </p:nvSpPr>
        <p:spPr>
          <a:xfrm>
            <a:off x="1732094" y="56769"/>
            <a:ext cx="5173014" cy="830997"/>
          </a:xfrm>
          <a:prstGeom prst="rect">
            <a:avLst/>
          </a:prstGeom>
          <a:noFill/>
        </p:spPr>
        <p:txBody>
          <a:bodyPr wrap="square" rtlCol="0">
            <a:spAutoFit/>
          </a:bodyPr>
          <a:lstStyle/>
          <a:p>
            <a:pPr algn="ctr"/>
            <a:r>
              <a:rPr lang="en-US" sz="4800" dirty="0">
                <a:latin typeface="UTM Avo" panose="02040603050506020204" pitchFamily="18" charset="0"/>
              </a:rPr>
              <a:t>1. </a:t>
            </a:r>
            <a:r>
              <a:rPr lang="en-US" sz="4800" dirty="0" err="1">
                <a:latin typeface="UTM Avo" panose="02040603050506020204" pitchFamily="18" charset="0"/>
              </a:rPr>
              <a:t>Tính</a:t>
            </a:r>
            <a:r>
              <a:rPr lang="en-US" sz="4800" dirty="0">
                <a:latin typeface="UTM Avo" panose="02040603050506020204" pitchFamily="18" charset="0"/>
              </a:rPr>
              <a:t>:</a:t>
            </a:r>
            <a:endParaRPr lang="en-PH" sz="4800" dirty="0">
              <a:latin typeface="UTM Avo" panose="02040603050506020204" pitchFamily="18" charset="0"/>
            </a:endParaRPr>
          </a:p>
        </p:txBody>
      </p:sp>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092DD62B-59E9-4344-A289-1BA8E64C1327}"/>
                  </a:ext>
                </a:extLst>
              </p:cNvPr>
              <p:cNvSpPr txBox="1"/>
              <p:nvPr/>
            </p:nvSpPr>
            <p:spPr>
              <a:xfrm>
                <a:off x="7031065" y="980186"/>
                <a:ext cx="1766008" cy="128560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solidFill>
                                <a:srgbClr val="C00000"/>
                              </a:solidFill>
                              <a:latin typeface="Cambria Math" panose="02040503050406030204" pitchFamily="18" charset="0"/>
                            </a:rPr>
                          </m:ctrlPr>
                        </m:fPr>
                        <m:num>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15 − 7</m:t>
                          </m:r>
                        </m:num>
                        <m:den>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16</m:t>
                          </m:r>
                        </m:den>
                      </m:f>
                    </m:oMath>
                  </m:oMathPara>
                </a14:m>
                <a:endPar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40" name="TextBox 139">
                <a:extLst>
                  <a:ext uri="{FF2B5EF4-FFF2-40B4-BE49-F238E27FC236}">
                    <a16:creationId xmlns:a16="http://schemas.microsoft.com/office/drawing/2014/main" id="{092DD62B-59E9-4344-A289-1BA8E64C1327}"/>
                  </a:ext>
                </a:extLst>
              </p:cNvPr>
              <p:cNvSpPr txBox="1">
                <a:spLocks noRot="1" noChangeAspect="1" noMove="1" noResize="1" noEditPoints="1" noAdjustHandles="1" noChangeArrowheads="1" noChangeShapeType="1" noTextEdit="1"/>
              </p:cNvSpPr>
              <p:nvPr/>
            </p:nvSpPr>
            <p:spPr>
              <a:xfrm>
                <a:off x="7031065" y="980186"/>
                <a:ext cx="1766008" cy="128560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3D985545-9547-4F0A-841C-36A296560BFA}"/>
                  </a:ext>
                </a:extLst>
              </p:cNvPr>
              <p:cNvSpPr txBox="1"/>
              <p:nvPr/>
            </p:nvSpPr>
            <p:spPr>
              <a:xfrm>
                <a:off x="9509060" y="980186"/>
                <a:ext cx="711201" cy="129285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solidFill>
                                <a:srgbClr val="C00000"/>
                              </a:solidFill>
                              <a:latin typeface="Cambria Math" panose="02040503050406030204" pitchFamily="18" charset="0"/>
                            </a:rPr>
                          </m:ctrlPr>
                        </m:fPr>
                        <m:num>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8</m:t>
                          </m:r>
                        </m:num>
                        <m:den>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16</m:t>
                          </m:r>
                        </m:den>
                      </m:f>
                    </m:oMath>
                  </m:oMathPara>
                </a14:m>
                <a:endPar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41" name="TextBox 140">
                <a:extLst>
                  <a:ext uri="{FF2B5EF4-FFF2-40B4-BE49-F238E27FC236}">
                    <a16:creationId xmlns:a16="http://schemas.microsoft.com/office/drawing/2014/main" id="{3D985545-9547-4F0A-841C-36A296560BFA}"/>
                  </a:ext>
                </a:extLst>
              </p:cNvPr>
              <p:cNvSpPr txBox="1">
                <a:spLocks noRot="1" noChangeAspect="1" noMove="1" noResize="1" noEditPoints="1" noAdjustHandles="1" noChangeArrowheads="1" noChangeShapeType="1" noTextEdit="1"/>
              </p:cNvSpPr>
              <p:nvPr/>
            </p:nvSpPr>
            <p:spPr>
              <a:xfrm>
                <a:off x="9509060" y="980186"/>
                <a:ext cx="711201" cy="1292854"/>
              </a:xfrm>
              <a:prstGeom prst="rect">
                <a:avLst/>
              </a:prstGeom>
              <a:blipFill>
                <a:blip r:embed="rId6"/>
                <a:stretch>
                  <a:fillRect r="-855"/>
                </a:stretch>
              </a:blipFill>
            </p:spPr>
            <p:txBody>
              <a:bodyPr/>
              <a:lstStyle/>
              <a:p>
                <a:r>
                  <a:rPr lang="en-US">
                    <a:noFill/>
                  </a:rPr>
                  <a:t> </a:t>
                </a:r>
              </a:p>
            </p:txBody>
          </p:sp>
        </mc:Fallback>
      </mc:AlternateContent>
      <p:sp>
        <p:nvSpPr>
          <p:cNvPr id="142" name="TextBox 141">
            <a:extLst>
              <a:ext uri="{FF2B5EF4-FFF2-40B4-BE49-F238E27FC236}">
                <a16:creationId xmlns:a16="http://schemas.microsoft.com/office/drawing/2014/main" id="{9FA526AC-D846-4451-9026-20267AF996DA}"/>
              </a:ext>
            </a:extLst>
          </p:cNvPr>
          <p:cNvSpPr txBox="1"/>
          <p:nvPr/>
        </p:nvSpPr>
        <p:spPr>
          <a:xfrm>
            <a:off x="6347908" y="1321544"/>
            <a:ext cx="617808" cy="707886"/>
          </a:xfrm>
          <a:prstGeom prst="rect">
            <a:avLst/>
          </a:prstGeom>
          <a:noFill/>
        </p:spPr>
        <p:txBody>
          <a:bodyPr wrap="square" rtlCol="0">
            <a:spAutoFit/>
          </a:bodyPr>
          <a:lstStyle/>
          <a:p>
            <a:r>
              <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rPr>
              <a:t>=</a:t>
            </a:r>
          </a:p>
        </p:txBody>
      </p:sp>
      <p:sp>
        <p:nvSpPr>
          <p:cNvPr id="143" name="TextBox 142">
            <a:extLst>
              <a:ext uri="{FF2B5EF4-FFF2-40B4-BE49-F238E27FC236}">
                <a16:creationId xmlns:a16="http://schemas.microsoft.com/office/drawing/2014/main" id="{2D8D5F58-20C5-4526-AD26-AEAAC206034C}"/>
              </a:ext>
            </a:extLst>
          </p:cNvPr>
          <p:cNvSpPr txBox="1"/>
          <p:nvPr/>
        </p:nvSpPr>
        <p:spPr>
          <a:xfrm>
            <a:off x="8891252" y="1321544"/>
            <a:ext cx="617808" cy="707886"/>
          </a:xfrm>
          <a:prstGeom prst="rect">
            <a:avLst/>
          </a:prstGeom>
          <a:noFill/>
        </p:spPr>
        <p:txBody>
          <a:bodyPr wrap="square" rtlCol="0">
            <a:spAutoFit/>
          </a:bodyPr>
          <a:lstStyle/>
          <a:p>
            <a:r>
              <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rPr>
              <a:t>=</a:t>
            </a:r>
          </a:p>
        </p:txBody>
      </p:sp>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610A7567-21AA-41B7-9561-E11D02D521F3}"/>
                  </a:ext>
                </a:extLst>
              </p:cNvPr>
              <p:cNvSpPr txBox="1"/>
              <p:nvPr/>
            </p:nvSpPr>
            <p:spPr>
              <a:xfrm>
                <a:off x="10948163" y="980186"/>
                <a:ext cx="711201" cy="129291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solidFill>
                                <a:srgbClr val="C00000"/>
                              </a:solidFill>
                              <a:latin typeface="Cambria Math" panose="02040503050406030204" pitchFamily="18" charset="0"/>
                            </a:rPr>
                          </m:ctrlPr>
                        </m:fPr>
                        <m:num>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1</m:t>
                          </m:r>
                        </m:num>
                        <m:den>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2</m:t>
                          </m:r>
                        </m:den>
                      </m:f>
                    </m:oMath>
                  </m:oMathPara>
                </a14:m>
                <a:endPar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44" name="TextBox 143">
                <a:extLst>
                  <a:ext uri="{FF2B5EF4-FFF2-40B4-BE49-F238E27FC236}">
                    <a16:creationId xmlns:a16="http://schemas.microsoft.com/office/drawing/2014/main" id="{610A7567-21AA-41B7-9561-E11D02D521F3}"/>
                  </a:ext>
                </a:extLst>
              </p:cNvPr>
              <p:cNvSpPr txBox="1">
                <a:spLocks noRot="1" noChangeAspect="1" noMove="1" noResize="1" noEditPoints="1" noAdjustHandles="1" noChangeArrowheads="1" noChangeShapeType="1" noTextEdit="1"/>
              </p:cNvSpPr>
              <p:nvPr/>
            </p:nvSpPr>
            <p:spPr>
              <a:xfrm>
                <a:off x="10948163" y="980186"/>
                <a:ext cx="711201" cy="1292918"/>
              </a:xfrm>
              <a:prstGeom prst="rect">
                <a:avLst/>
              </a:prstGeom>
              <a:blipFill>
                <a:blip r:embed="rId7"/>
                <a:stretch>
                  <a:fillRect/>
                </a:stretch>
              </a:blipFill>
            </p:spPr>
            <p:txBody>
              <a:bodyPr/>
              <a:lstStyle/>
              <a:p>
                <a:r>
                  <a:rPr lang="en-US">
                    <a:noFill/>
                  </a:rPr>
                  <a:t> </a:t>
                </a:r>
              </a:p>
            </p:txBody>
          </p:sp>
        </mc:Fallback>
      </mc:AlternateContent>
      <p:sp>
        <p:nvSpPr>
          <p:cNvPr id="145" name="TextBox 144">
            <a:extLst>
              <a:ext uri="{FF2B5EF4-FFF2-40B4-BE49-F238E27FC236}">
                <a16:creationId xmlns:a16="http://schemas.microsoft.com/office/drawing/2014/main" id="{52C63F4B-4CE0-4EF8-A269-5DD8DEDA7591}"/>
              </a:ext>
            </a:extLst>
          </p:cNvPr>
          <p:cNvSpPr txBox="1"/>
          <p:nvPr/>
        </p:nvSpPr>
        <p:spPr>
          <a:xfrm>
            <a:off x="10330355" y="1321544"/>
            <a:ext cx="617808" cy="707886"/>
          </a:xfrm>
          <a:prstGeom prst="rect">
            <a:avLst/>
          </a:prstGeom>
          <a:noFill/>
        </p:spPr>
        <p:txBody>
          <a:bodyPr wrap="square" rtlCol="0">
            <a:spAutoFit/>
          </a:bodyPr>
          <a:lstStyle/>
          <a:p>
            <a:r>
              <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rPr>
              <a:t>=</a:t>
            </a:r>
          </a:p>
        </p:txBody>
      </p:sp>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879377BC-E873-4861-B773-DF11F68565C0}"/>
                  </a:ext>
                </a:extLst>
              </p:cNvPr>
              <p:cNvSpPr txBox="1"/>
              <p:nvPr/>
            </p:nvSpPr>
            <p:spPr>
              <a:xfrm>
                <a:off x="6436439" y="2453236"/>
                <a:ext cx="1766008" cy="128560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latin typeface="Cambria Math" panose="02040503050406030204" pitchFamily="18" charset="0"/>
                            </a:rPr>
                          </m:ctrlPr>
                        </m:fPr>
                        <m:num>
                          <m:r>
                            <m:rPr>
                              <m:nor/>
                            </m:rPr>
                            <a:rPr lang="en-US" sz="4000" b="1" i="0" smtClean="0">
                              <a:latin typeface="UTM Avo" panose="02040603050506020204" pitchFamily="18" charset="0"/>
                              <a:ea typeface="Tahoma" panose="020B0604030504040204" pitchFamily="34" charset="0"/>
                              <a:cs typeface="Tahoma" panose="020B0604030504040204" pitchFamily="34" charset="0"/>
                            </a:rPr>
                            <m:t>7 − 3</m:t>
                          </m:r>
                        </m:num>
                        <m:den>
                          <m:r>
                            <m:rPr>
                              <m:nor/>
                            </m:rPr>
                            <a:rPr lang="en-US" sz="4000" b="1" i="0" smtClean="0">
                              <a:latin typeface="UTM Avo" panose="02040603050506020204" pitchFamily="18" charset="0"/>
                              <a:ea typeface="Tahoma" panose="020B0604030504040204" pitchFamily="34" charset="0"/>
                              <a:cs typeface="Tahoma" panose="020B0604030504040204" pitchFamily="34" charset="0"/>
                            </a:rPr>
                            <m:t>4</m:t>
                          </m:r>
                        </m:den>
                      </m:f>
                    </m:oMath>
                  </m:oMathPara>
                </a14:m>
                <a:endParaRPr lang="en-US" sz="4000" b="1" dirty="0">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46" name="TextBox 145">
                <a:extLst>
                  <a:ext uri="{FF2B5EF4-FFF2-40B4-BE49-F238E27FC236}">
                    <a16:creationId xmlns:a16="http://schemas.microsoft.com/office/drawing/2014/main" id="{879377BC-E873-4861-B773-DF11F68565C0}"/>
                  </a:ext>
                </a:extLst>
              </p:cNvPr>
              <p:cNvSpPr txBox="1">
                <a:spLocks noRot="1" noChangeAspect="1" noMove="1" noResize="1" noEditPoints="1" noAdjustHandles="1" noChangeArrowheads="1" noChangeShapeType="1" noTextEdit="1"/>
              </p:cNvSpPr>
              <p:nvPr/>
            </p:nvSpPr>
            <p:spPr>
              <a:xfrm>
                <a:off x="6436439" y="2453236"/>
                <a:ext cx="1766008" cy="128560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0639EB58-C309-41A4-B609-E274571D761D}"/>
                  </a:ext>
                </a:extLst>
              </p:cNvPr>
              <p:cNvSpPr txBox="1"/>
              <p:nvPr/>
            </p:nvSpPr>
            <p:spPr>
              <a:xfrm>
                <a:off x="8391022" y="2453236"/>
                <a:ext cx="711201" cy="12786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latin typeface="Cambria Math" panose="02040503050406030204" pitchFamily="18" charset="0"/>
                            </a:rPr>
                          </m:ctrlPr>
                        </m:fPr>
                        <m:num>
                          <m:r>
                            <m:rPr>
                              <m:nor/>
                            </m:rPr>
                            <a:rPr lang="en-US" sz="4000" b="1" i="0" smtClean="0">
                              <a:latin typeface="UTM Avo" panose="02040603050506020204" pitchFamily="18" charset="0"/>
                              <a:ea typeface="Tahoma" panose="020B0604030504040204" pitchFamily="34" charset="0"/>
                              <a:cs typeface="Tahoma" panose="020B0604030504040204" pitchFamily="34" charset="0"/>
                            </a:rPr>
                            <m:t>4</m:t>
                          </m:r>
                        </m:num>
                        <m:den>
                          <m:r>
                            <m:rPr>
                              <m:nor/>
                            </m:rPr>
                            <a:rPr lang="en-US" sz="4000" b="1" i="0" smtClean="0">
                              <a:latin typeface="UTM Avo" panose="02040603050506020204" pitchFamily="18" charset="0"/>
                              <a:ea typeface="Tahoma" panose="020B0604030504040204" pitchFamily="34" charset="0"/>
                              <a:cs typeface="Tahoma" panose="020B0604030504040204" pitchFamily="34" charset="0"/>
                            </a:rPr>
                            <m:t>4</m:t>
                          </m:r>
                        </m:den>
                      </m:f>
                    </m:oMath>
                  </m:oMathPara>
                </a14:m>
                <a:endParaRPr lang="en-US" sz="4000" b="1" dirty="0">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47" name="TextBox 146">
                <a:extLst>
                  <a:ext uri="{FF2B5EF4-FFF2-40B4-BE49-F238E27FC236}">
                    <a16:creationId xmlns:a16="http://schemas.microsoft.com/office/drawing/2014/main" id="{0639EB58-C309-41A4-B609-E274571D761D}"/>
                  </a:ext>
                </a:extLst>
              </p:cNvPr>
              <p:cNvSpPr txBox="1">
                <a:spLocks noRot="1" noChangeAspect="1" noMove="1" noResize="1" noEditPoints="1" noAdjustHandles="1" noChangeArrowheads="1" noChangeShapeType="1" noTextEdit="1"/>
              </p:cNvSpPr>
              <p:nvPr/>
            </p:nvSpPr>
            <p:spPr>
              <a:xfrm>
                <a:off x="8391022" y="2453236"/>
                <a:ext cx="711201" cy="1278620"/>
              </a:xfrm>
              <a:prstGeom prst="rect">
                <a:avLst/>
              </a:prstGeom>
              <a:blipFill>
                <a:blip r:embed="rId9"/>
                <a:stretch>
                  <a:fillRect/>
                </a:stretch>
              </a:blipFill>
            </p:spPr>
            <p:txBody>
              <a:bodyPr/>
              <a:lstStyle/>
              <a:p>
                <a:r>
                  <a:rPr lang="en-US">
                    <a:noFill/>
                  </a:rPr>
                  <a:t> </a:t>
                </a:r>
              </a:p>
            </p:txBody>
          </p:sp>
        </mc:Fallback>
      </mc:AlternateContent>
      <p:sp>
        <p:nvSpPr>
          <p:cNvPr id="148" name="TextBox 147">
            <a:extLst>
              <a:ext uri="{FF2B5EF4-FFF2-40B4-BE49-F238E27FC236}">
                <a16:creationId xmlns:a16="http://schemas.microsoft.com/office/drawing/2014/main" id="{9728820A-2DBE-4C6C-85BC-26A185809F32}"/>
              </a:ext>
            </a:extLst>
          </p:cNvPr>
          <p:cNvSpPr txBox="1"/>
          <p:nvPr/>
        </p:nvSpPr>
        <p:spPr>
          <a:xfrm>
            <a:off x="5753282" y="2794594"/>
            <a:ext cx="617808" cy="707886"/>
          </a:xfrm>
          <a:prstGeom prst="rect">
            <a:avLst/>
          </a:prstGeom>
          <a:noFill/>
        </p:spPr>
        <p:txBody>
          <a:bodyPr wrap="square" rtlCol="0">
            <a:spAutoFit/>
          </a:bodyPr>
          <a:lstStyle/>
          <a:p>
            <a:r>
              <a:rPr lang="en-US" sz="4000" b="1" dirty="0">
                <a:latin typeface="UTM Avo" panose="02040603050506020204" pitchFamily="18" charset="0"/>
                <a:ea typeface="Tahoma" panose="020B0604030504040204" pitchFamily="34" charset="0"/>
                <a:cs typeface="Tahoma" panose="020B0604030504040204" pitchFamily="34" charset="0"/>
              </a:rPr>
              <a:t>=</a:t>
            </a:r>
          </a:p>
        </p:txBody>
      </p:sp>
      <p:sp>
        <p:nvSpPr>
          <p:cNvPr id="149" name="TextBox 148">
            <a:extLst>
              <a:ext uri="{FF2B5EF4-FFF2-40B4-BE49-F238E27FC236}">
                <a16:creationId xmlns:a16="http://schemas.microsoft.com/office/drawing/2014/main" id="{D40AE95B-FFA2-424D-97D0-19F41DB8BB70}"/>
              </a:ext>
            </a:extLst>
          </p:cNvPr>
          <p:cNvSpPr txBox="1"/>
          <p:nvPr/>
        </p:nvSpPr>
        <p:spPr>
          <a:xfrm>
            <a:off x="7773214" y="2794594"/>
            <a:ext cx="617808" cy="707886"/>
          </a:xfrm>
          <a:prstGeom prst="rect">
            <a:avLst/>
          </a:prstGeom>
          <a:noFill/>
        </p:spPr>
        <p:txBody>
          <a:bodyPr wrap="square" rtlCol="0">
            <a:spAutoFit/>
          </a:bodyPr>
          <a:lstStyle/>
          <a:p>
            <a:r>
              <a:rPr lang="en-US" sz="4000" b="1" dirty="0">
                <a:latin typeface="UTM Avo" panose="02040603050506020204" pitchFamily="18" charset="0"/>
                <a:ea typeface="Tahoma" panose="020B0604030504040204" pitchFamily="34" charset="0"/>
                <a:cs typeface="Tahoma" panose="020B0604030504040204" pitchFamily="34" charset="0"/>
              </a:rPr>
              <a:t>=</a:t>
            </a:r>
          </a:p>
        </p:txBody>
      </p:sp>
      <p:sp>
        <p:nvSpPr>
          <p:cNvPr id="150" name="TextBox 149">
            <a:extLst>
              <a:ext uri="{FF2B5EF4-FFF2-40B4-BE49-F238E27FC236}">
                <a16:creationId xmlns:a16="http://schemas.microsoft.com/office/drawing/2014/main" id="{65ED9A6F-9CBE-4330-8492-3B1AE86FC7E4}"/>
              </a:ext>
            </a:extLst>
          </p:cNvPr>
          <p:cNvSpPr txBox="1"/>
          <p:nvPr/>
        </p:nvSpPr>
        <p:spPr>
          <a:xfrm>
            <a:off x="9539222" y="2846508"/>
            <a:ext cx="711201" cy="707886"/>
          </a:xfrm>
          <a:prstGeom prst="rect">
            <a:avLst/>
          </a:prstGeom>
          <a:noFill/>
        </p:spPr>
        <p:txBody>
          <a:bodyPr wrap="square" rtlCol="0">
            <a:spAutoFit/>
          </a:bodyPr>
          <a:lstStyle/>
          <a:p>
            <a:r>
              <a:rPr lang="en-US" sz="4000" b="1" dirty="0">
                <a:latin typeface="UTM Avo" panose="02040603050506020204" pitchFamily="18" charset="0"/>
                <a:ea typeface="Tahoma" panose="020B0604030504040204" pitchFamily="34" charset="0"/>
                <a:cs typeface="Tahoma" panose="020B0604030504040204" pitchFamily="34" charset="0"/>
              </a:rPr>
              <a:t>1</a:t>
            </a:r>
          </a:p>
        </p:txBody>
      </p:sp>
      <p:sp>
        <p:nvSpPr>
          <p:cNvPr id="151" name="TextBox 150">
            <a:extLst>
              <a:ext uri="{FF2B5EF4-FFF2-40B4-BE49-F238E27FC236}">
                <a16:creationId xmlns:a16="http://schemas.microsoft.com/office/drawing/2014/main" id="{69640C93-CA12-4B6E-A78C-521D1799CFB6}"/>
              </a:ext>
            </a:extLst>
          </p:cNvPr>
          <p:cNvSpPr txBox="1"/>
          <p:nvPr/>
        </p:nvSpPr>
        <p:spPr>
          <a:xfrm>
            <a:off x="9067991" y="2781392"/>
            <a:ext cx="617808" cy="707886"/>
          </a:xfrm>
          <a:prstGeom prst="rect">
            <a:avLst/>
          </a:prstGeom>
          <a:noFill/>
        </p:spPr>
        <p:txBody>
          <a:bodyPr wrap="square" rtlCol="0">
            <a:spAutoFit/>
          </a:bodyPr>
          <a:lstStyle/>
          <a:p>
            <a:r>
              <a:rPr lang="en-US" sz="4000" b="1" dirty="0">
                <a:latin typeface="UTM Avo" panose="02040603050506020204" pitchFamily="18" charset="0"/>
                <a:ea typeface="Tahoma" panose="020B0604030504040204" pitchFamily="34" charset="0"/>
                <a:cs typeface="Tahoma" panose="020B0604030504040204" pitchFamily="34" charset="0"/>
              </a:rPr>
              <a:t>=</a:t>
            </a:r>
          </a:p>
        </p:txBody>
      </p: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04828BC5-F319-413E-B9A9-8E33C53F1D0A}"/>
                  </a:ext>
                </a:extLst>
              </p:cNvPr>
              <p:cNvSpPr txBox="1"/>
              <p:nvPr/>
            </p:nvSpPr>
            <p:spPr>
              <a:xfrm>
                <a:off x="6389888" y="3851621"/>
                <a:ext cx="1766008" cy="128560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solidFill>
                                <a:srgbClr val="C00000"/>
                              </a:solidFill>
                              <a:latin typeface="Cambria Math" panose="02040503050406030204" pitchFamily="18" charset="0"/>
                            </a:rPr>
                          </m:ctrlPr>
                        </m:fPr>
                        <m:num>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9 − 3</m:t>
                          </m:r>
                        </m:num>
                        <m:den>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5</m:t>
                          </m:r>
                        </m:den>
                      </m:f>
                    </m:oMath>
                  </m:oMathPara>
                </a14:m>
                <a:endPar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52" name="TextBox 151">
                <a:extLst>
                  <a:ext uri="{FF2B5EF4-FFF2-40B4-BE49-F238E27FC236}">
                    <a16:creationId xmlns:a16="http://schemas.microsoft.com/office/drawing/2014/main" id="{04828BC5-F319-413E-B9A9-8E33C53F1D0A}"/>
                  </a:ext>
                </a:extLst>
              </p:cNvPr>
              <p:cNvSpPr txBox="1">
                <a:spLocks noRot="1" noChangeAspect="1" noMove="1" noResize="1" noEditPoints="1" noAdjustHandles="1" noChangeArrowheads="1" noChangeShapeType="1" noTextEdit="1"/>
              </p:cNvSpPr>
              <p:nvPr/>
            </p:nvSpPr>
            <p:spPr>
              <a:xfrm>
                <a:off x="6389888" y="3851621"/>
                <a:ext cx="1766008" cy="128560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7E2939F9-A46E-4218-ABB9-9D3FBF6BA1C1}"/>
                  </a:ext>
                </a:extLst>
              </p:cNvPr>
              <p:cNvSpPr txBox="1"/>
              <p:nvPr/>
            </p:nvSpPr>
            <p:spPr>
              <a:xfrm>
                <a:off x="8352459" y="3891900"/>
                <a:ext cx="711201" cy="12786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solidFill>
                                <a:srgbClr val="C00000"/>
                              </a:solidFill>
                              <a:latin typeface="Cambria Math" panose="02040503050406030204" pitchFamily="18" charset="0"/>
                            </a:rPr>
                          </m:ctrlPr>
                        </m:fPr>
                        <m:num>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6</m:t>
                          </m:r>
                        </m:num>
                        <m:den>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5</m:t>
                          </m:r>
                        </m:den>
                      </m:f>
                    </m:oMath>
                  </m:oMathPara>
                </a14:m>
                <a:endPar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53" name="TextBox 152">
                <a:extLst>
                  <a:ext uri="{FF2B5EF4-FFF2-40B4-BE49-F238E27FC236}">
                    <a16:creationId xmlns:a16="http://schemas.microsoft.com/office/drawing/2014/main" id="{7E2939F9-A46E-4218-ABB9-9D3FBF6BA1C1}"/>
                  </a:ext>
                </a:extLst>
              </p:cNvPr>
              <p:cNvSpPr txBox="1">
                <a:spLocks noRot="1" noChangeAspect="1" noMove="1" noResize="1" noEditPoints="1" noAdjustHandles="1" noChangeArrowheads="1" noChangeShapeType="1" noTextEdit="1"/>
              </p:cNvSpPr>
              <p:nvPr/>
            </p:nvSpPr>
            <p:spPr>
              <a:xfrm>
                <a:off x="8352459" y="3891900"/>
                <a:ext cx="711201" cy="1278620"/>
              </a:xfrm>
              <a:prstGeom prst="rect">
                <a:avLst/>
              </a:prstGeom>
              <a:blipFill>
                <a:blip r:embed="rId11"/>
                <a:stretch>
                  <a:fillRect/>
                </a:stretch>
              </a:blipFill>
            </p:spPr>
            <p:txBody>
              <a:bodyPr/>
              <a:lstStyle/>
              <a:p>
                <a:r>
                  <a:rPr lang="en-US">
                    <a:noFill/>
                  </a:rPr>
                  <a:t> </a:t>
                </a:r>
              </a:p>
            </p:txBody>
          </p:sp>
        </mc:Fallback>
      </mc:AlternateContent>
      <p:sp>
        <p:nvSpPr>
          <p:cNvPr id="154" name="TextBox 153">
            <a:extLst>
              <a:ext uri="{FF2B5EF4-FFF2-40B4-BE49-F238E27FC236}">
                <a16:creationId xmlns:a16="http://schemas.microsoft.com/office/drawing/2014/main" id="{A75E4B98-FD96-436A-85BD-ACA12B4BC0CF}"/>
              </a:ext>
            </a:extLst>
          </p:cNvPr>
          <p:cNvSpPr txBox="1"/>
          <p:nvPr/>
        </p:nvSpPr>
        <p:spPr>
          <a:xfrm>
            <a:off x="5706731" y="4192979"/>
            <a:ext cx="617808" cy="707886"/>
          </a:xfrm>
          <a:prstGeom prst="rect">
            <a:avLst/>
          </a:prstGeom>
          <a:noFill/>
        </p:spPr>
        <p:txBody>
          <a:bodyPr wrap="square" rtlCol="0">
            <a:spAutoFit/>
          </a:bodyPr>
          <a:lstStyle/>
          <a:p>
            <a:r>
              <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rPr>
              <a:t>=</a:t>
            </a:r>
          </a:p>
        </p:txBody>
      </p:sp>
      <p:sp>
        <p:nvSpPr>
          <p:cNvPr id="155" name="TextBox 154">
            <a:extLst>
              <a:ext uri="{FF2B5EF4-FFF2-40B4-BE49-F238E27FC236}">
                <a16:creationId xmlns:a16="http://schemas.microsoft.com/office/drawing/2014/main" id="{F8714DC1-B393-4B75-9852-85959A792140}"/>
              </a:ext>
            </a:extLst>
          </p:cNvPr>
          <p:cNvSpPr txBox="1"/>
          <p:nvPr/>
        </p:nvSpPr>
        <p:spPr>
          <a:xfrm>
            <a:off x="7734651" y="4233258"/>
            <a:ext cx="617808" cy="707886"/>
          </a:xfrm>
          <a:prstGeom prst="rect">
            <a:avLst/>
          </a:prstGeom>
          <a:noFill/>
        </p:spPr>
        <p:txBody>
          <a:bodyPr wrap="square" rtlCol="0">
            <a:spAutoFit/>
          </a:bodyPr>
          <a:lstStyle/>
          <a:p>
            <a:r>
              <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rPr>
              <a:t>=</a:t>
            </a:r>
          </a:p>
        </p:txBody>
      </p:sp>
      <mc:AlternateContent xmlns:mc="http://schemas.openxmlformats.org/markup-compatibility/2006" xmlns:a14="http://schemas.microsoft.com/office/drawing/2010/main">
        <mc:Choice Requires="a14">
          <p:sp>
            <p:nvSpPr>
              <p:cNvPr id="158" name="TextBox 157">
                <a:extLst>
                  <a:ext uri="{FF2B5EF4-FFF2-40B4-BE49-F238E27FC236}">
                    <a16:creationId xmlns:a16="http://schemas.microsoft.com/office/drawing/2014/main" id="{DD477C7F-ED6F-4D96-B233-C0E151D7A305}"/>
                  </a:ext>
                </a:extLst>
              </p:cNvPr>
              <p:cNvSpPr txBox="1"/>
              <p:nvPr/>
            </p:nvSpPr>
            <p:spPr>
              <a:xfrm>
                <a:off x="7017764" y="5249223"/>
                <a:ext cx="1766008" cy="128560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latin typeface="Cambria Math" panose="02040503050406030204" pitchFamily="18" charset="0"/>
                            </a:rPr>
                          </m:ctrlPr>
                        </m:fPr>
                        <m:num>
                          <m:r>
                            <m:rPr>
                              <m:nor/>
                            </m:rPr>
                            <a:rPr lang="en-US" sz="4000" b="1" i="0" smtClean="0">
                              <a:latin typeface="UTM Avo" panose="02040603050506020204" pitchFamily="18" charset="0"/>
                              <a:ea typeface="Tahoma" panose="020B0604030504040204" pitchFamily="34" charset="0"/>
                              <a:cs typeface="Tahoma" panose="020B0604030504040204" pitchFamily="34" charset="0"/>
                            </a:rPr>
                            <m:t>17 − 12</m:t>
                          </m:r>
                        </m:num>
                        <m:den>
                          <m:r>
                            <m:rPr>
                              <m:nor/>
                            </m:rPr>
                            <a:rPr lang="en-US" sz="4000" b="1" i="0" smtClean="0">
                              <a:latin typeface="UTM Avo" panose="02040603050506020204" pitchFamily="18" charset="0"/>
                              <a:ea typeface="Tahoma" panose="020B0604030504040204" pitchFamily="34" charset="0"/>
                              <a:cs typeface="Tahoma" panose="020B0604030504040204" pitchFamily="34" charset="0"/>
                            </a:rPr>
                            <m:t>49</m:t>
                          </m:r>
                        </m:den>
                      </m:f>
                    </m:oMath>
                  </m:oMathPara>
                </a14:m>
                <a:endParaRPr lang="en-US" sz="4000" b="1" dirty="0">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58" name="TextBox 157">
                <a:extLst>
                  <a:ext uri="{FF2B5EF4-FFF2-40B4-BE49-F238E27FC236}">
                    <a16:creationId xmlns:a16="http://schemas.microsoft.com/office/drawing/2014/main" id="{DD477C7F-ED6F-4D96-B233-C0E151D7A305}"/>
                  </a:ext>
                </a:extLst>
              </p:cNvPr>
              <p:cNvSpPr txBox="1">
                <a:spLocks noRot="1" noChangeAspect="1" noMove="1" noResize="1" noEditPoints="1" noAdjustHandles="1" noChangeArrowheads="1" noChangeShapeType="1" noTextEdit="1"/>
              </p:cNvSpPr>
              <p:nvPr/>
            </p:nvSpPr>
            <p:spPr>
              <a:xfrm>
                <a:off x="7017764" y="5249223"/>
                <a:ext cx="1766008" cy="1285608"/>
              </a:xfrm>
              <a:prstGeom prst="rect">
                <a:avLst/>
              </a:prstGeom>
              <a:blipFill>
                <a:blip r:embed="rId12"/>
                <a:stretch>
                  <a:fillRect r="-24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9" name="TextBox 158">
                <a:extLst>
                  <a:ext uri="{FF2B5EF4-FFF2-40B4-BE49-F238E27FC236}">
                    <a16:creationId xmlns:a16="http://schemas.microsoft.com/office/drawing/2014/main" id="{BF2EA4B7-D808-4042-89A0-B3ABDA0D4223}"/>
                  </a:ext>
                </a:extLst>
              </p:cNvPr>
              <p:cNvSpPr txBox="1"/>
              <p:nvPr/>
            </p:nvSpPr>
            <p:spPr>
              <a:xfrm>
                <a:off x="9495759" y="5249223"/>
                <a:ext cx="711201" cy="12786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latin typeface="Cambria Math" panose="02040503050406030204" pitchFamily="18" charset="0"/>
                            </a:rPr>
                          </m:ctrlPr>
                        </m:fPr>
                        <m:num>
                          <m:r>
                            <m:rPr>
                              <m:nor/>
                            </m:rPr>
                            <a:rPr lang="en-US" sz="4000" b="1" i="0" smtClean="0">
                              <a:latin typeface="UTM Avo" panose="02040603050506020204" pitchFamily="18" charset="0"/>
                              <a:ea typeface="Tahoma" panose="020B0604030504040204" pitchFamily="34" charset="0"/>
                              <a:cs typeface="Tahoma" panose="020B0604030504040204" pitchFamily="34" charset="0"/>
                            </a:rPr>
                            <m:t>5</m:t>
                          </m:r>
                        </m:num>
                        <m:den>
                          <m:r>
                            <m:rPr>
                              <m:nor/>
                            </m:rPr>
                            <a:rPr lang="en-US" sz="4000" b="1" i="0" smtClean="0">
                              <a:latin typeface="UTM Avo" panose="02040603050506020204" pitchFamily="18" charset="0"/>
                              <a:ea typeface="Tahoma" panose="020B0604030504040204" pitchFamily="34" charset="0"/>
                              <a:cs typeface="Tahoma" panose="020B0604030504040204" pitchFamily="34" charset="0"/>
                            </a:rPr>
                            <m:t>49</m:t>
                          </m:r>
                        </m:den>
                      </m:f>
                    </m:oMath>
                  </m:oMathPara>
                </a14:m>
                <a:endParaRPr lang="en-US" sz="4000" b="1" dirty="0">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59" name="TextBox 158">
                <a:extLst>
                  <a:ext uri="{FF2B5EF4-FFF2-40B4-BE49-F238E27FC236}">
                    <a16:creationId xmlns:a16="http://schemas.microsoft.com/office/drawing/2014/main" id="{BF2EA4B7-D808-4042-89A0-B3ABDA0D4223}"/>
                  </a:ext>
                </a:extLst>
              </p:cNvPr>
              <p:cNvSpPr txBox="1">
                <a:spLocks noRot="1" noChangeAspect="1" noMove="1" noResize="1" noEditPoints="1" noAdjustHandles="1" noChangeArrowheads="1" noChangeShapeType="1" noTextEdit="1"/>
              </p:cNvSpPr>
              <p:nvPr/>
            </p:nvSpPr>
            <p:spPr>
              <a:xfrm>
                <a:off x="9495759" y="5249223"/>
                <a:ext cx="711201" cy="1278620"/>
              </a:xfrm>
              <a:prstGeom prst="rect">
                <a:avLst/>
              </a:prstGeom>
              <a:blipFill>
                <a:blip r:embed="rId13"/>
                <a:stretch>
                  <a:fillRect r="-1724"/>
                </a:stretch>
              </a:blipFill>
            </p:spPr>
            <p:txBody>
              <a:bodyPr/>
              <a:lstStyle/>
              <a:p>
                <a:r>
                  <a:rPr lang="en-US">
                    <a:noFill/>
                  </a:rPr>
                  <a:t> </a:t>
                </a:r>
              </a:p>
            </p:txBody>
          </p:sp>
        </mc:Fallback>
      </mc:AlternateContent>
      <p:sp>
        <p:nvSpPr>
          <p:cNvPr id="160" name="TextBox 159">
            <a:extLst>
              <a:ext uri="{FF2B5EF4-FFF2-40B4-BE49-F238E27FC236}">
                <a16:creationId xmlns:a16="http://schemas.microsoft.com/office/drawing/2014/main" id="{EADA9D32-BF6E-47DA-8ACB-36DA1197BC3D}"/>
              </a:ext>
            </a:extLst>
          </p:cNvPr>
          <p:cNvSpPr txBox="1"/>
          <p:nvPr/>
        </p:nvSpPr>
        <p:spPr>
          <a:xfrm>
            <a:off x="6334607" y="5590581"/>
            <a:ext cx="617808" cy="707886"/>
          </a:xfrm>
          <a:prstGeom prst="rect">
            <a:avLst/>
          </a:prstGeom>
          <a:noFill/>
        </p:spPr>
        <p:txBody>
          <a:bodyPr wrap="square" rtlCol="0">
            <a:spAutoFit/>
          </a:bodyPr>
          <a:lstStyle/>
          <a:p>
            <a:r>
              <a:rPr lang="en-US" sz="4000" b="1" dirty="0">
                <a:latin typeface="UTM Avo" panose="02040603050506020204" pitchFamily="18" charset="0"/>
                <a:ea typeface="Tahoma" panose="020B0604030504040204" pitchFamily="34" charset="0"/>
                <a:cs typeface="Tahoma" panose="020B0604030504040204" pitchFamily="34" charset="0"/>
              </a:rPr>
              <a:t>=</a:t>
            </a:r>
          </a:p>
        </p:txBody>
      </p:sp>
      <p:sp>
        <p:nvSpPr>
          <p:cNvPr id="161" name="TextBox 160">
            <a:extLst>
              <a:ext uri="{FF2B5EF4-FFF2-40B4-BE49-F238E27FC236}">
                <a16:creationId xmlns:a16="http://schemas.microsoft.com/office/drawing/2014/main" id="{10297302-B1AE-4303-9B46-D22BB2B724F9}"/>
              </a:ext>
            </a:extLst>
          </p:cNvPr>
          <p:cNvSpPr txBox="1"/>
          <p:nvPr/>
        </p:nvSpPr>
        <p:spPr>
          <a:xfrm>
            <a:off x="8877951" y="5590581"/>
            <a:ext cx="617808" cy="707886"/>
          </a:xfrm>
          <a:prstGeom prst="rect">
            <a:avLst/>
          </a:prstGeom>
          <a:noFill/>
        </p:spPr>
        <p:txBody>
          <a:bodyPr wrap="square" rtlCol="0">
            <a:spAutoFit/>
          </a:bodyPr>
          <a:lstStyle/>
          <a:p>
            <a:r>
              <a:rPr lang="en-US" sz="4000" b="1" dirty="0">
                <a:latin typeface="UTM Avo" panose="02040603050506020204" pitchFamily="18" charset="0"/>
                <a:ea typeface="Tahoma" panose="020B0604030504040204" pitchFamily="34" charset="0"/>
                <a:cs typeface="Tahoma" panose="020B0604030504040204" pitchFamily="34" charset="0"/>
              </a:rPr>
              <a:t>=</a:t>
            </a:r>
          </a:p>
        </p:txBody>
      </p:sp>
      <mc:AlternateContent xmlns:mc="http://schemas.openxmlformats.org/markup-compatibility/2006" xmlns:a14="http://schemas.microsoft.com/office/drawing/2010/main">
        <mc:Choice Requires="a14">
          <p:sp>
            <p:nvSpPr>
              <p:cNvPr id="164" name="TextBox 163">
                <a:extLst>
                  <a:ext uri="{FF2B5EF4-FFF2-40B4-BE49-F238E27FC236}">
                    <a16:creationId xmlns:a16="http://schemas.microsoft.com/office/drawing/2014/main" id="{7EA5EB7C-9787-4B6D-9AAD-9FCE4A9DC3AB}"/>
                  </a:ext>
                </a:extLst>
              </p:cNvPr>
              <p:cNvSpPr txBox="1"/>
              <p:nvPr/>
            </p:nvSpPr>
            <p:spPr>
              <a:xfrm>
                <a:off x="4129165" y="995750"/>
                <a:ext cx="927725" cy="12786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solidFill>
                                <a:srgbClr val="C00000"/>
                              </a:solidFill>
                              <a:latin typeface="Cambria Math" panose="02040503050406030204" pitchFamily="18" charset="0"/>
                            </a:rPr>
                          </m:ctrlPr>
                        </m:fPr>
                        <m:num>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15</m:t>
                          </m:r>
                        </m:num>
                        <m:den>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16</m:t>
                          </m:r>
                        </m:den>
                      </m:f>
                    </m:oMath>
                  </m:oMathPara>
                </a14:m>
                <a:endPar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64" name="TextBox 163">
                <a:extLst>
                  <a:ext uri="{FF2B5EF4-FFF2-40B4-BE49-F238E27FC236}">
                    <a16:creationId xmlns:a16="http://schemas.microsoft.com/office/drawing/2014/main" id="{7EA5EB7C-9787-4B6D-9AAD-9FCE4A9DC3AB}"/>
                  </a:ext>
                </a:extLst>
              </p:cNvPr>
              <p:cNvSpPr txBox="1">
                <a:spLocks noRot="1" noChangeAspect="1" noMove="1" noResize="1" noEditPoints="1" noAdjustHandles="1" noChangeArrowheads="1" noChangeShapeType="1" noTextEdit="1"/>
              </p:cNvSpPr>
              <p:nvPr/>
            </p:nvSpPr>
            <p:spPr>
              <a:xfrm>
                <a:off x="4129165" y="995750"/>
                <a:ext cx="927725" cy="1278620"/>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5" name="TextBox 164">
                <a:extLst>
                  <a:ext uri="{FF2B5EF4-FFF2-40B4-BE49-F238E27FC236}">
                    <a16:creationId xmlns:a16="http://schemas.microsoft.com/office/drawing/2014/main" id="{D7760964-B029-45BC-AE4E-990438DEC453}"/>
                  </a:ext>
                </a:extLst>
              </p:cNvPr>
              <p:cNvSpPr txBox="1"/>
              <p:nvPr/>
            </p:nvSpPr>
            <p:spPr>
              <a:xfrm>
                <a:off x="5488447" y="1034738"/>
                <a:ext cx="927725" cy="128560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solidFill>
                                <a:srgbClr val="C00000"/>
                              </a:solidFill>
                              <a:latin typeface="Cambria Math" panose="02040503050406030204" pitchFamily="18" charset="0"/>
                            </a:rPr>
                          </m:ctrlPr>
                        </m:fPr>
                        <m:num>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7</m:t>
                          </m:r>
                        </m:num>
                        <m:den>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16</m:t>
                          </m:r>
                        </m:den>
                      </m:f>
                    </m:oMath>
                  </m:oMathPara>
                </a14:m>
                <a:endPar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65" name="TextBox 164">
                <a:extLst>
                  <a:ext uri="{FF2B5EF4-FFF2-40B4-BE49-F238E27FC236}">
                    <a16:creationId xmlns:a16="http://schemas.microsoft.com/office/drawing/2014/main" id="{D7760964-B029-45BC-AE4E-990438DEC453}"/>
                  </a:ext>
                </a:extLst>
              </p:cNvPr>
              <p:cNvSpPr txBox="1">
                <a:spLocks noRot="1" noChangeAspect="1" noMove="1" noResize="1" noEditPoints="1" noAdjustHandles="1" noChangeArrowheads="1" noChangeShapeType="1" noTextEdit="1"/>
              </p:cNvSpPr>
              <p:nvPr/>
            </p:nvSpPr>
            <p:spPr>
              <a:xfrm>
                <a:off x="5488447" y="1034738"/>
                <a:ext cx="927725" cy="1285608"/>
              </a:xfrm>
              <a:prstGeom prst="rect">
                <a:avLst/>
              </a:prstGeom>
              <a:blipFill>
                <a:blip r:embed="rId15"/>
                <a:stretch>
                  <a:fillRect/>
                </a:stretch>
              </a:blipFill>
            </p:spPr>
            <p:txBody>
              <a:bodyPr/>
              <a:lstStyle/>
              <a:p>
                <a:r>
                  <a:rPr lang="en-US">
                    <a:noFill/>
                  </a:rPr>
                  <a:t> </a:t>
                </a:r>
              </a:p>
            </p:txBody>
          </p:sp>
        </mc:Fallback>
      </mc:AlternateContent>
      <p:sp>
        <p:nvSpPr>
          <p:cNvPr id="166" name="TextBox 165">
            <a:extLst>
              <a:ext uri="{FF2B5EF4-FFF2-40B4-BE49-F238E27FC236}">
                <a16:creationId xmlns:a16="http://schemas.microsoft.com/office/drawing/2014/main" id="{ADF62554-CA44-4C6C-A993-F8D1F34D63B8}"/>
              </a:ext>
            </a:extLst>
          </p:cNvPr>
          <p:cNvSpPr txBox="1"/>
          <p:nvPr/>
        </p:nvSpPr>
        <p:spPr>
          <a:xfrm>
            <a:off x="4951934" y="1337108"/>
            <a:ext cx="621241" cy="707886"/>
          </a:xfrm>
          <a:prstGeom prst="rect">
            <a:avLst/>
          </a:prstGeom>
          <a:noFill/>
        </p:spPr>
        <p:txBody>
          <a:bodyPr wrap="square" rtlCol="0">
            <a:spAutoFit/>
          </a:bodyPr>
          <a:lstStyle/>
          <a:p>
            <a:r>
              <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rPr>
              <a:t>-</a:t>
            </a:r>
          </a:p>
        </p:txBody>
      </p:sp>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51A91F62-216C-4B00-910F-43934594E3F4}"/>
                  </a:ext>
                </a:extLst>
              </p:cNvPr>
              <p:cNvSpPr txBox="1"/>
              <p:nvPr/>
            </p:nvSpPr>
            <p:spPr>
              <a:xfrm>
                <a:off x="4346597" y="2442527"/>
                <a:ext cx="927725" cy="12786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solidFill>
                                <a:schemeClr val="tx1"/>
                              </a:solidFill>
                              <a:latin typeface="Cambria Math" panose="02040503050406030204" pitchFamily="18" charset="0"/>
                            </a:rPr>
                          </m:ctrlPr>
                        </m:fPr>
                        <m:num>
                          <m:r>
                            <m:rPr>
                              <m:nor/>
                            </m:rPr>
                            <a:rPr lang="en-US" sz="4000" b="1" i="0" smtClean="0">
                              <a:solidFill>
                                <a:schemeClr val="tx1"/>
                              </a:solidFill>
                              <a:latin typeface="UTM Avo" panose="02040603050506020204" pitchFamily="18" charset="0"/>
                              <a:ea typeface="Tahoma" panose="020B0604030504040204" pitchFamily="34" charset="0"/>
                              <a:cs typeface="Tahoma" panose="020B0604030504040204" pitchFamily="34" charset="0"/>
                            </a:rPr>
                            <m:t>7</m:t>
                          </m:r>
                        </m:num>
                        <m:den>
                          <m:r>
                            <m:rPr>
                              <m:nor/>
                            </m:rPr>
                            <a:rPr lang="en-US" sz="4000" b="1" i="0" smtClean="0">
                              <a:solidFill>
                                <a:schemeClr val="tx1"/>
                              </a:solidFill>
                              <a:latin typeface="UTM Avo" panose="02040603050506020204" pitchFamily="18" charset="0"/>
                              <a:ea typeface="Tahoma" panose="020B0604030504040204" pitchFamily="34" charset="0"/>
                              <a:cs typeface="Tahoma" panose="020B0604030504040204" pitchFamily="34" charset="0"/>
                            </a:rPr>
                            <m:t>4</m:t>
                          </m:r>
                        </m:den>
                      </m:f>
                    </m:oMath>
                  </m:oMathPara>
                </a14:m>
                <a:endParaRPr lang="en-US" sz="4000" b="1" dirty="0">
                  <a:solidFill>
                    <a:schemeClr val="tx1"/>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67" name="TextBox 166">
                <a:extLst>
                  <a:ext uri="{FF2B5EF4-FFF2-40B4-BE49-F238E27FC236}">
                    <a16:creationId xmlns:a16="http://schemas.microsoft.com/office/drawing/2014/main" id="{51A91F62-216C-4B00-910F-43934594E3F4}"/>
                  </a:ext>
                </a:extLst>
              </p:cNvPr>
              <p:cNvSpPr txBox="1">
                <a:spLocks noRot="1" noChangeAspect="1" noMove="1" noResize="1" noEditPoints="1" noAdjustHandles="1" noChangeArrowheads="1" noChangeShapeType="1" noTextEdit="1"/>
              </p:cNvSpPr>
              <p:nvPr/>
            </p:nvSpPr>
            <p:spPr>
              <a:xfrm>
                <a:off x="4346597" y="2442527"/>
                <a:ext cx="927725" cy="1278620"/>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5D4F6C18-2763-4883-A182-0E32E6B06072}"/>
                  </a:ext>
                </a:extLst>
              </p:cNvPr>
              <p:cNvSpPr txBox="1"/>
              <p:nvPr/>
            </p:nvSpPr>
            <p:spPr>
              <a:xfrm>
                <a:off x="5298987" y="2506836"/>
                <a:ext cx="927725" cy="128560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solidFill>
                                <a:schemeClr val="tx1"/>
                              </a:solidFill>
                              <a:latin typeface="Cambria Math" panose="02040503050406030204" pitchFamily="18" charset="0"/>
                            </a:rPr>
                          </m:ctrlPr>
                        </m:fPr>
                        <m:num>
                          <m:r>
                            <m:rPr>
                              <m:nor/>
                            </m:rPr>
                            <a:rPr lang="en-US" sz="4000" b="1" i="0" smtClean="0">
                              <a:solidFill>
                                <a:schemeClr val="tx1"/>
                              </a:solidFill>
                              <a:latin typeface="UTM Avo" panose="02040603050506020204" pitchFamily="18" charset="0"/>
                              <a:ea typeface="Tahoma" panose="020B0604030504040204" pitchFamily="34" charset="0"/>
                              <a:cs typeface="Tahoma" panose="020B0604030504040204" pitchFamily="34" charset="0"/>
                            </a:rPr>
                            <m:t>3</m:t>
                          </m:r>
                        </m:num>
                        <m:den>
                          <m:r>
                            <m:rPr>
                              <m:nor/>
                            </m:rPr>
                            <a:rPr lang="en-US" sz="4000" b="1" i="0" smtClean="0">
                              <a:solidFill>
                                <a:schemeClr val="tx1"/>
                              </a:solidFill>
                              <a:latin typeface="UTM Avo" panose="02040603050506020204" pitchFamily="18" charset="0"/>
                              <a:ea typeface="Tahoma" panose="020B0604030504040204" pitchFamily="34" charset="0"/>
                              <a:cs typeface="Tahoma" panose="020B0604030504040204" pitchFamily="34" charset="0"/>
                            </a:rPr>
                            <m:t>4</m:t>
                          </m:r>
                        </m:den>
                      </m:f>
                    </m:oMath>
                  </m:oMathPara>
                </a14:m>
                <a:endParaRPr lang="en-US" sz="4000" b="1" dirty="0">
                  <a:solidFill>
                    <a:schemeClr val="tx1"/>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68" name="TextBox 167">
                <a:extLst>
                  <a:ext uri="{FF2B5EF4-FFF2-40B4-BE49-F238E27FC236}">
                    <a16:creationId xmlns:a16="http://schemas.microsoft.com/office/drawing/2014/main" id="{5D4F6C18-2763-4883-A182-0E32E6B06072}"/>
                  </a:ext>
                </a:extLst>
              </p:cNvPr>
              <p:cNvSpPr txBox="1">
                <a:spLocks noRot="1" noChangeAspect="1" noMove="1" noResize="1" noEditPoints="1" noAdjustHandles="1" noChangeArrowheads="1" noChangeShapeType="1" noTextEdit="1"/>
              </p:cNvSpPr>
              <p:nvPr/>
            </p:nvSpPr>
            <p:spPr>
              <a:xfrm>
                <a:off x="5298987" y="2506836"/>
                <a:ext cx="927725" cy="1285608"/>
              </a:xfrm>
              <a:prstGeom prst="rect">
                <a:avLst/>
              </a:prstGeom>
              <a:blipFill>
                <a:blip r:embed="rId17"/>
                <a:stretch>
                  <a:fillRect/>
                </a:stretch>
              </a:blipFill>
            </p:spPr>
            <p:txBody>
              <a:bodyPr/>
              <a:lstStyle/>
              <a:p>
                <a:r>
                  <a:rPr lang="en-US">
                    <a:noFill/>
                  </a:rPr>
                  <a:t> </a:t>
                </a:r>
              </a:p>
            </p:txBody>
          </p:sp>
        </mc:Fallback>
      </mc:AlternateContent>
      <p:sp>
        <p:nvSpPr>
          <p:cNvPr id="169" name="TextBox 168">
            <a:extLst>
              <a:ext uri="{FF2B5EF4-FFF2-40B4-BE49-F238E27FC236}">
                <a16:creationId xmlns:a16="http://schemas.microsoft.com/office/drawing/2014/main" id="{BAC1703B-546B-4CB5-B3D5-C1E5340A6A0B}"/>
              </a:ext>
            </a:extLst>
          </p:cNvPr>
          <p:cNvSpPr txBox="1"/>
          <p:nvPr/>
        </p:nvSpPr>
        <p:spPr>
          <a:xfrm>
            <a:off x="4978491" y="2784898"/>
            <a:ext cx="621241" cy="707886"/>
          </a:xfrm>
          <a:prstGeom prst="rect">
            <a:avLst/>
          </a:prstGeom>
          <a:noFill/>
        </p:spPr>
        <p:txBody>
          <a:bodyPr wrap="square" rtlCol="0">
            <a:spAutoFit/>
          </a:bodyPr>
          <a:lstStyle/>
          <a:p>
            <a:r>
              <a:rPr lang="en-US" sz="4000" b="1" dirty="0">
                <a:latin typeface="UTM Avo" panose="02040603050506020204" pitchFamily="18" charset="0"/>
                <a:ea typeface="Tahoma" panose="020B0604030504040204" pitchFamily="34" charset="0"/>
                <a:cs typeface="Tahoma" panose="020B0604030504040204" pitchFamily="34" charset="0"/>
              </a:rPr>
              <a:t>-</a:t>
            </a:r>
          </a:p>
        </p:txBody>
      </p:sp>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9E04E8D6-D7F8-4434-A508-9D4A76CA6765}"/>
                  </a:ext>
                </a:extLst>
              </p:cNvPr>
              <p:cNvSpPr txBox="1"/>
              <p:nvPr/>
            </p:nvSpPr>
            <p:spPr>
              <a:xfrm>
                <a:off x="4306928" y="3900549"/>
                <a:ext cx="505557" cy="130467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solidFill>
                                <a:srgbClr val="C00000"/>
                              </a:solidFill>
                              <a:latin typeface="Cambria Math" panose="02040503050406030204" pitchFamily="18" charset="0"/>
                            </a:rPr>
                          </m:ctrlPr>
                        </m:fPr>
                        <m:num>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9</m:t>
                          </m:r>
                        </m:num>
                        <m:den>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5</m:t>
                          </m:r>
                        </m:den>
                      </m:f>
                    </m:oMath>
                  </m:oMathPara>
                </a14:m>
                <a:endPar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70" name="TextBox 169">
                <a:extLst>
                  <a:ext uri="{FF2B5EF4-FFF2-40B4-BE49-F238E27FC236}">
                    <a16:creationId xmlns:a16="http://schemas.microsoft.com/office/drawing/2014/main" id="{9E04E8D6-D7F8-4434-A508-9D4A76CA6765}"/>
                  </a:ext>
                </a:extLst>
              </p:cNvPr>
              <p:cNvSpPr txBox="1">
                <a:spLocks noRot="1" noChangeAspect="1" noMove="1" noResize="1" noEditPoints="1" noAdjustHandles="1" noChangeArrowheads="1" noChangeShapeType="1" noTextEdit="1"/>
              </p:cNvSpPr>
              <p:nvPr/>
            </p:nvSpPr>
            <p:spPr>
              <a:xfrm>
                <a:off x="4306928" y="3900549"/>
                <a:ext cx="505557" cy="1304679"/>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51116B09-34E2-4EB2-9A65-4DB83453F524}"/>
                  </a:ext>
                </a:extLst>
              </p:cNvPr>
              <p:cNvSpPr txBox="1"/>
              <p:nvPr/>
            </p:nvSpPr>
            <p:spPr>
              <a:xfrm>
                <a:off x="5235280" y="3902116"/>
                <a:ext cx="479444" cy="128560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solidFill>
                                <a:srgbClr val="C00000"/>
                              </a:solidFill>
                              <a:latin typeface="Cambria Math" panose="02040503050406030204" pitchFamily="18" charset="0"/>
                            </a:rPr>
                          </m:ctrlPr>
                        </m:fPr>
                        <m:num>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3</m:t>
                          </m:r>
                        </m:num>
                        <m:den>
                          <m:r>
                            <m:rPr>
                              <m:nor/>
                            </m:rPr>
                            <a:rPr lang="en-US" sz="4000" b="1" i="0" smtClean="0">
                              <a:solidFill>
                                <a:srgbClr val="C00000"/>
                              </a:solidFill>
                              <a:latin typeface="UTM Avo" panose="02040603050506020204" pitchFamily="18" charset="0"/>
                              <a:ea typeface="Tahoma" panose="020B0604030504040204" pitchFamily="34" charset="0"/>
                              <a:cs typeface="Tahoma" panose="020B0604030504040204" pitchFamily="34" charset="0"/>
                            </a:rPr>
                            <m:t>5</m:t>
                          </m:r>
                        </m:den>
                      </m:f>
                    </m:oMath>
                  </m:oMathPara>
                </a14:m>
                <a:endPar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71" name="TextBox 170">
                <a:extLst>
                  <a:ext uri="{FF2B5EF4-FFF2-40B4-BE49-F238E27FC236}">
                    <a16:creationId xmlns:a16="http://schemas.microsoft.com/office/drawing/2014/main" id="{51116B09-34E2-4EB2-9A65-4DB83453F524}"/>
                  </a:ext>
                </a:extLst>
              </p:cNvPr>
              <p:cNvSpPr txBox="1">
                <a:spLocks noRot="1" noChangeAspect="1" noMove="1" noResize="1" noEditPoints="1" noAdjustHandles="1" noChangeArrowheads="1" noChangeShapeType="1" noTextEdit="1"/>
              </p:cNvSpPr>
              <p:nvPr/>
            </p:nvSpPr>
            <p:spPr>
              <a:xfrm>
                <a:off x="5235280" y="3902116"/>
                <a:ext cx="479444" cy="1285608"/>
              </a:xfrm>
              <a:prstGeom prst="rect">
                <a:avLst/>
              </a:prstGeom>
              <a:blipFill>
                <a:blip r:embed="rId19"/>
                <a:stretch>
                  <a:fillRect/>
                </a:stretch>
              </a:blipFill>
            </p:spPr>
            <p:txBody>
              <a:bodyPr/>
              <a:lstStyle/>
              <a:p>
                <a:r>
                  <a:rPr lang="en-US">
                    <a:noFill/>
                  </a:rPr>
                  <a:t> </a:t>
                </a:r>
              </a:p>
            </p:txBody>
          </p:sp>
        </mc:Fallback>
      </mc:AlternateContent>
      <p:sp>
        <p:nvSpPr>
          <p:cNvPr id="172" name="TextBox 171">
            <a:extLst>
              <a:ext uri="{FF2B5EF4-FFF2-40B4-BE49-F238E27FC236}">
                <a16:creationId xmlns:a16="http://schemas.microsoft.com/office/drawing/2014/main" id="{E0E7657E-B2AC-4DBB-95D6-EA228D93D13A}"/>
              </a:ext>
            </a:extLst>
          </p:cNvPr>
          <p:cNvSpPr txBox="1"/>
          <p:nvPr/>
        </p:nvSpPr>
        <p:spPr>
          <a:xfrm>
            <a:off x="4838412" y="4205579"/>
            <a:ext cx="621241" cy="707886"/>
          </a:xfrm>
          <a:prstGeom prst="rect">
            <a:avLst/>
          </a:prstGeom>
          <a:noFill/>
        </p:spPr>
        <p:txBody>
          <a:bodyPr wrap="square" rtlCol="0">
            <a:spAutoFit/>
          </a:bodyPr>
          <a:lstStyle/>
          <a:p>
            <a:r>
              <a:rPr lang="en-US" sz="4000" b="1" dirty="0">
                <a:solidFill>
                  <a:srgbClr val="C00000"/>
                </a:solidFill>
                <a:latin typeface="UTM Avo" panose="02040603050506020204" pitchFamily="18" charset="0"/>
                <a:ea typeface="Tahoma" panose="020B0604030504040204" pitchFamily="34" charset="0"/>
                <a:cs typeface="Tahoma" panose="020B0604030504040204" pitchFamily="34" charset="0"/>
              </a:rPr>
              <a:t>-</a:t>
            </a:r>
          </a:p>
        </p:txBody>
      </p:sp>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99D1681C-D9EE-4495-A9BA-616D32F97DDB}"/>
                  </a:ext>
                </a:extLst>
              </p:cNvPr>
              <p:cNvSpPr txBox="1"/>
              <p:nvPr/>
            </p:nvSpPr>
            <p:spPr>
              <a:xfrm>
                <a:off x="4054521" y="5261362"/>
                <a:ext cx="927725" cy="12786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solidFill>
                                <a:schemeClr val="tx1"/>
                              </a:solidFill>
                              <a:latin typeface="Cambria Math" panose="02040503050406030204" pitchFamily="18" charset="0"/>
                            </a:rPr>
                          </m:ctrlPr>
                        </m:fPr>
                        <m:num>
                          <m:r>
                            <m:rPr>
                              <m:nor/>
                            </m:rPr>
                            <a:rPr lang="en-US" sz="4000" b="1" i="0" smtClean="0">
                              <a:solidFill>
                                <a:schemeClr val="tx1"/>
                              </a:solidFill>
                              <a:latin typeface="UTM Avo" panose="02040603050506020204" pitchFamily="18" charset="0"/>
                              <a:ea typeface="Tahoma" panose="020B0604030504040204" pitchFamily="34" charset="0"/>
                              <a:cs typeface="Tahoma" panose="020B0604030504040204" pitchFamily="34" charset="0"/>
                            </a:rPr>
                            <m:t>17</m:t>
                          </m:r>
                        </m:num>
                        <m:den>
                          <m:r>
                            <m:rPr>
                              <m:nor/>
                            </m:rPr>
                            <a:rPr lang="en-US" sz="4000" b="1" i="0" smtClean="0">
                              <a:solidFill>
                                <a:schemeClr val="tx1"/>
                              </a:solidFill>
                              <a:latin typeface="UTM Avo" panose="02040603050506020204" pitchFamily="18" charset="0"/>
                              <a:ea typeface="Tahoma" panose="020B0604030504040204" pitchFamily="34" charset="0"/>
                              <a:cs typeface="Tahoma" panose="020B0604030504040204" pitchFamily="34" charset="0"/>
                            </a:rPr>
                            <m:t>49</m:t>
                          </m:r>
                        </m:den>
                      </m:f>
                    </m:oMath>
                  </m:oMathPara>
                </a14:m>
                <a:endParaRPr lang="en-US" sz="4000" b="1" dirty="0">
                  <a:solidFill>
                    <a:schemeClr val="tx1"/>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73" name="TextBox 172">
                <a:extLst>
                  <a:ext uri="{FF2B5EF4-FFF2-40B4-BE49-F238E27FC236}">
                    <a16:creationId xmlns:a16="http://schemas.microsoft.com/office/drawing/2014/main" id="{99D1681C-D9EE-4495-A9BA-616D32F97DDB}"/>
                  </a:ext>
                </a:extLst>
              </p:cNvPr>
              <p:cNvSpPr txBox="1">
                <a:spLocks noRot="1" noChangeAspect="1" noMove="1" noResize="1" noEditPoints="1" noAdjustHandles="1" noChangeArrowheads="1" noChangeShapeType="1" noTextEdit="1"/>
              </p:cNvSpPr>
              <p:nvPr/>
            </p:nvSpPr>
            <p:spPr>
              <a:xfrm>
                <a:off x="4054521" y="5261362"/>
                <a:ext cx="927725" cy="1278620"/>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C5DC8846-EE9A-4808-9DA3-17587DD49556}"/>
                  </a:ext>
                </a:extLst>
              </p:cNvPr>
              <p:cNvSpPr txBox="1"/>
              <p:nvPr/>
            </p:nvSpPr>
            <p:spPr>
              <a:xfrm>
                <a:off x="5309478" y="5286587"/>
                <a:ext cx="927725" cy="128560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4000" b="1" i="1" smtClean="0">
                              <a:solidFill>
                                <a:schemeClr val="tx1"/>
                              </a:solidFill>
                              <a:latin typeface="Cambria Math" panose="02040503050406030204" pitchFamily="18" charset="0"/>
                            </a:rPr>
                          </m:ctrlPr>
                        </m:fPr>
                        <m:num>
                          <m:r>
                            <m:rPr>
                              <m:nor/>
                            </m:rPr>
                            <a:rPr lang="en-US" sz="4000" b="1" i="0" smtClean="0">
                              <a:solidFill>
                                <a:schemeClr val="tx1"/>
                              </a:solidFill>
                              <a:latin typeface="UTM Avo" panose="02040603050506020204" pitchFamily="18" charset="0"/>
                              <a:ea typeface="Tahoma" panose="020B0604030504040204" pitchFamily="34" charset="0"/>
                              <a:cs typeface="Tahoma" panose="020B0604030504040204" pitchFamily="34" charset="0"/>
                            </a:rPr>
                            <m:t>12</m:t>
                          </m:r>
                        </m:num>
                        <m:den>
                          <m:r>
                            <m:rPr>
                              <m:nor/>
                            </m:rPr>
                            <a:rPr lang="en-US" sz="4000" b="1" i="0" smtClean="0">
                              <a:solidFill>
                                <a:schemeClr val="tx1"/>
                              </a:solidFill>
                              <a:latin typeface="UTM Avo" panose="02040603050506020204" pitchFamily="18" charset="0"/>
                              <a:ea typeface="Tahoma" panose="020B0604030504040204" pitchFamily="34" charset="0"/>
                              <a:cs typeface="Tahoma" panose="020B0604030504040204" pitchFamily="34" charset="0"/>
                            </a:rPr>
                            <m:t>49</m:t>
                          </m:r>
                        </m:den>
                      </m:f>
                    </m:oMath>
                  </m:oMathPara>
                </a14:m>
                <a:endParaRPr lang="en-US" sz="4000" b="1" dirty="0">
                  <a:solidFill>
                    <a:schemeClr val="tx1"/>
                  </a:solidFill>
                  <a:latin typeface="UTM Avo" panose="02040603050506020204" pitchFamily="18" charset="0"/>
                  <a:ea typeface="Tahoma" panose="020B0604030504040204" pitchFamily="34" charset="0"/>
                  <a:cs typeface="Tahoma" panose="020B0604030504040204" pitchFamily="34" charset="0"/>
                </a:endParaRPr>
              </a:p>
            </p:txBody>
          </p:sp>
        </mc:Choice>
        <mc:Fallback xmlns="">
          <p:sp>
            <p:nvSpPr>
              <p:cNvPr id="174" name="TextBox 173">
                <a:extLst>
                  <a:ext uri="{FF2B5EF4-FFF2-40B4-BE49-F238E27FC236}">
                    <a16:creationId xmlns:a16="http://schemas.microsoft.com/office/drawing/2014/main" id="{C5DC8846-EE9A-4808-9DA3-17587DD49556}"/>
                  </a:ext>
                </a:extLst>
              </p:cNvPr>
              <p:cNvSpPr txBox="1">
                <a:spLocks noRot="1" noChangeAspect="1" noMove="1" noResize="1" noEditPoints="1" noAdjustHandles="1" noChangeArrowheads="1" noChangeShapeType="1" noTextEdit="1"/>
              </p:cNvSpPr>
              <p:nvPr/>
            </p:nvSpPr>
            <p:spPr>
              <a:xfrm>
                <a:off x="5309478" y="5286587"/>
                <a:ext cx="927725" cy="1285608"/>
              </a:xfrm>
              <a:prstGeom prst="rect">
                <a:avLst/>
              </a:prstGeom>
              <a:blipFill>
                <a:blip r:embed="rId21"/>
                <a:stretch>
                  <a:fillRect/>
                </a:stretch>
              </a:blipFill>
            </p:spPr>
            <p:txBody>
              <a:bodyPr/>
              <a:lstStyle/>
              <a:p>
                <a:r>
                  <a:rPr lang="en-US">
                    <a:noFill/>
                  </a:rPr>
                  <a:t> </a:t>
                </a:r>
              </a:p>
            </p:txBody>
          </p:sp>
        </mc:Fallback>
      </mc:AlternateContent>
      <p:sp>
        <p:nvSpPr>
          <p:cNvPr id="175" name="TextBox 174">
            <a:extLst>
              <a:ext uri="{FF2B5EF4-FFF2-40B4-BE49-F238E27FC236}">
                <a16:creationId xmlns:a16="http://schemas.microsoft.com/office/drawing/2014/main" id="{F5126291-F7E9-4C6B-8C5B-F09D6791D02F}"/>
              </a:ext>
            </a:extLst>
          </p:cNvPr>
          <p:cNvSpPr txBox="1"/>
          <p:nvPr/>
        </p:nvSpPr>
        <p:spPr>
          <a:xfrm>
            <a:off x="4877290" y="5602720"/>
            <a:ext cx="621241" cy="707886"/>
          </a:xfrm>
          <a:prstGeom prst="rect">
            <a:avLst/>
          </a:prstGeom>
          <a:noFill/>
        </p:spPr>
        <p:txBody>
          <a:bodyPr wrap="square" rtlCol="0">
            <a:spAutoFit/>
          </a:bodyPr>
          <a:lstStyle/>
          <a:p>
            <a:r>
              <a:rPr lang="en-US" sz="4000" b="1" dirty="0">
                <a:latin typeface="UTM Avo" panose="02040603050506020204" pitchFamily="18" charset="0"/>
                <a:ea typeface="Tahoma" panose="020B0604030504040204" pitchFamily="34" charset="0"/>
                <a:cs typeface="Tahoma" panose="020B0604030504040204" pitchFamily="34" charset="0"/>
              </a:rPr>
              <a:t>-</a:t>
            </a:r>
          </a:p>
        </p:txBody>
      </p:sp>
    </p:spTree>
    <p:custDataLst>
      <p:tags r:id="rId1"/>
    </p:custDataLst>
    <p:extLst>
      <p:ext uri="{BB962C8B-B14F-4D97-AF65-F5344CB8AC3E}">
        <p14:creationId xmlns:p14="http://schemas.microsoft.com/office/powerpoint/2010/main" val="1274620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wipe(up)">
                                      <p:cBhvr>
                                        <p:cTn id="7" dur="500"/>
                                        <p:tgtEl>
                                          <p:spTgt spid="2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wipe(up)">
                                      <p:cBhvr>
                                        <p:cTn id="10" dur="500"/>
                                        <p:tgtEl>
                                          <p:spTgt spid="109"/>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26"/>
                                        </p:tgtEl>
                                        <p:attrNameLst>
                                          <p:attrName>style.visibility</p:attrName>
                                        </p:attrNameLst>
                                      </p:cBhvr>
                                      <p:to>
                                        <p:strVal val="visible"/>
                                      </p:to>
                                    </p:set>
                                    <p:animEffect transition="in" filter="fade">
                                      <p:cBhvr>
                                        <p:cTn id="14" dur="1000"/>
                                        <p:tgtEl>
                                          <p:spTgt spid="126"/>
                                        </p:tgtEl>
                                      </p:cBhvr>
                                    </p:animEffect>
                                    <p:anim calcmode="lin" valueType="num">
                                      <p:cBhvr>
                                        <p:cTn id="15" dur="1000" fill="hold"/>
                                        <p:tgtEl>
                                          <p:spTgt spid="126"/>
                                        </p:tgtEl>
                                        <p:attrNameLst>
                                          <p:attrName>ppt_x</p:attrName>
                                        </p:attrNameLst>
                                      </p:cBhvr>
                                      <p:tavLst>
                                        <p:tav tm="0">
                                          <p:val>
                                            <p:strVal val="#ppt_x"/>
                                          </p:val>
                                        </p:tav>
                                        <p:tav tm="100000">
                                          <p:val>
                                            <p:strVal val="#ppt_x"/>
                                          </p:val>
                                        </p:tav>
                                      </p:tavLst>
                                    </p:anim>
                                    <p:anim calcmode="lin" valueType="num">
                                      <p:cBhvr>
                                        <p:cTn id="16" dur="1000" fill="hold"/>
                                        <p:tgtEl>
                                          <p:spTgt spid="1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123"/>
                                        </p:tgtEl>
                                        <p:attrNameLst>
                                          <p:attrName>style.visibility</p:attrName>
                                        </p:attrNameLst>
                                      </p:cBhvr>
                                      <p:to>
                                        <p:strVal val="visible"/>
                                      </p:to>
                                    </p:set>
                                    <p:animEffect transition="in" filter="wipe(left)">
                                      <p:cBhvr>
                                        <p:cTn id="31" dur="500"/>
                                        <p:tgtEl>
                                          <p:spTgt spid="1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4"/>
                                        </p:tgtEl>
                                        <p:attrNameLst>
                                          <p:attrName>style.visibility</p:attrName>
                                        </p:attrNameLst>
                                      </p:cBhvr>
                                      <p:to>
                                        <p:strVal val="visible"/>
                                      </p:to>
                                    </p:set>
                                    <p:animEffect transition="in" filter="fade">
                                      <p:cBhvr>
                                        <p:cTn id="34" dur="500"/>
                                        <p:tgtEl>
                                          <p:spTgt spid="16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6"/>
                                        </p:tgtEl>
                                        <p:attrNameLst>
                                          <p:attrName>style.visibility</p:attrName>
                                        </p:attrNameLst>
                                      </p:cBhvr>
                                      <p:to>
                                        <p:strVal val="visible"/>
                                      </p:to>
                                    </p:set>
                                    <p:animEffect transition="in" filter="fade">
                                      <p:cBhvr>
                                        <p:cTn id="37" dur="500"/>
                                        <p:tgtEl>
                                          <p:spTgt spid="16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5"/>
                                        </p:tgtEl>
                                        <p:attrNameLst>
                                          <p:attrName>style.visibility</p:attrName>
                                        </p:attrNameLst>
                                      </p:cBhvr>
                                      <p:to>
                                        <p:strVal val="visible"/>
                                      </p:to>
                                    </p:set>
                                    <p:animEffect transition="in" filter="fade">
                                      <p:cBhvr>
                                        <p:cTn id="40" dur="500"/>
                                        <p:tgtEl>
                                          <p:spTgt spid="16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7"/>
                                        </p:tgtEl>
                                        <p:attrNameLst>
                                          <p:attrName>style.visibility</p:attrName>
                                        </p:attrNameLst>
                                      </p:cBhvr>
                                      <p:to>
                                        <p:strVal val="visible"/>
                                      </p:to>
                                    </p:set>
                                    <p:animEffect transition="in" filter="fade">
                                      <p:cBhvr>
                                        <p:cTn id="43" dur="500"/>
                                        <p:tgtEl>
                                          <p:spTgt spid="16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9"/>
                                        </p:tgtEl>
                                        <p:attrNameLst>
                                          <p:attrName>style.visibility</p:attrName>
                                        </p:attrNameLst>
                                      </p:cBhvr>
                                      <p:to>
                                        <p:strVal val="visible"/>
                                      </p:to>
                                    </p:set>
                                    <p:animEffect transition="in" filter="fade">
                                      <p:cBhvr>
                                        <p:cTn id="46" dur="500"/>
                                        <p:tgtEl>
                                          <p:spTgt spid="16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8"/>
                                        </p:tgtEl>
                                        <p:attrNameLst>
                                          <p:attrName>style.visibility</p:attrName>
                                        </p:attrNameLst>
                                      </p:cBhvr>
                                      <p:to>
                                        <p:strVal val="visible"/>
                                      </p:to>
                                    </p:set>
                                    <p:animEffect transition="in" filter="fade">
                                      <p:cBhvr>
                                        <p:cTn id="49" dur="500"/>
                                        <p:tgtEl>
                                          <p:spTgt spid="16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0"/>
                                        </p:tgtEl>
                                        <p:attrNameLst>
                                          <p:attrName>style.visibility</p:attrName>
                                        </p:attrNameLst>
                                      </p:cBhvr>
                                      <p:to>
                                        <p:strVal val="visible"/>
                                      </p:to>
                                    </p:set>
                                    <p:animEffect transition="in" filter="fade">
                                      <p:cBhvr>
                                        <p:cTn id="52" dur="500"/>
                                        <p:tgtEl>
                                          <p:spTgt spid="17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2"/>
                                        </p:tgtEl>
                                        <p:attrNameLst>
                                          <p:attrName>style.visibility</p:attrName>
                                        </p:attrNameLst>
                                      </p:cBhvr>
                                      <p:to>
                                        <p:strVal val="visible"/>
                                      </p:to>
                                    </p:set>
                                    <p:animEffect transition="in" filter="fade">
                                      <p:cBhvr>
                                        <p:cTn id="55" dur="500"/>
                                        <p:tgtEl>
                                          <p:spTgt spid="17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1"/>
                                        </p:tgtEl>
                                        <p:attrNameLst>
                                          <p:attrName>style.visibility</p:attrName>
                                        </p:attrNameLst>
                                      </p:cBhvr>
                                      <p:to>
                                        <p:strVal val="visible"/>
                                      </p:to>
                                    </p:set>
                                    <p:animEffect transition="in" filter="fade">
                                      <p:cBhvr>
                                        <p:cTn id="58" dur="500"/>
                                        <p:tgtEl>
                                          <p:spTgt spid="17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73"/>
                                        </p:tgtEl>
                                        <p:attrNameLst>
                                          <p:attrName>style.visibility</p:attrName>
                                        </p:attrNameLst>
                                      </p:cBhvr>
                                      <p:to>
                                        <p:strVal val="visible"/>
                                      </p:to>
                                    </p:set>
                                    <p:animEffect transition="in" filter="fade">
                                      <p:cBhvr>
                                        <p:cTn id="61" dur="500"/>
                                        <p:tgtEl>
                                          <p:spTgt spid="17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75"/>
                                        </p:tgtEl>
                                        <p:attrNameLst>
                                          <p:attrName>style.visibility</p:attrName>
                                        </p:attrNameLst>
                                      </p:cBhvr>
                                      <p:to>
                                        <p:strVal val="visible"/>
                                      </p:to>
                                    </p:set>
                                    <p:animEffect transition="in" filter="fade">
                                      <p:cBhvr>
                                        <p:cTn id="64" dur="500"/>
                                        <p:tgtEl>
                                          <p:spTgt spid="17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4"/>
                                        </p:tgtEl>
                                        <p:attrNameLst>
                                          <p:attrName>style.visibility</p:attrName>
                                        </p:attrNameLst>
                                      </p:cBhvr>
                                      <p:to>
                                        <p:strVal val="visible"/>
                                      </p:to>
                                    </p:set>
                                    <p:animEffect transition="in" filter="fade">
                                      <p:cBhvr>
                                        <p:cTn id="67" dur="500"/>
                                        <p:tgtEl>
                                          <p:spTgt spid="17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42"/>
                                        </p:tgtEl>
                                        <p:attrNameLst>
                                          <p:attrName>style.visibility</p:attrName>
                                        </p:attrNameLst>
                                      </p:cBhvr>
                                      <p:to>
                                        <p:strVal val="visible"/>
                                      </p:to>
                                    </p:set>
                                    <p:animEffect transition="in" filter="fade">
                                      <p:cBhvr>
                                        <p:cTn id="72" dur="500"/>
                                        <p:tgtEl>
                                          <p:spTgt spid="142"/>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140"/>
                                        </p:tgtEl>
                                        <p:attrNameLst>
                                          <p:attrName>style.visibility</p:attrName>
                                        </p:attrNameLst>
                                      </p:cBhvr>
                                      <p:to>
                                        <p:strVal val="visible"/>
                                      </p:to>
                                    </p:set>
                                    <p:animEffect transition="in" filter="fade">
                                      <p:cBhvr>
                                        <p:cTn id="76" dur="500"/>
                                        <p:tgtEl>
                                          <p:spTgt spid="140"/>
                                        </p:tgtEl>
                                      </p:cBhvr>
                                    </p:animEffect>
                                  </p:childTnLst>
                                </p:cTn>
                              </p:par>
                            </p:childTnLst>
                          </p:cTn>
                        </p:par>
                        <p:par>
                          <p:cTn id="77" fill="hold">
                            <p:stCondLst>
                              <p:cond delay="1000"/>
                            </p:stCondLst>
                            <p:childTnLst>
                              <p:par>
                                <p:cTn id="78" presetID="10" presetClass="entr" presetSubtype="0" fill="hold" grpId="0" nodeType="afterEffect">
                                  <p:stCondLst>
                                    <p:cond delay="0"/>
                                  </p:stCondLst>
                                  <p:childTnLst>
                                    <p:set>
                                      <p:cBhvr>
                                        <p:cTn id="79" dur="1" fill="hold">
                                          <p:stCondLst>
                                            <p:cond delay="0"/>
                                          </p:stCondLst>
                                        </p:cTn>
                                        <p:tgtEl>
                                          <p:spTgt spid="143"/>
                                        </p:tgtEl>
                                        <p:attrNameLst>
                                          <p:attrName>style.visibility</p:attrName>
                                        </p:attrNameLst>
                                      </p:cBhvr>
                                      <p:to>
                                        <p:strVal val="visible"/>
                                      </p:to>
                                    </p:set>
                                    <p:animEffect transition="in" filter="fade">
                                      <p:cBhvr>
                                        <p:cTn id="80" dur="500"/>
                                        <p:tgtEl>
                                          <p:spTgt spid="143"/>
                                        </p:tgtEl>
                                      </p:cBhvr>
                                    </p:animEffect>
                                  </p:childTnLst>
                                </p:cTn>
                              </p:par>
                            </p:childTnLst>
                          </p:cTn>
                        </p:par>
                        <p:par>
                          <p:cTn id="81" fill="hold">
                            <p:stCondLst>
                              <p:cond delay="1500"/>
                            </p:stCondLst>
                            <p:childTnLst>
                              <p:par>
                                <p:cTn id="82" presetID="10" presetClass="entr" presetSubtype="0" fill="hold" grpId="0" nodeType="afterEffect">
                                  <p:stCondLst>
                                    <p:cond delay="0"/>
                                  </p:stCondLst>
                                  <p:childTnLst>
                                    <p:set>
                                      <p:cBhvr>
                                        <p:cTn id="83" dur="1" fill="hold">
                                          <p:stCondLst>
                                            <p:cond delay="0"/>
                                          </p:stCondLst>
                                        </p:cTn>
                                        <p:tgtEl>
                                          <p:spTgt spid="141"/>
                                        </p:tgtEl>
                                        <p:attrNameLst>
                                          <p:attrName>style.visibility</p:attrName>
                                        </p:attrNameLst>
                                      </p:cBhvr>
                                      <p:to>
                                        <p:strVal val="visible"/>
                                      </p:to>
                                    </p:set>
                                    <p:animEffect transition="in" filter="fade">
                                      <p:cBhvr>
                                        <p:cTn id="84" dur="500"/>
                                        <p:tgtEl>
                                          <p:spTgt spid="14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45"/>
                                        </p:tgtEl>
                                        <p:attrNameLst>
                                          <p:attrName>style.visibility</p:attrName>
                                        </p:attrNameLst>
                                      </p:cBhvr>
                                      <p:to>
                                        <p:strVal val="visible"/>
                                      </p:to>
                                    </p:set>
                                    <p:animEffect transition="in" filter="fade">
                                      <p:cBhvr>
                                        <p:cTn id="89" dur="500"/>
                                        <p:tgtEl>
                                          <p:spTgt spid="145"/>
                                        </p:tgtEl>
                                      </p:cBhvr>
                                    </p:animEffect>
                                  </p:childTnLst>
                                </p:cTn>
                              </p:par>
                            </p:childTnLst>
                          </p:cTn>
                        </p:par>
                        <p:par>
                          <p:cTn id="90" fill="hold">
                            <p:stCondLst>
                              <p:cond delay="500"/>
                            </p:stCondLst>
                            <p:childTnLst>
                              <p:par>
                                <p:cTn id="91" presetID="10" presetClass="entr" presetSubtype="0" fill="hold" grpId="0" nodeType="afterEffect">
                                  <p:stCondLst>
                                    <p:cond delay="0"/>
                                  </p:stCondLst>
                                  <p:childTnLst>
                                    <p:set>
                                      <p:cBhvr>
                                        <p:cTn id="92" dur="1" fill="hold">
                                          <p:stCondLst>
                                            <p:cond delay="0"/>
                                          </p:stCondLst>
                                        </p:cTn>
                                        <p:tgtEl>
                                          <p:spTgt spid="144"/>
                                        </p:tgtEl>
                                        <p:attrNameLst>
                                          <p:attrName>style.visibility</p:attrName>
                                        </p:attrNameLst>
                                      </p:cBhvr>
                                      <p:to>
                                        <p:strVal val="visible"/>
                                      </p:to>
                                    </p:set>
                                    <p:animEffect transition="in" filter="fade">
                                      <p:cBhvr>
                                        <p:cTn id="93" dur="500"/>
                                        <p:tgtEl>
                                          <p:spTgt spid="14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48"/>
                                        </p:tgtEl>
                                        <p:attrNameLst>
                                          <p:attrName>style.visibility</p:attrName>
                                        </p:attrNameLst>
                                      </p:cBhvr>
                                      <p:to>
                                        <p:strVal val="visible"/>
                                      </p:to>
                                    </p:set>
                                    <p:animEffect transition="in" filter="fade">
                                      <p:cBhvr>
                                        <p:cTn id="98" dur="500"/>
                                        <p:tgtEl>
                                          <p:spTgt spid="148"/>
                                        </p:tgtEl>
                                      </p:cBhvr>
                                    </p:animEffect>
                                  </p:childTnLst>
                                </p:cTn>
                              </p:par>
                            </p:childTnLst>
                          </p:cTn>
                        </p:par>
                        <p:par>
                          <p:cTn id="99" fill="hold">
                            <p:stCondLst>
                              <p:cond delay="500"/>
                            </p:stCondLst>
                            <p:childTnLst>
                              <p:par>
                                <p:cTn id="100" presetID="10" presetClass="entr" presetSubtype="0" fill="hold" grpId="0" nodeType="afterEffect">
                                  <p:stCondLst>
                                    <p:cond delay="0"/>
                                  </p:stCondLst>
                                  <p:childTnLst>
                                    <p:set>
                                      <p:cBhvr>
                                        <p:cTn id="101" dur="1" fill="hold">
                                          <p:stCondLst>
                                            <p:cond delay="0"/>
                                          </p:stCondLst>
                                        </p:cTn>
                                        <p:tgtEl>
                                          <p:spTgt spid="146"/>
                                        </p:tgtEl>
                                        <p:attrNameLst>
                                          <p:attrName>style.visibility</p:attrName>
                                        </p:attrNameLst>
                                      </p:cBhvr>
                                      <p:to>
                                        <p:strVal val="visible"/>
                                      </p:to>
                                    </p:set>
                                    <p:animEffect transition="in" filter="fade">
                                      <p:cBhvr>
                                        <p:cTn id="102" dur="500"/>
                                        <p:tgtEl>
                                          <p:spTgt spid="146"/>
                                        </p:tgtEl>
                                      </p:cBhvr>
                                    </p:animEffect>
                                  </p:childTnLst>
                                </p:cTn>
                              </p:par>
                            </p:childTnLst>
                          </p:cTn>
                        </p:par>
                        <p:par>
                          <p:cTn id="103" fill="hold">
                            <p:stCondLst>
                              <p:cond delay="1000"/>
                            </p:stCondLst>
                            <p:childTnLst>
                              <p:par>
                                <p:cTn id="104" presetID="10" presetClass="entr" presetSubtype="0" fill="hold" grpId="0" nodeType="afterEffect">
                                  <p:stCondLst>
                                    <p:cond delay="0"/>
                                  </p:stCondLst>
                                  <p:childTnLst>
                                    <p:set>
                                      <p:cBhvr>
                                        <p:cTn id="105" dur="1" fill="hold">
                                          <p:stCondLst>
                                            <p:cond delay="0"/>
                                          </p:stCondLst>
                                        </p:cTn>
                                        <p:tgtEl>
                                          <p:spTgt spid="149"/>
                                        </p:tgtEl>
                                        <p:attrNameLst>
                                          <p:attrName>style.visibility</p:attrName>
                                        </p:attrNameLst>
                                      </p:cBhvr>
                                      <p:to>
                                        <p:strVal val="visible"/>
                                      </p:to>
                                    </p:set>
                                    <p:animEffect transition="in" filter="fade">
                                      <p:cBhvr>
                                        <p:cTn id="106" dur="500"/>
                                        <p:tgtEl>
                                          <p:spTgt spid="149"/>
                                        </p:tgtEl>
                                      </p:cBhvr>
                                    </p:animEffect>
                                  </p:childTnLst>
                                </p:cTn>
                              </p:par>
                            </p:childTnLst>
                          </p:cTn>
                        </p:par>
                        <p:par>
                          <p:cTn id="107" fill="hold">
                            <p:stCondLst>
                              <p:cond delay="1500"/>
                            </p:stCondLst>
                            <p:childTnLst>
                              <p:par>
                                <p:cTn id="108" presetID="10" presetClass="entr" presetSubtype="0" fill="hold" grpId="0" nodeType="afterEffect">
                                  <p:stCondLst>
                                    <p:cond delay="0"/>
                                  </p:stCondLst>
                                  <p:childTnLst>
                                    <p:set>
                                      <p:cBhvr>
                                        <p:cTn id="109" dur="1" fill="hold">
                                          <p:stCondLst>
                                            <p:cond delay="0"/>
                                          </p:stCondLst>
                                        </p:cTn>
                                        <p:tgtEl>
                                          <p:spTgt spid="147"/>
                                        </p:tgtEl>
                                        <p:attrNameLst>
                                          <p:attrName>style.visibility</p:attrName>
                                        </p:attrNameLst>
                                      </p:cBhvr>
                                      <p:to>
                                        <p:strVal val="visible"/>
                                      </p:to>
                                    </p:set>
                                    <p:animEffect transition="in" filter="fade">
                                      <p:cBhvr>
                                        <p:cTn id="110" dur="500"/>
                                        <p:tgtEl>
                                          <p:spTgt spid="147"/>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151"/>
                                        </p:tgtEl>
                                        <p:attrNameLst>
                                          <p:attrName>style.visibility</p:attrName>
                                        </p:attrNameLst>
                                      </p:cBhvr>
                                      <p:to>
                                        <p:strVal val="visible"/>
                                      </p:to>
                                    </p:set>
                                    <p:animEffect transition="in" filter="fade">
                                      <p:cBhvr>
                                        <p:cTn id="115" dur="500"/>
                                        <p:tgtEl>
                                          <p:spTgt spid="151"/>
                                        </p:tgtEl>
                                      </p:cBhvr>
                                    </p:animEffect>
                                  </p:childTnLst>
                                </p:cTn>
                              </p:par>
                            </p:childTnLst>
                          </p:cTn>
                        </p:par>
                        <p:par>
                          <p:cTn id="116" fill="hold">
                            <p:stCondLst>
                              <p:cond delay="500"/>
                            </p:stCondLst>
                            <p:childTnLst>
                              <p:par>
                                <p:cTn id="117" presetID="10" presetClass="entr" presetSubtype="0" fill="hold" grpId="0" nodeType="afterEffect">
                                  <p:stCondLst>
                                    <p:cond delay="0"/>
                                  </p:stCondLst>
                                  <p:childTnLst>
                                    <p:set>
                                      <p:cBhvr>
                                        <p:cTn id="118" dur="1" fill="hold">
                                          <p:stCondLst>
                                            <p:cond delay="0"/>
                                          </p:stCondLst>
                                        </p:cTn>
                                        <p:tgtEl>
                                          <p:spTgt spid="150"/>
                                        </p:tgtEl>
                                        <p:attrNameLst>
                                          <p:attrName>style.visibility</p:attrName>
                                        </p:attrNameLst>
                                      </p:cBhvr>
                                      <p:to>
                                        <p:strVal val="visible"/>
                                      </p:to>
                                    </p:set>
                                    <p:animEffect transition="in" filter="fade">
                                      <p:cBhvr>
                                        <p:cTn id="119" dur="500"/>
                                        <p:tgtEl>
                                          <p:spTgt spid="150"/>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154"/>
                                        </p:tgtEl>
                                        <p:attrNameLst>
                                          <p:attrName>style.visibility</p:attrName>
                                        </p:attrNameLst>
                                      </p:cBhvr>
                                      <p:to>
                                        <p:strVal val="visible"/>
                                      </p:to>
                                    </p:set>
                                    <p:animEffect transition="in" filter="fade">
                                      <p:cBhvr>
                                        <p:cTn id="124" dur="500"/>
                                        <p:tgtEl>
                                          <p:spTgt spid="154"/>
                                        </p:tgtEl>
                                      </p:cBhvr>
                                    </p:animEffect>
                                  </p:childTnLst>
                                </p:cTn>
                              </p:par>
                            </p:childTnLst>
                          </p:cTn>
                        </p:par>
                        <p:par>
                          <p:cTn id="125" fill="hold">
                            <p:stCondLst>
                              <p:cond delay="500"/>
                            </p:stCondLst>
                            <p:childTnLst>
                              <p:par>
                                <p:cTn id="126" presetID="10" presetClass="entr" presetSubtype="0" fill="hold" grpId="0" nodeType="afterEffect">
                                  <p:stCondLst>
                                    <p:cond delay="0"/>
                                  </p:stCondLst>
                                  <p:childTnLst>
                                    <p:set>
                                      <p:cBhvr>
                                        <p:cTn id="127" dur="1" fill="hold">
                                          <p:stCondLst>
                                            <p:cond delay="0"/>
                                          </p:stCondLst>
                                        </p:cTn>
                                        <p:tgtEl>
                                          <p:spTgt spid="152"/>
                                        </p:tgtEl>
                                        <p:attrNameLst>
                                          <p:attrName>style.visibility</p:attrName>
                                        </p:attrNameLst>
                                      </p:cBhvr>
                                      <p:to>
                                        <p:strVal val="visible"/>
                                      </p:to>
                                    </p:set>
                                    <p:animEffect transition="in" filter="fade">
                                      <p:cBhvr>
                                        <p:cTn id="128" dur="500"/>
                                        <p:tgtEl>
                                          <p:spTgt spid="152"/>
                                        </p:tgtEl>
                                      </p:cBhvr>
                                    </p:animEffect>
                                  </p:childTnLst>
                                </p:cTn>
                              </p:par>
                            </p:childTnLst>
                          </p:cTn>
                        </p:par>
                        <p:par>
                          <p:cTn id="129" fill="hold">
                            <p:stCondLst>
                              <p:cond delay="1000"/>
                            </p:stCondLst>
                            <p:childTnLst>
                              <p:par>
                                <p:cTn id="130" presetID="10" presetClass="entr" presetSubtype="0" fill="hold" grpId="0" nodeType="afterEffect">
                                  <p:stCondLst>
                                    <p:cond delay="0"/>
                                  </p:stCondLst>
                                  <p:childTnLst>
                                    <p:set>
                                      <p:cBhvr>
                                        <p:cTn id="131" dur="1" fill="hold">
                                          <p:stCondLst>
                                            <p:cond delay="0"/>
                                          </p:stCondLst>
                                        </p:cTn>
                                        <p:tgtEl>
                                          <p:spTgt spid="155"/>
                                        </p:tgtEl>
                                        <p:attrNameLst>
                                          <p:attrName>style.visibility</p:attrName>
                                        </p:attrNameLst>
                                      </p:cBhvr>
                                      <p:to>
                                        <p:strVal val="visible"/>
                                      </p:to>
                                    </p:set>
                                    <p:animEffect transition="in" filter="fade">
                                      <p:cBhvr>
                                        <p:cTn id="132" dur="500"/>
                                        <p:tgtEl>
                                          <p:spTgt spid="155"/>
                                        </p:tgtEl>
                                      </p:cBhvr>
                                    </p:animEffect>
                                  </p:childTnLst>
                                </p:cTn>
                              </p:par>
                            </p:childTnLst>
                          </p:cTn>
                        </p:par>
                        <p:par>
                          <p:cTn id="133" fill="hold">
                            <p:stCondLst>
                              <p:cond delay="1500"/>
                            </p:stCondLst>
                            <p:childTnLst>
                              <p:par>
                                <p:cTn id="134" presetID="10" presetClass="entr" presetSubtype="0" fill="hold" grpId="0" nodeType="afterEffect">
                                  <p:stCondLst>
                                    <p:cond delay="0"/>
                                  </p:stCondLst>
                                  <p:childTnLst>
                                    <p:set>
                                      <p:cBhvr>
                                        <p:cTn id="135" dur="1" fill="hold">
                                          <p:stCondLst>
                                            <p:cond delay="0"/>
                                          </p:stCondLst>
                                        </p:cTn>
                                        <p:tgtEl>
                                          <p:spTgt spid="153"/>
                                        </p:tgtEl>
                                        <p:attrNameLst>
                                          <p:attrName>style.visibility</p:attrName>
                                        </p:attrNameLst>
                                      </p:cBhvr>
                                      <p:to>
                                        <p:strVal val="visible"/>
                                      </p:to>
                                    </p:set>
                                    <p:animEffect transition="in" filter="fade">
                                      <p:cBhvr>
                                        <p:cTn id="136" dur="500"/>
                                        <p:tgtEl>
                                          <p:spTgt spid="153"/>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160"/>
                                        </p:tgtEl>
                                        <p:attrNameLst>
                                          <p:attrName>style.visibility</p:attrName>
                                        </p:attrNameLst>
                                      </p:cBhvr>
                                      <p:to>
                                        <p:strVal val="visible"/>
                                      </p:to>
                                    </p:set>
                                    <p:animEffect transition="in" filter="fade">
                                      <p:cBhvr>
                                        <p:cTn id="141" dur="500"/>
                                        <p:tgtEl>
                                          <p:spTgt spid="160"/>
                                        </p:tgtEl>
                                      </p:cBhvr>
                                    </p:animEffect>
                                  </p:childTnLst>
                                </p:cTn>
                              </p:par>
                            </p:childTnLst>
                          </p:cTn>
                        </p:par>
                        <p:par>
                          <p:cTn id="142" fill="hold">
                            <p:stCondLst>
                              <p:cond delay="500"/>
                            </p:stCondLst>
                            <p:childTnLst>
                              <p:par>
                                <p:cTn id="143" presetID="10" presetClass="entr" presetSubtype="0" fill="hold" grpId="0" nodeType="afterEffect">
                                  <p:stCondLst>
                                    <p:cond delay="0"/>
                                  </p:stCondLst>
                                  <p:childTnLst>
                                    <p:set>
                                      <p:cBhvr>
                                        <p:cTn id="144" dur="1" fill="hold">
                                          <p:stCondLst>
                                            <p:cond delay="0"/>
                                          </p:stCondLst>
                                        </p:cTn>
                                        <p:tgtEl>
                                          <p:spTgt spid="158"/>
                                        </p:tgtEl>
                                        <p:attrNameLst>
                                          <p:attrName>style.visibility</p:attrName>
                                        </p:attrNameLst>
                                      </p:cBhvr>
                                      <p:to>
                                        <p:strVal val="visible"/>
                                      </p:to>
                                    </p:set>
                                    <p:animEffect transition="in" filter="fade">
                                      <p:cBhvr>
                                        <p:cTn id="145" dur="500"/>
                                        <p:tgtEl>
                                          <p:spTgt spid="158"/>
                                        </p:tgtEl>
                                      </p:cBhvr>
                                    </p:animEffect>
                                  </p:childTnLst>
                                </p:cTn>
                              </p:par>
                            </p:childTnLst>
                          </p:cTn>
                        </p:par>
                        <p:par>
                          <p:cTn id="146" fill="hold">
                            <p:stCondLst>
                              <p:cond delay="1000"/>
                            </p:stCondLst>
                            <p:childTnLst>
                              <p:par>
                                <p:cTn id="147" presetID="10" presetClass="entr" presetSubtype="0" fill="hold" grpId="0" nodeType="afterEffect">
                                  <p:stCondLst>
                                    <p:cond delay="0"/>
                                  </p:stCondLst>
                                  <p:childTnLst>
                                    <p:set>
                                      <p:cBhvr>
                                        <p:cTn id="148" dur="1" fill="hold">
                                          <p:stCondLst>
                                            <p:cond delay="0"/>
                                          </p:stCondLst>
                                        </p:cTn>
                                        <p:tgtEl>
                                          <p:spTgt spid="161"/>
                                        </p:tgtEl>
                                        <p:attrNameLst>
                                          <p:attrName>style.visibility</p:attrName>
                                        </p:attrNameLst>
                                      </p:cBhvr>
                                      <p:to>
                                        <p:strVal val="visible"/>
                                      </p:to>
                                    </p:set>
                                    <p:animEffect transition="in" filter="fade">
                                      <p:cBhvr>
                                        <p:cTn id="149" dur="500"/>
                                        <p:tgtEl>
                                          <p:spTgt spid="161"/>
                                        </p:tgtEl>
                                      </p:cBhvr>
                                    </p:animEffect>
                                  </p:childTnLst>
                                </p:cTn>
                              </p:par>
                            </p:childTnLst>
                          </p:cTn>
                        </p:par>
                        <p:par>
                          <p:cTn id="150" fill="hold">
                            <p:stCondLst>
                              <p:cond delay="1500"/>
                            </p:stCondLst>
                            <p:childTnLst>
                              <p:par>
                                <p:cTn id="151" presetID="10" presetClass="entr" presetSubtype="0" fill="hold" grpId="0" nodeType="afterEffect">
                                  <p:stCondLst>
                                    <p:cond delay="0"/>
                                  </p:stCondLst>
                                  <p:childTnLst>
                                    <p:set>
                                      <p:cBhvr>
                                        <p:cTn id="152" dur="1" fill="hold">
                                          <p:stCondLst>
                                            <p:cond delay="0"/>
                                          </p:stCondLst>
                                        </p:cTn>
                                        <p:tgtEl>
                                          <p:spTgt spid="159"/>
                                        </p:tgtEl>
                                        <p:attrNameLst>
                                          <p:attrName>style.visibility</p:attrName>
                                        </p:attrNameLst>
                                      </p:cBhvr>
                                      <p:to>
                                        <p:strVal val="visible"/>
                                      </p:to>
                                    </p:set>
                                    <p:animEffect transition="in" filter="fade">
                                      <p:cBhvr>
                                        <p:cTn id="153"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16" grpId="0" animBg="1"/>
      <p:bldP spid="126" grpId="0" animBg="1"/>
      <p:bldP spid="123" grpId="0"/>
      <p:bldP spid="140" grpId="0"/>
      <p:bldP spid="141" grpId="0"/>
      <p:bldP spid="142" grpId="0"/>
      <p:bldP spid="143" grpId="0"/>
      <p:bldP spid="144" grpId="0"/>
      <p:bldP spid="145" grpId="0"/>
      <p:bldP spid="146" grpId="0"/>
      <p:bldP spid="147" grpId="0"/>
      <p:bldP spid="148" grpId="0"/>
      <p:bldP spid="149" grpId="0"/>
      <p:bldP spid="150" grpId="0"/>
      <p:bldP spid="151" grpId="0"/>
      <p:bldP spid="152" grpId="0"/>
      <p:bldP spid="153" grpId="0"/>
      <p:bldP spid="154" grpId="0"/>
      <p:bldP spid="155" grpId="0"/>
      <p:bldP spid="158" grpId="0"/>
      <p:bldP spid="159" grpId="0"/>
      <p:bldP spid="160" grpId="0"/>
      <p:bldP spid="161" grpId="0"/>
      <p:bldP spid="164" grpId="0"/>
      <p:bldP spid="165" grpId="0"/>
      <p:bldP spid="166" grpId="0"/>
      <p:bldP spid="167" grpId="0"/>
      <p:bldP spid="168" grpId="0"/>
      <p:bldP spid="169" grpId="0"/>
      <p:bldP spid="170" grpId="0"/>
      <p:bldP spid="171" grpId="0"/>
      <p:bldP spid="172" grpId="0"/>
      <p:bldP spid="173" grpId="0"/>
      <p:bldP spid="174" grpId="0"/>
      <p:bldP spid="1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Group 107">
            <a:extLst>
              <a:ext uri="{FF2B5EF4-FFF2-40B4-BE49-F238E27FC236}">
                <a16:creationId xmlns:a16="http://schemas.microsoft.com/office/drawing/2014/main" id="{F30AD750-0678-4FF7-B2D5-D41E13B43031}"/>
              </a:ext>
            </a:extLst>
          </p:cNvPr>
          <p:cNvGrpSpPr/>
          <p:nvPr/>
        </p:nvGrpSpPr>
        <p:grpSpPr>
          <a:xfrm>
            <a:off x="0" y="-73740"/>
            <a:ext cx="12192000" cy="7005480"/>
            <a:chOff x="0" y="-101180"/>
            <a:chExt cx="12192000" cy="7005480"/>
          </a:xfrm>
        </p:grpSpPr>
        <p:cxnSp>
          <p:nvCxnSpPr>
            <p:cNvPr id="5" name="Straight Connector 4">
              <a:extLst>
                <a:ext uri="{FF2B5EF4-FFF2-40B4-BE49-F238E27FC236}">
                  <a16:creationId xmlns:a16="http://schemas.microsoft.com/office/drawing/2014/main" id="{0A8F0D66-B305-4C27-AE9D-53AAA1050837}"/>
                </a:ext>
              </a:extLst>
            </p:cNvPr>
            <p:cNvCxnSpPr/>
            <p:nvPr/>
          </p:nvCxnSpPr>
          <p:spPr>
            <a:xfrm>
              <a:off x="0" y="68829"/>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7E22308-1E50-4EA0-A227-C793ECD6F134}"/>
                </a:ext>
              </a:extLst>
            </p:cNvPr>
            <p:cNvCxnSpPr/>
            <p:nvPr/>
          </p:nvCxnSpPr>
          <p:spPr>
            <a:xfrm>
              <a:off x="0" y="260558"/>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AEEBC28-1AB4-4FBF-901C-A45BD66C921D}"/>
                </a:ext>
              </a:extLst>
            </p:cNvPr>
            <p:cNvCxnSpPr/>
            <p:nvPr/>
          </p:nvCxnSpPr>
          <p:spPr>
            <a:xfrm>
              <a:off x="0" y="476868"/>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1792317-6A22-4A52-B510-213471C177DB}"/>
                </a:ext>
              </a:extLst>
            </p:cNvPr>
            <p:cNvCxnSpPr/>
            <p:nvPr/>
          </p:nvCxnSpPr>
          <p:spPr>
            <a:xfrm>
              <a:off x="0" y="668597"/>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5752EF5-591F-47F9-85EA-CB73FEDF5029}"/>
                </a:ext>
              </a:extLst>
            </p:cNvPr>
            <p:cNvCxnSpPr/>
            <p:nvPr/>
          </p:nvCxnSpPr>
          <p:spPr>
            <a:xfrm>
              <a:off x="0" y="860326"/>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55AF55-5DEB-4130-8986-EF21C19E36D8}"/>
                </a:ext>
              </a:extLst>
            </p:cNvPr>
            <p:cNvCxnSpPr/>
            <p:nvPr/>
          </p:nvCxnSpPr>
          <p:spPr>
            <a:xfrm>
              <a:off x="0" y="105205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DC3D1B7-1EE6-47C7-9D73-117203289582}"/>
                </a:ext>
              </a:extLst>
            </p:cNvPr>
            <p:cNvCxnSpPr/>
            <p:nvPr/>
          </p:nvCxnSpPr>
          <p:spPr>
            <a:xfrm>
              <a:off x="0" y="12683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8F26EE7-692C-4BF3-97D6-2A4D476959B0}"/>
                </a:ext>
              </a:extLst>
            </p:cNvPr>
            <p:cNvCxnSpPr/>
            <p:nvPr/>
          </p:nvCxnSpPr>
          <p:spPr>
            <a:xfrm>
              <a:off x="0" y="1460094"/>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4260192-EF88-4703-9AA3-A61FCB2D50BB}"/>
                </a:ext>
              </a:extLst>
            </p:cNvPr>
            <p:cNvCxnSpPr/>
            <p:nvPr/>
          </p:nvCxnSpPr>
          <p:spPr>
            <a:xfrm>
              <a:off x="0" y="1646906"/>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D53D9B6-911F-4951-AF83-40569D3D0DCA}"/>
                </a:ext>
              </a:extLst>
            </p:cNvPr>
            <p:cNvCxnSpPr/>
            <p:nvPr/>
          </p:nvCxnSpPr>
          <p:spPr>
            <a:xfrm>
              <a:off x="0" y="183863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C86C220-09FC-4E27-9E86-A0B4D64101C0}"/>
                </a:ext>
              </a:extLst>
            </p:cNvPr>
            <p:cNvCxnSpPr/>
            <p:nvPr/>
          </p:nvCxnSpPr>
          <p:spPr>
            <a:xfrm>
              <a:off x="0" y="205494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DB9FE6E-5140-4E44-BC6A-C29FD2AD5851}"/>
                </a:ext>
              </a:extLst>
            </p:cNvPr>
            <p:cNvCxnSpPr/>
            <p:nvPr/>
          </p:nvCxnSpPr>
          <p:spPr>
            <a:xfrm>
              <a:off x="0" y="2246674"/>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69A0ECE-027A-425B-91B8-B16017B87374}"/>
                </a:ext>
              </a:extLst>
            </p:cNvPr>
            <p:cNvCxnSpPr/>
            <p:nvPr/>
          </p:nvCxnSpPr>
          <p:spPr>
            <a:xfrm>
              <a:off x="0" y="2423654"/>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AF7595-380F-4146-AAA1-6B2D0DBC79D5}"/>
                </a:ext>
              </a:extLst>
            </p:cNvPr>
            <p:cNvCxnSpPr/>
            <p:nvPr/>
          </p:nvCxnSpPr>
          <p:spPr>
            <a:xfrm>
              <a:off x="0" y="2615383"/>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DEADB9A-18B7-4E61-9CBE-FCC899259C4F}"/>
                </a:ext>
              </a:extLst>
            </p:cNvPr>
            <p:cNvCxnSpPr/>
            <p:nvPr/>
          </p:nvCxnSpPr>
          <p:spPr>
            <a:xfrm>
              <a:off x="0" y="2831693"/>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AB8CA8-7DA4-46F4-A206-192486804A4E}"/>
                </a:ext>
              </a:extLst>
            </p:cNvPr>
            <p:cNvCxnSpPr/>
            <p:nvPr/>
          </p:nvCxnSpPr>
          <p:spPr>
            <a:xfrm>
              <a:off x="0" y="3023422"/>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812B06A-4124-4A19-976D-C977F52F745D}"/>
                </a:ext>
              </a:extLst>
            </p:cNvPr>
            <p:cNvCxnSpPr/>
            <p:nvPr/>
          </p:nvCxnSpPr>
          <p:spPr>
            <a:xfrm>
              <a:off x="0" y="3215151"/>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A2A3F76-55CB-472F-8381-593E51CC90C9}"/>
                </a:ext>
              </a:extLst>
            </p:cNvPr>
            <p:cNvCxnSpPr/>
            <p:nvPr/>
          </p:nvCxnSpPr>
          <p:spPr>
            <a:xfrm>
              <a:off x="0" y="340688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86807E-B52A-4F6F-B050-48206A111CB7}"/>
                </a:ext>
              </a:extLst>
            </p:cNvPr>
            <p:cNvCxnSpPr/>
            <p:nvPr/>
          </p:nvCxnSpPr>
          <p:spPr>
            <a:xfrm>
              <a:off x="0" y="36231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DEF4232-E64F-4DE0-9EC1-7779DF0FEF4D}"/>
                </a:ext>
              </a:extLst>
            </p:cNvPr>
            <p:cNvCxnSpPr/>
            <p:nvPr/>
          </p:nvCxnSpPr>
          <p:spPr>
            <a:xfrm>
              <a:off x="0" y="3814919"/>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2D609D0-C376-4C09-9685-DFA029ED5F5D}"/>
                </a:ext>
              </a:extLst>
            </p:cNvPr>
            <p:cNvCxnSpPr/>
            <p:nvPr/>
          </p:nvCxnSpPr>
          <p:spPr>
            <a:xfrm>
              <a:off x="0" y="4001731"/>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F7B82FA-4DCE-4D81-B1B8-D34ABFAFDB13}"/>
                </a:ext>
              </a:extLst>
            </p:cNvPr>
            <p:cNvCxnSpPr/>
            <p:nvPr/>
          </p:nvCxnSpPr>
          <p:spPr>
            <a:xfrm>
              <a:off x="0" y="419346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1306455-F50A-4F63-86B7-53EA14A5A384}"/>
                </a:ext>
              </a:extLst>
            </p:cNvPr>
            <p:cNvCxnSpPr/>
            <p:nvPr/>
          </p:nvCxnSpPr>
          <p:spPr>
            <a:xfrm>
              <a:off x="0" y="440977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82C7DE7-0C35-4013-BC88-DE9EE10738CD}"/>
                </a:ext>
              </a:extLst>
            </p:cNvPr>
            <p:cNvCxnSpPr/>
            <p:nvPr/>
          </p:nvCxnSpPr>
          <p:spPr>
            <a:xfrm>
              <a:off x="0" y="4601499"/>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096F01E-5E0D-49EE-A96C-73EB7CFB6990}"/>
                </a:ext>
              </a:extLst>
            </p:cNvPr>
            <p:cNvCxnSpPr/>
            <p:nvPr/>
          </p:nvCxnSpPr>
          <p:spPr>
            <a:xfrm>
              <a:off x="0" y="4793229"/>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BAB0353-F174-4EF1-BF7A-22D5C09ED564}"/>
                </a:ext>
              </a:extLst>
            </p:cNvPr>
            <p:cNvCxnSpPr/>
            <p:nvPr/>
          </p:nvCxnSpPr>
          <p:spPr>
            <a:xfrm>
              <a:off x="0" y="4984958"/>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C4752D8-FB0A-4060-B1A1-16C3D73B3A0C}"/>
                </a:ext>
              </a:extLst>
            </p:cNvPr>
            <p:cNvCxnSpPr/>
            <p:nvPr/>
          </p:nvCxnSpPr>
          <p:spPr>
            <a:xfrm>
              <a:off x="0" y="5201268"/>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810CBCA-D9AB-4584-8A52-A05FB5EC4101}"/>
                </a:ext>
              </a:extLst>
            </p:cNvPr>
            <p:cNvCxnSpPr/>
            <p:nvPr/>
          </p:nvCxnSpPr>
          <p:spPr>
            <a:xfrm>
              <a:off x="0" y="5392997"/>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B222C9E-DF90-4011-849B-701376415D46}"/>
                </a:ext>
              </a:extLst>
            </p:cNvPr>
            <p:cNvCxnSpPr/>
            <p:nvPr/>
          </p:nvCxnSpPr>
          <p:spPr>
            <a:xfrm>
              <a:off x="0" y="5584726"/>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9D3B392-E992-4B2A-A912-6646C2EDC8DD}"/>
                </a:ext>
              </a:extLst>
            </p:cNvPr>
            <p:cNvCxnSpPr/>
            <p:nvPr/>
          </p:nvCxnSpPr>
          <p:spPr>
            <a:xfrm>
              <a:off x="0" y="577645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F745F2-C9CD-4C3E-BCFA-80D288DC32CF}"/>
                </a:ext>
              </a:extLst>
            </p:cNvPr>
            <p:cNvCxnSpPr/>
            <p:nvPr/>
          </p:nvCxnSpPr>
          <p:spPr>
            <a:xfrm>
              <a:off x="0" y="59927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2AA7C4D-1C36-4B7E-9C69-E0DBD243186C}"/>
                </a:ext>
              </a:extLst>
            </p:cNvPr>
            <p:cNvCxnSpPr/>
            <p:nvPr/>
          </p:nvCxnSpPr>
          <p:spPr>
            <a:xfrm>
              <a:off x="0" y="6184494"/>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4D3E1BB-5F15-47EB-A941-C81553389110}"/>
                </a:ext>
              </a:extLst>
            </p:cNvPr>
            <p:cNvCxnSpPr/>
            <p:nvPr/>
          </p:nvCxnSpPr>
          <p:spPr>
            <a:xfrm>
              <a:off x="0" y="6371306"/>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EEF0F85-F318-4D68-83D7-33B46B7802C8}"/>
                </a:ext>
              </a:extLst>
            </p:cNvPr>
            <p:cNvCxnSpPr/>
            <p:nvPr/>
          </p:nvCxnSpPr>
          <p:spPr>
            <a:xfrm>
              <a:off x="0" y="656303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8FB0B11-5811-4FF7-9486-F66C222F38BB}"/>
                </a:ext>
              </a:extLst>
            </p:cNvPr>
            <p:cNvCxnSpPr/>
            <p:nvPr/>
          </p:nvCxnSpPr>
          <p:spPr>
            <a:xfrm>
              <a:off x="0" y="677934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E89948A-6B3F-4BCA-B6A3-1E723F722DA8}"/>
                </a:ext>
              </a:extLst>
            </p:cNvPr>
            <p:cNvCxnSpPr>
              <a:cxnSpLocks/>
            </p:cNvCxnSpPr>
            <p:nvPr/>
          </p:nvCxnSpPr>
          <p:spPr>
            <a:xfrm>
              <a:off x="162232" y="4630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CB00978-54DA-431B-9A7E-AD8678166B2D}"/>
                </a:ext>
              </a:extLst>
            </p:cNvPr>
            <p:cNvCxnSpPr>
              <a:cxnSpLocks/>
            </p:cNvCxnSpPr>
            <p:nvPr/>
          </p:nvCxnSpPr>
          <p:spPr>
            <a:xfrm>
              <a:off x="353961" y="241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1ED4DD4-7E13-4A29-9E52-183BB3D2D5C9}"/>
                </a:ext>
              </a:extLst>
            </p:cNvPr>
            <p:cNvCxnSpPr>
              <a:cxnSpLocks/>
            </p:cNvCxnSpPr>
            <p:nvPr/>
          </p:nvCxnSpPr>
          <p:spPr>
            <a:xfrm>
              <a:off x="550606" y="3647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48D8FCD-DAFE-47AD-9873-05F9F3948EC8}"/>
                </a:ext>
              </a:extLst>
            </p:cNvPr>
            <p:cNvCxnSpPr>
              <a:cxnSpLocks/>
            </p:cNvCxnSpPr>
            <p:nvPr/>
          </p:nvCxnSpPr>
          <p:spPr>
            <a:xfrm>
              <a:off x="742335" y="34014"/>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8FCA58-7FC1-4311-98D1-6E324BE75233}"/>
                </a:ext>
              </a:extLst>
            </p:cNvPr>
            <p:cNvCxnSpPr>
              <a:cxnSpLocks/>
            </p:cNvCxnSpPr>
            <p:nvPr/>
          </p:nvCxnSpPr>
          <p:spPr>
            <a:xfrm>
              <a:off x="924232" y="2908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79622E6-2067-4705-85DB-155241BB2801}"/>
                </a:ext>
              </a:extLst>
            </p:cNvPr>
            <p:cNvCxnSpPr>
              <a:cxnSpLocks/>
            </p:cNvCxnSpPr>
            <p:nvPr/>
          </p:nvCxnSpPr>
          <p:spPr>
            <a:xfrm>
              <a:off x="1115961" y="69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7B5E54B-9682-47F3-B0CF-61373A89587D}"/>
                </a:ext>
              </a:extLst>
            </p:cNvPr>
            <p:cNvCxnSpPr>
              <a:cxnSpLocks/>
            </p:cNvCxnSpPr>
            <p:nvPr/>
          </p:nvCxnSpPr>
          <p:spPr>
            <a:xfrm>
              <a:off x="1312606" y="1925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2F09B0B-1308-4217-9AD0-855C399BE682}"/>
                </a:ext>
              </a:extLst>
            </p:cNvPr>
            <p:cNvCxnSpPr>
              <a:cxnSpLocks/>
            </p:cNvCxnSpPr>
            <p:nvPr/>
          </p:nvCxnSpPr>
          <p:spPr>
            <a:xfrm>
              <a:off x="1504335" y="16799"/>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572B7C2-328C-44F9-B792-22794497D1A3}"/>
                </a:ext>
              </a:extLst>
            </p:cNvPr>
            <p:cNvCxnSpPr>
              <a:cxnSpLocks/>
            </p:cNvCxnSpPr>
            <p:nvPr/>
          </p:nvCxnSpPr>
          <p:spPr>
            <a:xfrm>
              <a:off x="1691148" y="36474"/>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CB67C5A-C6B5-4429-A460-FC9BF6F37252}"/>
                </a:ext>
              </a:extLst>
            </p:cNvPr>
            <p:cNvCxnSpPr>
              <a:cxnSpLocks/>
            </p:cNvCxnSpPr>
            <p:nvPr/>
          </p:nvCxnSpPr>
          <p:spPr>
            <a:xfrm>
              <a:off x="1882877" y="14354"/>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09313FE-0B50-4840-BAFA-01D26F2152A4}"/>
                </a:ext>
              </a:extLst>
            </p:cNvPr>
            <p:cNvCxnSpPr>
              <a:cxnSpLocks/>
            </p:cNvCxnSpPr>
            <p:nvPr/>
          </p:nvCxnSpPr>
          <p:spPr>
            <a:xfrm>
              <a:off x="2079522" y="26644"/>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E20273C-0250-4517-8F9D-B77C01B002C4}"/>
                </a:ext>
              </a:extLst>
            </p:cNvPr>
            <p:cNvCxnSpPr>
              <a:cxnSpLocks/>
            </p:cNvCxnSpPr>
            <p:nvPr/>
          </p:nvCxnSpPr>
          <p:spPr>
            <a:xfrm>
              <a:off x="2271251" y="4524"/>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22C9183-947B-487B-A29E-4EAEEF6DF58C}"/>
                </a:ext>
              </a:extLst>
            </p:cNvPr>
            <p:cNvCxnSpPr>
              <a:cxnSpLocks/>
            </p:cNvCxnSpPr>
            <p:nvPr/>
          </p:nvCxnSpPr>
          <p:spPr>
            <a:xfrm>
              <a:off x="2453148" y="-4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D715AD0-AF79-4548-827A-6AB05E0B49F4}"/>
                </a:ext>
              </a:extLst>
            </p:cNvPr>
            <p:cNvCxnSpPr>
              <a:cxnSpLocks/>
            </p:cNvCxnSpPr>
            <p:nvPr/>
          </p:nvCxnSpPr>
          <p:spPr>
            <a:xfrm>
              <a:off x="2644877" y="-2252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301113D-8D24-4DED-B7F1-D9970A6C918C}"/>
                </a:ext>
              </a:extLst>
            </p:cNvPr>
            <p:cNvCxnSpPr>
              <a:cxnSpLocks/>
            </p:cNvCxnSpPr>
            <p:nvPr/>
          </p:nvCxnSpPr>
          <p:spPr>
            <a:xfrm>
              <a:off x="2841522" y="-102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83A9C9A-28E1-487C-964A-6E15FA84F9CD}"/>
                </a:ext>
              </a:extLst>
            </p:cNvPr>
            <p:cNvCxnSpPr>
              <a:cxnSpLocks/>
            </p:cNvCxnSpPr>
            <p:nvPr/>
          </p:nvCxnSpPr>
          <p:spPr>
            <a:xfrm>
              <a:off x="3033251" y="-3235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77F3E93-8D68-47BF-BDA4-D2B82575D84D}"/>
                </a:ext>
              </a:extLst>
            </p:cNvPr>
            <p:cNvCxnSpPr>
              <a:cxnSpLocks/>
            </p:cNvCxnSpPr>
            <p:nvPr/>
          </p:nvCxnSpPr>
          <p:spPr>
            <a:xfrm>
              <a:off x="3224981" y="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06277BC-8E49-49EB-A437-8CECFA4A8378}"/>
                </a:ext>
              </a:extLst>
            </p:cNvPr>
            <p:cNvCxnSpPr>
              <a:cxnSpLocks/>
            </p:cNvCxnSpPr>
            <p:nvPr/>
          </p:nvCxnSpPr>
          <p:spPr>
            <a:xfrm>
              <a:off x="3416710" y="-2212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51E72D8-3E76-4A0C-B891-C310678484E4}"/>
                </a:ext>
              </a:extLst>
            </p:cNvPr>
            <p:cNvCxnSpPr>
              <a:cxnSpLocks/>
            </p:cNvCxnSpPr>
            <p:nvPr/>
          </p:nvCxnSpPr>
          <p:spPr>
            <a:xfrm>
              <a:off x="3613355" y="-983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8B926A0-8843-43BC-9DB0-5E53D8171F1C}"/>
                </a:ext>
              </a:extLst>
            </p:cNvPr>
            <p:cNvCxnSpPr>
              <a:cxnSpLocks/>
            </p:cNvCxnSpPr>
            <p:nvPr/>
          </p:nvCxnSpPr>
          <p:spPr>
            <a:xfrm>
              <a:off x="3805084" y="-12286"/>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6CD9864-F1D3-4C93-B146-D15BBA381ED6}"/>
                </a:ext>
              </a:extLst>
            </p:cNvPr>
            <p:cNvCxnSpPr>
              <a:cxnSpLocks/>
            </p:cNvCxnSpPr>
            <p:nvPr/>
          </p:nvCxnSpPr>
          <p:spPr>
            <a:xfrm>
              <a:off x="3986981" y="-1721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CA95D5A-E5A1-4F86-B983-8F70BE27B13E}"/>
                </a:ext>
              </a:extLst>
            </p:cNvPr>
            <p:cNvCxnSpPr>
              <a:cxnSpLocks/>
            </p:cNvCxnSpPr>
            <p:nvPr/>
          </p:nvCxnSpPr>
          <p:spPr>
            <a:xfrm>
              <a:off x="4178710" y="-393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B27C34C-7F11-40E8-B486-12CB31DA06B4}"/>
                </a:ext>
              </a:extLst>
            </p:cNvPr>
            <p:cNvCxnSpPr>
              <a:cxnSpLocks/>
            </p:cNvCxnSpPr>
            <p:nvPr/>
          </p:nvCxnSpPr>
          <p:spPr>
            <a:xfrm>
              <a:off x="4375355" y="-2704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3873098-7A00-4272-962C-80775749344E}"/>
                </a:ext>
              </a:extLst>
            </p:cNvPr>
            <p:cNvCxnSpPr>
              <a:cxnSpLocks/>
            </p:cNvCxnSpPr>
            <p:nvPr/>
          </p:nvCxnSpPr>
          <p:spPr>
            <a:xfrm>
              <a:off x="4567084" y="-29501"/>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FD03377-3B11-4149-B37C-F027F3A7DCDD}"/>
                </a:ext>
              </a:extLst>
            </p:cNvPr>
            <p:cNvCxnSpPr>
              <a:cxnSpLocks/>
            </p:cNvCxnSpPr>
            <p:nvPr/>
          </p:nvCxnSpPr>
          <p:spPr>
            <a:xfrm>
              <a:off x="4753897" y="-9826"/>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6B9F663-6B16-41B1-B835-43AA30B58F62}"/>
                </a:ext>
              </a:extLst>
            </p:cNvPr>
            <p:cNvCxnSpPr>
              <a:cxnSpLocks/>
            </p:cNvCxnSpPr>
            <p:nvPr/>
          </p:nvCxnSpPr>
          <p:spPr>
            <a:xfrm>
              <a:off x="4945626" y="-31946"/>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59F117A-B514-4B44-9D32-9232392351E7}"/>
                </a:ext>
              </a:extLst>
            </p:cNvPr>
            <p:cNvCxnSpPr>
              <a:cxnSpLocks/>
            </p:cNvCxnSpPr>
            <p:nvPr/>
          </p:nvCxnSpPr>
          <p:spPr>
            <a:xfrm>
              <a:off x="5142271" y="-19656"/>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1E66746-712E-4482-8F47-453D4FCD4B9B}"/>
                </a:ext>
              </a:extLst>
            </p:cNvPr>
            <p:cNvCxnSpPr>
              <a:cxnSpLocks/>
            </p:cNvCxnSpPr>
            <p:nvPr/>
          </p:nvCxnSpPr>
          <p:spPr>
            <a:xfrm>
              <a:off x="5334000" y="-41776"/>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55F4930-38B8-4C97-922E-96C494ADBD6B}"/>
                </a:ext>
              </a:extLst>
            </p:cNvPr>
            <p:cNvCxnSpPr>
              <a:cxnSpLocks/>
            </p:cNvCxnSpPr>
            <p:nvPr/>
          </p:nvCxnSpPr>
          <p:spPr>
            <a:xfrm>
              <a:off x="5515897" y="-467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A93A8F1-502A-4FF8-A77D-9DECE85E9551}"/>
                </a:ext>
              </a:extLst>
            </p:cNvPr>
            <p:cNvCxnSpPr>
              <a:cxnSpLocks/>
            </p:cNvCxnSpPr>
            <p:nvPr/>
          </p:nvCxnSpPr>
          <p:spPr>
            <a:xfrm>
              <a:off x="5707626" y="-6882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39A6FC9-BD77-404F-B877-2FA3413E2889}"/>
                </a:ext>
              </a:extLst>
            </p:cNvPr>
            <p:cNvCxnSpPr>
              <a:cxnSpLocks/>
            </p:cNvCxnSpPr>
            <p:nvPr/>
          </p:nvCxnSpPr>
          <p:spPr>
            <a:xfrm>
              <a:off x="5904271" y="-565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72D8BB4-4E0F-4AD2-9EB7-42B5FD797DD0}"/>
                </a:ext>
              </a:extLst>
            </p:cNvPr>
            <p:cNvCxnSpPr>
              <a:cxnSpLocks/>
            </p:cNvCxnSpPr>
            <p:nvPr/>
          </p:nvCxnSpPr>
          <p:spPr>
            <a:xfrm>
              <a:off x="6096000" y="-7865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AE9A685-1A7B-4528-8044-B22434D72961}"/>
                </a:ext>
              </a:extLst>
            </p:cNvPr>
            <p:cNvCxnSpPr>
              <a:cxnSpLocks/>
            </p:cNvCxnSpPr>
            <p:nvPr/>
          </p:nvCxnSpPr>
          <p:spPr>
            <a:xfrm>
              <a:off x="6331601" y="1394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F890542-E9C0-47E9-8EB3-13E15EB176A5}"/>
                </a:ext>
              </a:extLst>
            </p:cNvPr>
            <p:cNvCxnSpPr>
              <a:cxnSpLocks/>
            </p:cNvCxnSpPr>
            <p:nvPr/>
          </p:nvCxnSpPr>
          <p:spPr>
            <a:xfrm>
              <a:off x="6523330" y="-817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E35FA31-44E0-4743-BB71-07C5D85A23B2}"/>
                </a:ext>
              </a:extLst>
            </p:cNvPr>
            <p:cNvCxnSpPr>
              <a:cxnSpLocks/>
            </p:cNvCxnSpPr>
            <p:nvPr/>
          </p:nvCxnSpPr>
          <p:spPr>
            <a:xfrm>
              <a:off x="6719975" y="411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23EF1FB-4829-4454-AB30-761162CB1358}"/>
                </a:ext>
              </a:extLst>
            </p:cNvPr>
            <p:cNvCxnSpPr>
              <a:cxnSpLocks/>
            </p:cNvCxnSpPr>
            <p:nvPr/>
          </p:nvCxnSpPr>
          <p:spPr>
            <a:xfrm>
              <a:off x="6911704" y="1659"/>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C0DA55F-8289-44AD-BCEC-FA8A8A7F5927}"/>
                </a:ext>
              </a:extLst>
            </p:cNvPr>
            <p:cNvCxnSpPr>
              <a:cxnSpLocks/>
            </p:cNvCxnSpPr>
            <p:nvPr/>
          </p:nvCxnSpPr>
          <p:spPr>
            <a:xfrm>
              <a:off x="7093601" y="-327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27F1E87-6C77-4F1F-A3CD-F09B0AFF5777}"/>
                </a:ext>
              </a:extLst>
            </p:cNvPr>
            <p:cNvCxnSpPr>
              <a:cxnSpLocks/>
            </p:cNvCxnSpPr>
            <p:nvPr/>
          </p:nvCxnSpPr>
          <p:spPr>
            <a:xfrm>
              <a:off x="7285330" y="-253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5402B21-AADB-4405-A0B8-12BD56882B2E}"/>
                </a:ext>
              </a:extLst>
            </p:cNvPr>
            <p:cNvCxnSpPr>
              <a:cxnSpLocks/>
            </p:cNvCxnSpPr>
            <p:nvPr/>
          </p:nvCxnSpPr>
          <p:spPr>
            <a:xfrm>
              <a:off x="7481975" y="-1310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D32B36-B36D-4167-A831-97CD62589119}"/>
                </a:ext>
              </a:extLst>
            </p:cNvPr>
            <p:cNvCxnSpPr>
              <a:cxnSpLocks/>
            </p:cNvCxnSpPr>
            <p:nvPr/>
          </p:nvCxnSpPr>
          <p:spPr>
            <a:xfrm>
              <a:off x="7673704" y="-15556"/>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04E50AC-7929-40FC-89A0-CE35A5FC998F}"/>
                </a:ext>
              </a:extLst>
            </p:cNvPr>
            <p:cNvCxnSpPr>
              <a:cxnSpLocks/>
            </p:cNvCxnSpPr>
            <p:nvPr/>
          </p:nvCxnSpPr>
          <p:spPr>
            <a:xfrm>
              <a:off x="7860517" y="4119"/>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DC314A6-3729-4CEC-A936-C8B0BA34AF89}"/>
                </a:ext>
              </a:extLst>
            </p:cNvPr>
            <p:cNvCxnSpPr>
              <a:cxnSpLocks/>
            </p:cNvCxnSpPr>
            <p:nvPr/>
          </p:nvCxnSpPr>
          <p:spPr>
            <a:xfrm>
              <a:off x="8052246" y="-18001"/>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1F13DE6-4952-4488-AEE3-2D72F2FF82CD}"/>
                </a:ext>
              </a:extLst>
            </p:cNvPr>
            <p:cNvCxnSpPr>
              <a:cxnSpLocks/>
            </p:cNvCxnSpPr>
            <p:nvPr/>
          </p:nvCxnSpPr>
          <p:spPr>
            <a:xfrm>
              <a:off x="8248891" y="-5711"/>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97D2E08-E34F-4FE4-AFD2-77B4CAE3C4BB}"/>
                </a:ext>
              </a:extLst>
            </p:cNvPr>
            <p:cNvCxnSpPr>
              <a:cxnSpLocks/>
            </p:cNvCxnSpPr>
            <p:nvPr/>
          </p:nvCxnSpPr>
          <p:spPr>
            <a:xfrm>
              <a:off x="8440620" y="-27831"/>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AEDA2DF-54B6-4290-9EED-B1B2410FE486}"/>
                </a:ext>
              </a:extLst>
            </p:cNvPr>
            <p:cNvCxnSpPr>
              <a:cxnSpLocks/>
            </p:cNvCxnSpPr>
            <p:nvPr/>
          </p:nvCxnSpPr>
          <p:spPr>
            <a:xfrm>
              <a:off x="8622517" y="-3276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8FF4886-E865-4A63-B6B1-118832BAF9FD}"/>
                </a:ext>
              </a:extLst>
            </p:cNvPr>
            <p:cNvCxnSpPr>
              <a:cxnSpLocks/>
            </p:cNvCxnSpPr>
            <p:nvPr/>
          </p:nvCxnSpPr>
          <p:spPr>
            <a:xfrm>
              <a:off x="8814246" y="-548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F809560-B234-406A-8E7B-4E5807EBF694}"/>
                </a:ext>
              </a:extLst>
            </p:cNvPr>
            <p:cNvCxnSpPr>
              <a:cxnSpLocks/>
            </p:cNvCxnSpPr>
            <p:nvPr/>
          </p:nvCxnSpPr>
          <p:spPr>
            <a:xfrm>
              <a:off x="9010891" y="-425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4954625-2935-4C8A-94D9-82DA1999BE51}"/>
                </a:ext>
              </a:extLst>
            </p:cNvPr>
            <p:cNvCxnSpPr>
              <a:cxnSpLocks/>
            </p:cNvCxnSpPr>
            <p:nvPr/>
          </p:nvCxnSpPr>
          <p:spPr>
            <a:xfrm>
              <a:off x="9202620" y="-6471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39E6ECB-B61C-4736-8F18-F63B07BBC063}"/>
                </a:ext>
              </a:extLst>
            </p:cNvPr>
            <p:cNvCxnSpPr>
              <a:cxnSpLocks/>
            </p:cNvCxnSpPr>
            <p:nvPr/>
          </p:nvCxnSpPr>
          <p:spPr>
            <a:xfrm>
              <a:off x="9394350" y="-3235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67E4D80-EE70-4186-9182-076CDFE48B77}"/>
                </a:ext>
              </a:extLst>
            </p:cNvPr>
            <p:cNvCxnSpPr>
              <a:cxnSpLocks/>
            </p:cNvCxnSpPr>
            <p:nvPr/>
          </p:nvCxnSpPr>
          <p:spPr>
            <a:xfrm>
              <a:off x="9586079" y="-5447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B70EB57-4CC8-492F-B104-18F38EDA5566}"/>
                </a:ext>
              </a:extLst>
            </p:cNvPr>
            <p:cNvCxnSpPr>
              <a:cxnSpLocks/>
            </p:cNvCxnSpPr>
            <p:nvPr/>
          </p:nvCxnSpPr>
          <p:spPr>
            <a:xfrm>
              <a:off x="9782724" y="-4218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04D9C25-2B89-4287-BCD8-26B4A5FDA9B0}"/>
                </a:ext>
              </a:extLst>
            </p:cNvPr>
            <p:cNvCxnSpPr>
              <a:cxnSpLocks/>
            </p:cNvCxnSpPr>
            <p:nvPr/>
          </p:nvCxnSpPr>
          <p:spPr>
            <a:xfrm>
              <a:off x="9974453" y="-44641"/>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D72E4B8-826A-4A15-9842-38E4BBBCC35F}"/>
                </a:ext>
              </a:extLst>
            </p:cNvPr>
            <p:cNvCxnSpPr>
              <a:cxnSpLocks/>
            </p:cNvCxnSpPr>
            <p:nvPr/>
          </p:nvCxnSpPr>
          <p:spPr>
            <a:xfrm>
              <a:off x="10156350" y="-4957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A1BA701-6036-40EA-8BB6-0FBA5B9AE5A5}"/>
                </a:ext>
              </a:extLst>
            </p:cNvPr>
            <p:cNvCxnSpPr>
              <a:cxnSpLocks/>
            </p:cNvCxnSpPr>
            <p:nvPr/>
          </p:nvCxnSpPr>
          <p:spPr>
            <a:xfrm>
              <a:off x="10348079" y="-716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C01B8BD4-A175-4F7A-80A8-03D0A1E77967}"/>
                </a:ext>
              </a:extLst>
            </p:cNvPr>
            <p:cNvCxnSpPr>
              <a:cxnSpLocks/>
            </p:cNvCxnSpPr>
            <p:nvPr/>
          </p:nvCxnSpPr>
          <p:spPr>
            <a:xfrm>
              <a:off x="10544724" y="-5940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7C580BD-0516-4A14-BD61-2A4408FDBEA5}"/>
                </a:ext>
              </a:extLst>
            </p:cNvPr>
            <p:cNvCxnSpPr>
              <a:cxnSpLocks/>
            </p:cNvCxnSpPr>
            <p:nvPr/>
          </p:nvCxnSpPr>
          <p:spPr>
            <a:xfrm>
              <a:off x="10736453" y="-61856"/>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CEF0796-7798-458C-8AD9-F90DE4D2FF77}"/>
                </a:ext>
              </a:extLst>
            </p:cNvPr>
            <p:cNvCxnSpPr>
              <a:cxnSpLocks/>
            </p:cNvCxnSpPr>
            <p:nvPr/>
          </p:nvCxnSpPr>
          <p:spPr>
            <a:xfrm>
              <a:off x="10923266" y="-42181"/>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8CC7CB3-A4ED-4BB6-856A-5D266387A39B}"/>
                </a:ext>
              </a:extLst>
            </p:cNvPr>
            <p:cNvCxnSpPr>
              <a:cxnSpLocks/>
            </p:cNvCxnSpPr>
            <p:nvPr/>
          </p:nvCxnSpPr>
          <p:spPr>
            <a:xfrm>
              <a:off x="11114995" y="-64301"/>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CCABC73-3689-4B9D-8C53-ECABF546C5B9}"/>
                </a:ext>
              </a:extLst>
            </p:cNvPr>
            <p:cNvCxnSpPr>
              <a:cxnSpLocks/>
            </p:cNvCxnSpPr>
            <p:nvPr/>
          </p:nvCxnSpPr>
          <p:spPr>
            <a:xfrm>
              <a:off x="11311640" y="-52011"/>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5C01435-AF69-4E89-B607-CCB7F84D2733}"/>
                </a:ext>
              </a:extLst>
            </p:cNvPr>
            <p:cNvCxnSpPr>
              <a:cxnSpLocks/>
            </p:cNvCxnSpPr>
            <p:nvPr/>
          </p:nvCxnSpPr>
          <p:spPr>
            <a:xfrm>
              <a:off x="11503369" y="-74131"/>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7CB22E1-77F5-4CCB-BBC6-B71D16D22854}"/>
                </a:ext>
              </a:extLst>
            </p:cNvPr>
            <p:cNvCxnSpPr>
              <a:cxnSpLocks/>
            </p:cNvCxnSpPr>
            <p:nvPr/>
          </p:nvCxnSpPr>
          <p:spPr>
            <a:xfrm>
              <a:off x="11685266" y="-7906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8BAE7DE-50FD-400F-B3A3-FD3D93E6A462}"/>
                </a:ext>
              </a:extLst>
            </p:cNvPr>
            <p:cNvCxnSpPr>
              <a:cxnSpLocks/>
            </p:cNvCxnSpPr>
            <p:nvPr/>
          </p:nvCxnSpPr>
          <p:spPr>
            <a:xfrm>
              <a:off x="11876995" y="-1011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2578B6F-1BA2-4EE7-BAB7-F8A237AD8532}"/>
                </a:ext>
              </a:extLst>
            </p:cNvPr>
            <p:cNvCxnSpPr>
              <a:cxnSpLocks/>
            </p:cNvCxnSpPr>
            <p:nvPr/>
          </p:nvCxnSpPr>
          <p:spPr>
            <a:xfrm>
              <a:off x="12073640" y="-888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grpSp>
      <p:sp>
        <p:nvSpPr>
          <p:cNvPr id="109" name="Rectangle 108">
            <a:extLst>
              <a:ext uri="{FF2B5EF4-FFF2-40B4-BE49-F238E27FC236}">
                <a16:creationId xmlns:a16="http://schemas.microsoft.com/office/drawing/2014/main" id="{158BF1E4-3BAF-4C74-9FC8-4498AF90FB13}"/>
              </a:ext>
            </a:extLst>
          </p:cNvPr>
          <p:cNvSpPr/>
          <p:nvPr/>
        </p:nvSpPr>
        <p:spPr>
          <a:xfrm>
            <a:off x="-44056" y="6189404"/>
            <a:ext cx="12236056" cy="685801"/>
          </a:xfrm>
          <a:prstGeom prst="rect">
            <a:avLst/>
          </a:prstGeom>
          <a:solidFill>
            <a:srgbClr val="787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7" name="Rectangle 106">
            <a:extLst>
              <a:ext uri="{FF2B5EF4-FFF2-40B4-BE49-F238E27FC236}">
                <a16:creationId xmlns:a16="http://schemas.microsoft.com/office/drawing/2014/main" id="{9C7828A4-89AE-4153-9B9A-74F44CF9FB25}"/>
              </a:ext>
            </a:extLst>
          </p:cNvPr>
          <p:cNvSpPr/>
          <p:nvPr/>
        </p:nvSpPr>
        <p:spPr>
          <a:xfrm rot="16200000">
            <a:off x="5916880" y="-6004712"/>
            <a:ext cx="328570" cy="12256849"/>
          </a:xfrm>
          <a:prstGeom prst="rect">
            <a:avLst/>
          </a:prstGeom>
          <a:solidFill>
            <a:srgbClr val="EAA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11" name="Picture 14" descr="Plank Wood Board Shelf Natural PNG | Picpng">
            <a:extLst>
              <a:ext uri="{FF2B5EF4-FFF2-40B4-BE49-F238E27FC236}">
                <a16:creationId xmlns:a16="http://schemas.microsoft.com/office/drawing/2014/main" id="{AD5BB9AE-EAA3-4928-AD00-976FE90A363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flipH="1">
            <a:off x="307660" y="2538764"/>
            <a:ext cx="11586759" cy="9078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C28BF56-FDD2-4DEF-80F0-786CD4B5DD4D}"/>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962449" y="2672092"/>
            <a:ext cx="3791042" cy="2747936"/>
          </a:xfrm>
          <a:prstGeom prst="rect">
            <a:avLst/>
          </a:prstGeom>
        </p:spPr>
      </p:pic>
      <p:pic>
        <p:nvPicPr>
          <p:cNvPr id="117" name="Picture 116">
            <a:extLst>
              <a:ext uri="{FF2B5EF4-FFF2-40B4-BE49-F238E27FC236}">
                <a16:creationId xmlns:a16="http://schemas.microsoft.com/office/drawing/2014/main" id="{158533AD-5F8E-43BF-B8D2-1F3DB135E2B6}"/>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262553" y="2625536"/>
            <a:ext cx="4080610" cy="2770312"/>
          </a:xfrm>
          <a:prstGeom prst="rect">
            <a:avLst/>
          </a:prstGeom>
        </p:spPr>
      </p:pic>
      <p:pic>
        <p:nvPicPr>
          <p:cNvPr id="40" name="Picture 39">
            <a:extLst>
              <a:ext uri="{FF2B5EF4-FFF2-40B4-BE49-F238E27FC236}">
                <a16:creationId xmlns:a16="http://schemas.microsoft.com/office/drawing/2014/main" id="{8B87F94B-62D9-4849-AE01-D6B91C9743B1}"/>
              </a:ext>
            </a:extLst>
          </p:cNvPr>
          <p:cNvPicPr>
            <a:picLocks noChangeAspect="1"/>
          </p:cNvPicPr>
          <p:nvPr/>
        </p:nvPicPr>
        <p:blipFill rotWithShape="1">
          <a:blip r:embed="rId6">
            <a:alphaModFix/>
            <a:extLst>
              <a:ext uri="{BEBA8EAE-BF5A-486C-A8C5-ECC9F3942E4B}">
                <a14:imgProps xmlns:a14="http://schemas.microsoft.com/office/drawing/2010/main">
                  <a14:imgLayer r:embed="rId7">
                    <a14:imgEffect>
                      <a14:backgroundRemoval t="10000" b="95000" l="2304" r="89954">
                        <a14:foregroundMark x1="7373" y1="56528" x2="16590" y2="50972"/>
                        <a14:foregroundMark x1="5161" y1="75000" x2="10968" y2="86389"/>
                        <a14:foregroundMark x1="5161" y1="76111" x2="6452" y2="81528"/>
                        <a14:foregroundMark x1="2488" y1="56111" x2="7005" y2="58750"/>
                        <a14:foregroundMark x1="19355" y1="88611" x2="28387" y2="94167"/>
                        <a14:foregroundMark x1="17051" y1="93750" x2="25161" y2="95000"/>
                        <a14:backgroundMark x1="7465" y1="35000" x2="16313" y2="27917"/>
                      </a14:backgroundRemoval>
                    </a14:imgEffect>
                  </a14:imgLayer>
                </a14:imgProps>
              </a:ext>
              <a:ext uri="{28A0092B-C50C-407E-A947-70E740481C1C}">
                <a14:useLocalDpi xmlns:a14="http://schemas.microsoft.com/office/drawing/2010/main" val="0"/>
              </a:ext>
            </a:extLst>
          </a:blip>
          <a:srcRect t="43973" r="41989"/>
          <a:stretch/>
        </p:blipFill>
        <p:spPr>
          <a:xfrm rot="512535">
            <a:off x="-611301" y="4678915"/>
            <a:ext cx="4022005" cy="2577706"/>
          </a:xfrm>
          <a:prstGeom prst="rect">
            <a:avLst/>
          </a:prstGeom>
        </p:spPr>
      </p:pic>
      <p:pic>
        <p:nvPicPr>
          <p:cNvPr id="43" name="Picture 42" descr="A picture containing text, cucumber, vegetable, variety&#10;&#10;Description automatically generated">
            <a:extLst>
              <a:ext uri="{FF2B5EF4-FFF2-40B4-BE49-F238E27FC236}">
                <a16:creationId xmlns:a16="http://schemas.microsoft.com/office/drawing/2014/main" id="{AFB0FB2B-CE85-4E6B-BEE9-587FBFE14E05}"/>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10000" b="99861" l="9954" r="95945">
                        <a14:foregroundMark x1="80737" y1="58889" x2="81843" y2="83611"/>
                        <a14:foregroundMark x1="76221" y1="52778" x2="92811" y2="71528"/>
                        <a14:foregroundMark x1="69862" y1="74306" x2="86636" y2="83611"/>
                        <a14:foregroundMark x1="58525" y1="90139" x2="70046" y2="88889"/>
                        <a14:foregroundMark x1="57512" y1="84583" x2="62673" y2="79306"/>
                        <a14:foregroundMark x1="56959" y1="88472" x2="62212" y2="97639"/>
                        <a14:foregroundMark x1="62212" y1="97639" x2="64977" y2="97500"/>
                        <a14:foregroundMark x1="73825" y1="94028" x2="84055" y2="93333"/>
                        <a14:foregroundMark x1="75945" y1="44167" x2="73641" y2="51667"/>
                        <a14:foregroundMark x1="92258" y1="51806" x2="93733" y2="52639"/>
                        <a14:foregroundMark x1="91705" y1="76944" x2="95945" y2="80278"/>
                        <a14:foregroundMark x1="75484" y1="95694" x2="82581" y2="99861"/>
                        <a14:foregroundMark x1="82581" y1="99861" x2="84608" y2="99722"/>
                        <a14:foregroundMark x1="56129" y1="78333" x2="56682" y2="78750"/>
                        <a14:backgroundMark x1="49032" y1="68056" x2="40829" y2="86944"/>
                        <a14:backgroundMark x1="53733" y1="74444" x2="44147" y2="93333"/>
                      </a14:backgroundRemoval>
                    </a14:imgEffect>
                  </a14:imgLayer>
                </a14:imgProps>
              </a:ext>
              <a:ext uri="{28A0092B-C50C-407E-A947-70E740481C1C}">
                <a14:useLocalDpi xmlns:a14="http://schemas.microsoft.com/office/drawing/2010/main" val="0"/>
              </a:ext>
            </a:extLst>
          </a:blip>
          <a:srcRect l="51181" t="35492"/>
          <a:stretch/>
        </p:blipFill>
        <p:spPr>
          <a:xfrm rot="1253281">
            <a:off x="9159217" y="3951198"/>
            <a:ext cx="3425572" cy="3003733"/>
          </a:xfrm>
          <a:prstGeom prst="rect">
            <a:avLst/>
          </a:prstGeom>
        </p:spPr>
      </p:pic>
      <p:sp>
        <p:nvSpPr>
          <p:cNvPr id="123" name="TextBox 122">
            <a:extLst>
              <a:ext uri="{FF2B5EF4-FFF2-40B4-BE49-F238E27FC236}">
                <a16:creationId xmlns:a16="http://schemas.microsoft.com/office/drawing/2014/main" id="{CEB955F1-BA46-428A-870C-534B798098BA}"/>
              </a:ext>
            </a:extLst>
          </p:cNvPr>
          <p:cNvSpPr txBox="1"/>
          <p:nvPr/>
        </p:nvSpPr>
        <p:spPr>
          <a:xfrm>
            <a:off x="3626379" y="295464"/>
            <a:ext cx="5173014" cy="1200329"/>
          </a:xfrm>
          <a:prstGeom prst="rect">
            <a:avLst/>
          </a:prstGeom>
          <a:noFill/>
        </p:spPr>
        <p:txBody>
          <a:bodyPr wrap="square" rtlCol="0">
            <a:spAutoFit/>
          </a:bodyPr>
          <a:lstStyle>
            <a:defPPr>
              <a:defRPr lang="en-US"/>
            </a:defPPr>
            <a:lvl1pPr>
              <a:defRPr sz="7200">
                <a:effectLst>
                  <a:glow rad="215900">
                    <a:schemeClr val="bg1"/>
                  </a:glow>
                </a:effectLst>
                <a:latin typeface="UVN Bai Sau Nang" panose="04030905020802020C03" pitchFamily="82" charset="0"/>
              </a:defRPr>
            </a:lvl1pPr>
          </a:lstStyle>
          <a:p>
            <a:r>
              <a:rPr lang="en-US" dirty="0"/>
              <a:t>LUYỆN TẬP</a:t>
            </a:r>
            <a:endParaRPr lang="en-PH" dirty="0"/>
          </a:p>
        </p:txBody>
      </p:sp>
      <p:sp>
        <p:nvSpPr>
          <p:cNvPr id="124" name="TextBox 123">
            <a:extLst>
              <a:ext uri="{FF2B5EF4-FFF2-40B4-BE49-F238E27FC236}">
                <a16:creationId xmlns:a16="http://schemas.microsoft.com/office/drawing/2014/main" id="{C776C9CD-6B76-40C9-8248-47E0D8ECC42F}"/>
              </a:ext>
            </a:extLst>
          </p:cNvPr>
          <p:cNvSpPr txBox="1"/>
          <p:nvPr/>
        </p:nvSpPr>
        <p:spPr>
          <a:xfrm>
            <a:off x="91416" y="1725026"/>
            <a:ext cx="6441747" cy="830997"/>
          </a:xfrm>
          <a:prstGeom prst="rect">
            <a:avLst/>
          </a:prstGeom>
          <a:noFill/>
        </p:spPr>
        <p:txBody>
          <a:bodyPr wrap="square" rtlCol="0">
            <a:spAutoFit/>
          </a:bodyPr>
          <a:lstStyle/>
          <a:p>
            <a:pPr algn="ctr"/>
            <a:r>
              <a:rPr lang="en-US" sz="4800" dirty="0">
                <a:latin typeface="UTM Avo" panose="02040603050506020204" pitchFamily="18" charset="0"/>
              </a:rPr>
              <a:t>2. </a:t>
            </a:r>
            <a:r>
              <a:rPr lang="en-US" sz="4800" dirty="0" err="1">
                <a:latin typeface="UTM Avo" panose="02040603050506020204" pitchFamily="18" charset="0"/>
              </a:rPr>
              <a:t>Rút</a:t>
            </a:r>
            <a:r>
              <a:rPr lang="en-US" sz="4800" dirty="0">
                <a:latin typeface="UTM Avo" panose="02040603050506020204" pitchFamily="18" charset="0"/>
              </a:rPr>
              <a:t> </a:t>
            </a:r>
            <a:r>
              <a:rPr lang="en-US" sz="4800" dirty="0" err="1">
                <a:latin typeface="UTM Avo" panose="02040603050506020204" pitchFamily="18" charset="0"/>
              </a:rPr>
              <a:t>gọn</a:t>
            </a:r>
            <a:r>
              <a:rPr lang="en-US" sz="4800" dirty="0">
                <a:latin typeface="UTM Avo" panose="02040603050506020204" pitchFamily="18" charset="0"/>
              </a:rPr>
              <a:t> </a:t>
            </a:r>
            <a:r>
              <a:rPr lang="en-US" sz="4800" dirty="0" err="1">
                <a:latin typeface="UTM Avo" panose="02040603050506020204" pitchFamily="18" charset="0"/>
              </a:rPr>
              <a:t>rồi</a:t>
            </a:r>
            <a:r>
              <a:rPr lang="en-US" sz="4800" dirty="0">
                <a:latin typeface="UTM Avo" panose="02040603050506020204" pitchFamily="18" charset="0"/>
              </a:rPr>
              <a:t> </a:t>
            </a:r>
            <a:r>
              <a:rPr lang="en-US" sz="4800" dirty="0" err="1">
                <a:latin typeface="UTM Avo" panose="02040603050506020204" pitchFamily="18" charset="0"/>
              </a:rPr>
              <a:t>tính</a:t>
            </a:r>
            <a:r>
              <a:rPr lang="en-US" sz="4800" dirty="0">
                <a:latin typeface="UTM Avo" panose="02040603050506020204" pitchFamily="18" charset="0"/>
              </a:rPr>
              <a:t>: </a:t>
            </a:r>
            <a:endParaRPr lang="en-PH" sz="4800" dirty="0">
              <a:latin typeface="UTM Avo" panose="02040603050506020204" pitchFamily="18" charset="0"/>
            </a:endParaRPr>
          </a:p>
        </p:txBody>
      </p:sp>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47EFA0D9-0FD8-4657-828D-40F9316AFF42}"/>
                  </a:ext>
                </a:extLst>
              </p:cNvPr>
              <p:cNvSpPr txBox="1"/>
              <p:nvPr/>
            </p:nvSpPr>
            <p:spPr>
              <a:xfrm>
                <a:off x="3811766" y="3838188"/>
                <a:ext cx="2133053" cy="1152303"/>
              </a:xfrm>
              <a:prstGeom prst="rect">
                <a:avLst/>
              </a:prstGeom>
              <a:noFill/>
              <a:ln>
                <a:noFill/>
              </a:ln>
            </p:spPr>
            <p:txBody>
              <a:bodyPr wrap="square" rtlCol="0">
                <a:spAutoFit/>
              </a:bodyPr>
              <a:lstStyle/>
              <a:p>
                <a:pPr algn="ctr"/>
                <a14:m>
                  <m:oMath xmlns:m="http://schemas.openxmlformats.org/officeDocument/2006/math">
                    <m:f>
                      <m:fPr>
                        <m:ctrlPr>
                          <a:rPr lang="en-US" sz="4000" b="1" i="1" smtClean="0">
                            <a:solidFill>
                              <a:schemeClr val="tx1"/>
                            </a:solidFill>
                            <a:latin typeface="Cambria Math" panose="02040503050406030204" pitchFamily="18" charset="0"/>
                          </a:rPr>
                        </m:ctrlPr>
                      </m:fPr>
                      <m:num>
                        <m:r>
                          <m:rPr>
                            <m:nor/>
                          </m:rPr>
                          <a:rPr lang="en-US" sz="4000" b="1" i="0" smtClean="0">
                            <a:solidFill>
                              <a:schemeClr val="tx1"/>
                            </a:solidFill>
                            <a:latin typeface="UTM Avo" panose="02040603050506020204" pitchFamily="18" charset="0"/>
                            <a:ea typeface="Tahoma" panose="020B0604030504040204" pitchFamily="34" charset="0"/>
                            <a:cs typeface="Tahoma" panose="020B0604030504040204" pitchFamily="34" charset="0"/>
                          </a:rPr>
                          <m:t>2</m:t>
                        </m:r>
                      </m:num>
                      <m:den>
                        <m:r>
                          <m:rPr>
                            <m:nor/>
                          </m:rPr>
                          <a:rPr lang="en-US" sz="4000" b="1" i="0" smtClean="0">
                            <a:solidFill>
                              <a:schemeClr val="tx1"/>
                            </a:solidFill>
                            <a:latin typeface="UTM Avo" panose="02040603050506020204" pitchFamily="18" charset="0"/>
                            <a:ea typeface="Tahoma" panose="020B0604030504040204" pitchFamily="34" charset="0"/>
                            <a:cs typeface="Tahoma" panose="020B0604030504040204" pitchFamily="34" charset="0"/>
                          </a:rPr>
                          <m:t>3</m:t>
                        </m:r>
                      </m:den>
                    </m:f>
                  </m:oMath>
                </a14:m>
                <a:r>
                  <a:rPr lang="en-US" sz="4000" b="1" dirty="0">
                    <a:solidFill>
                      <a:schemeClr val="tx1"/>
                    </a:solidFill>
                    <a:latin typeface="UTM Avo" panose="02040603050506020204" pitchFamily="18" charset="0"/>
                    <a:ea typeface="Tahoma" panose="020B0604030504040204" pitchFamily="34" charset="0"/>
                    <a:cs typeface="Tahoma" panose="020B0604030504040204" pitchFamily="34" charset="0"/>
                  </a:rPr>
                  <a:t> - </a:t>
                </a:r>
                <a14:m>
                  <m:oMath xmlns:m="http://schemas.openxmlformats.org/officeDocument/2006/math">
                    <m:f>
                      <m:fPr>
                        <m:ctrlPr>
                          <a:rPr lang="en-US" sz="4000" b="1" i="1">
                            <a:solidFill>
                              <a:schemeClr val="tx1"/>
                            </a:solidFill>
                            <a:latin typeface="Cambria Math" panose="02040503050406030204" pitchFamily="18" charset="0"/>
                          </a:rPr>
                        </m:ctrlPr>
                      </m:fPr>
                      <m:num>
                        <m:r>
                          <m:rPr>
                            <m:nor/>
                          </m:rPr>
                          <a:rPr lang="en-US" sz="4000" b="1" i="0" smtClean="0">
                            <a:solidFill>
                              <a:schemeClr val="tx1"/>
                            </a:solidFill>
                            <a:latin typeface="UTM Avo" panose="02040603050506020204" pitchFamily="18" charset="0"/>
                            <a:ea typeface="Tahoma" panose="020B0604030504040204" pitchFamily="34" charset="0"/>
                            <a:cs typeface="Tahoma" panose="020B0604030504040204" pitchFamily="34" charset="0"/>
                          </a:rPr>
                          <m:t>3</m:t>
                        </m:r>
                      </m:num>
                      <m:den>
                        <m:r>
                          <m:rPr>
                            <m:nor/>
                          </m:rPr>
                          <a:rPr lang="en-US" sz="4000" b="1" i="0" smtClean="0">
                            <a:solidFill>
                              <a:schemeClr val="tx1"/>
                            </a:solidFill>
                            <a:latin typeface="UTM Avo" panose="02040603050506020204" pitchFamily="18" charset="0"/>
                            <a:ea typeface="Tahoma" panose="020B0604030504040204" pitchFamily="34" charset="0"/>
                            <a:cs typeface="Tahoma" panose="020B0604030504040204" pitchFamily="34" charset="0"/>
                          </a:rPr>
                          <m:t>9</m:t>
                        </m:r>
                      </m:den>
                    </m:f>
                  </m:oMath>
                </a14:m>
                <a:endParaRPr lang="en-PH" sz="4000" dirty="0">
                  <a:solidFill>
                    <a:schemeClr val="tx1"/>
                  </a:solidFill>
                  <a:latin typeface="UTM Avo" panose="02040603050506020204" pitchFamily="18" charset="0"/>
                </a:endParaRPr>
              </a:p>
            </p:txBody>
          </p:sp>
        </mc:Choice>
        <mc:Fallback xmlns="">
          <p:sp>
            <p:nvSpPr>
              <p:cNvPr id="125" name="TextBox 124">
                <a:extLst>
                  <a:ext uri="{FF2B5EF4-FFF2-40B4-BE49-F238E27FC236}">
                    <a16:creationId xmlns:a16="http://schemas.microsoft.com/office/drawing/2014/main" id="{47EFA0D9-0FD8-4657-828D-40F9316AFF42}"/>
                  </a:ext>
                </a:extLst>
              </p:cNvPr>
              <p:cNvSpPr txBox="1">
                <a:spLocks noRot="1" noChangeAspect="1" noMove="1" noResize="1" noEditPoints="1" noAdjustHandles="1" noChangeArrowheads="1" noChangeShapeType="1" noTextEdit="1"/>
              </p:cNvSpPr>
              <p:nvPr/>
            </p:nvSpPr>
            <p:spPr>
              <a:xfrm>
                <a:off x="3811766" y="3838188"/>
                <a:ext cx="2133053" cy="1152303"/>
              </a:xfrm>
              <a:prstGeom prst="rect">
                <a:avLst/>
              </a:prstGeom>
              <a:blipFill>
                <a:blip r:embed="rId9"/>
                <a:stretch>
                  <a:fillRect b="-582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A2ED9D54-E679-4397-A423-D385E1768678}"/>
                  </a:ext>
                </a:extLst>
              </p:cNvPr>
              <p:cNvSpPr txBox="1"/>
              <p:nvPr/>
            </p:nvSpPr>
            <p:spPr>
              <a:xfrm>
                <a:off x="7390208" y="3791879"/>
                <a:ext cx="1819998" cy="1138004"/>
              </a:xfrm>
              <a:prstGeom prst="rect">
                <a:avLst/>
              </a:prstGeom>
              <a:noFill/>
              <a:ln>
                <a:noFill/>
              </a:ln>
            </p:spPr>
            <p:txBody>
              <a:bodyPr wrap="square" rtlCol="0">
                <a:spAutoFit/>
              </a:bodyPr>
              <a:lstStyle/>
              <a:p>
                <a:pPr algn="ctr"/>
                <a14:m>
                  <m:oMath xmlns:m="http://schemas.openxmlformats.org/officeDocument/2006/math">
                    <m:f>
                      <m:fPr>
                        <m:ctrlPr>
                          <a:rPr lang="en-US" sz="4000" b="1" i="1">
                            <a:latin typeface="Cambria Math" panose="02040503050406030204" pitchFamily="18" charset="0"/>
                          </a:rPr>
                        </m:ctrlPr>
                      </m:fPr>
                      <m:num>
                        <m:r>
                          <m:rPr>
                            <m:nor/>
                          </m:rPr>
                          <a:rPr lang="en-US" sz="4000" b="1" i="0" smtClean="0">
                            <a:latin typeface="UTM Avo" panose="02040603050506020204" pitchFamily="18" charset="0"/>
                            <a:ea typeface="Tahoma" panose="020B0604030504040204" pitchFamily="34" charset="0"/>
                            <a:cs typeface="Tahoma" panose="020B0604030504040204" pitchFamily="34" charset="0"/>
                          </a:rPr>
                          <m:t>7</m:t>
                        </m:r>
                      </m:num>
                      <m:den>
                        <m:r>
                          <m:rPr>
                            <m:nor/>
                          </m:rPr>
                          <a:rPr lang="en-US" sz="4000" b="1" i="0" smtClean="0">
                            <a:latin typeface="UTM Avo" panose="02040603050506020204" pitchFamily="18" charset="0"/>
                            <a:ea typeface="Tahoma" panose="020B0604030504040204" pitchFamily="34" charset="0"/>
                            <a:cs typeface="Tahoma" panose="020B0604030504040204" pitchFamily="34" charset="0"/>
                          </a:rPr>
                          <m:t>5</m:t>
                        </m:r>
                      </m:den>
                    </m:f>
                  </m:oMath>
                </a14:m>
                <a:r>
                  <a:rPr lang="en-US" sz="4000" b="1" dirty="0">
                    <a:latin typeface="UTM Avo" panose="02040603050506020204" pitchFamily="18" charset="0"/>
                    <a:ea typeface="Tahoma" panose="020B0604030504040204" pitchFamily="34" charset="0"/>
                    <a:cs typeface="Tahoma" panose="020B0604030504040204" pitchFamily="34" charset="0"/>
                  </a:rPr>
                  <a:t> - </a:t>
                </a:r>
                <a14:m>
                  <m:oMath xmlns:m="http://schemas.openxmlformats.org/officeDocument/2006/math">
                    <m:f>
                      <m:fPr>
                        <m:ctrlPr>
                          <a:rPr lang="en-US" sz="4000" b="1" i="1">
                            <a:latin typeface="Cambria Math" panose="02040503050406030204" pitchFamily="18" charset="0"/>
                          </a:rPr>
                        </m:ctrlPr>
                      </m:fPr>
                      <m:num>
                        <m:r>
                          <m:rPr>
                            <m:nor/>
                          </m:rPr>
                          <a:rPr lang="en-US" sz="4000" b="1" i="0" smtClean="0">
                            <a:latin typeface="UTM Avo" panose="02040603050506020204" pitchFamily="18" charset="0"/>
                            <a:ea typeface="Tahoma" panose="020B0604030504040204" pitchFamily="34" charset="0"/>
                            <a:cs typeface="Tahoma" panose="020B0604030504040204" pitchFamily="34" charset="0"/>
                          </a:rPr>
                          <m:t>15</m:t>
                        </m:r>
                      </m:num>
                      <m:den>
                        <m:r>
                          <m:rPr>
                            <m:nor/>
                          </m:rPr>
                          <a:rPr lang="en-US" sz="4000" b="1" i="0" smtClean="0">
                            <a:latin typeface="UTM Avo" panose="02040603050506020204" pitchFamily="18" charset="0"/>
                            <a:ea typeface="Tahoma" panose="020B0604030504040204" pitchFamily="34" charset="0"/>
                            <a:cs typeface="Tahoma" panose="020B0604030504040204" pitchFamily="34" charset="0"/>
                          </a:rPr>
                          <m:t>25</m:t>
                        </m:r>
                      </m:den>
                    </m:f>
                  </m:oMath>
                </a14:m>
                <a:endParaRPr lang="en-PH" sz="4000" dirty="0">
                  <a:latin typeface="UTM Avo" panose="02040603050506020204" pitchFamily="18" charset="0"/>
                </a:endParaRPr>
              </a:p>
            </p:txBody>
          </p:sp>
        </mc:Choice>
        <mc:Fallback xmlns="">
          <p:sp>
            <p:nvSpPr>
              <p:cNvPr id="126" name="TextBox 125">
                <a:extLst>
                  <a:ext uri="{FF2B5EF4-FFF2-40B4-BE49-F238E27FC236}">
                    <a16:creationId xmlns:a16="http://schemas.microsoft.com/office/drawing/2014/main" id="{A2ED9D54-E679-4397-A423-D385E1768678}"/>
                  </a:ext>
                </a:extLst>
              </p:cNvPr>
              <p:cNvSpPr txBox="1">
                <a:spLocks noRot="1" noChangeAspect="1" noMove="1" noResize="1" noEditPoints="1" noAdjustHandles="1" noChangeArrowheads="1" noChangeShapeType="1" noTextEdit="1"/>
              </p:cNvSpPr>
              <p:nvPr/>
            </p:nvSpPr>
            <p:spPr>
              <a:xfrm>
                <a:off x="7390208" y="3791879"/>
                <a:ext cx="1819998" cy="1138004"/>
              </a:xfrm>
              <a:prstGeom prst="rect">
                <a:avLst/>
              </a:prstGeom>
              <a:blipFill>
                <a:blip r:embed="rId10"/>
                <a:stretch>
                  <a:fillRect b="-6417"/>
                </a:stretch>
              </a:blipFill>
              <a:ln>
                <a:noFill/>
              </a:ln>
            </p:spPr>
            <p:txBody>
              <a:bodyPr/>
              <a:lstStyle/>
              <a:p>
                <a:r>
                  <a:rPr lang="en-US">
                    <a:noFill/>
                  </a:rPr>
                  <a:t> </a:t>
                </a:r>
              </a:p>
            </p:txBody>
          </p:sp>
        </mc:Fallback>
      </mc:AlternateContent>
      <p:cxnSp>
        <p:nvCxnSpPr>
          <p:cNvPr id="4" name="Straight Connector 3">
            <a:extLst>
              <a:ext uri="{FF2B5EF4-FFF2-40B4-BE49-F238E27FC236}">
                <a16:creationId xmlns:a16="http://schemas.microsoft.com/office/drawing/2014/main" id="{5D45595B-A527-425B-A58B-35747F96112A}"/>
              </a:ext>
            </a:extLst>
          </p:cNvPr>
          <p:cNvCxnSpPr/>
          <p:nvPr/>
        </p:nvCxnSpPr>
        <p:spPr>
          <a:xfrm flipV="1">
            <a:off x="1399701" y="2538764"/>
            <a:ext cx="2180139" cy="172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32719D0-6837-43E9-9223-93F4BE6DB592}"/>
              </a:ext>
            </a:extLst>
          </p:cNvPr>
          <p:cNvCxnSpPr>
            <a:cxnSpLocks/>
          </p:cNvCxnSpPr>
          <p:nvPr/>
        </p:nvCxnSpPr>
        <p:spPr>
          <a:xfrm>
            <a:off x="4776577" y="2544288"/>
            <a:ext cx="1013909" cy="64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074725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wipe(left)">
                                      <p:cBhvr>
                                        <p:cTn id="10" dur="500"/>
                                        <p:tgtEl>
                                          <p:spTgt spid="109"/>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23"/>
                                        </p:tgtEl>
                                        <p:attrNameLst>
                                          <p:attrName>style.visibility</p:attrName>
                                        </p:attrNameLst>
                                      </p:cBhvr>
                                      <p:to>
                                        <p:strVal val="visible"/>
                                      </p:to>
                                    </p:set>
                                    <p:animEffect transition="in" filter="fade">
                                      <p:cBhvr>
                                        <p:cTn id="25" dur="1000"/>
                                        <p:tgtEl>
                                          <p:spTgt spid="123"/>
                                        </p:tgtEl>
                                      </p:cBhvr>
                                    </p:animEffect>
                                    <p:anim calcmode="lin" valueType="num">
                                      <p:cBhvr>
                                        <p:cTn id="26" dur="1000" fill="hold"/>
                                        <p:tgtEl>
                                          <p:spTgt spid="123"/>
                                        </p:tgtEl>
                                        <p:attrNameLst>
                                          <p:attrName>ppt_x</p:attrName>
                                        </p:attrNameLst>
                                      </p:cBhvr>
                                      <p:tavLst>
                                        <p:tav tm="0">
                                          <p:val>
                                            <p:strVal val="#ppt_x"/>
                                          </p:val>
                                        </p:tav>
                                        <p:tav tm="100000">
                                          <p:val>
                                            <p:strVal val="#ppt_x"/>
                                          </p:val>
                                        </p:tav>
                                      </p:tavLst>
                                    </p:anim>
                                    <p:anim calcmode="lin" valueType="num">
                                      <p:cBhvr>
                                        <p:cTn id="27"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4"/>
                                        </p:tgtEl>
                                        <p:attrNameLst>
                                          <p:attrName>style.visibility</p:attrName>
                                        </p:attrNameLst>
                                      </p:cBhvr>
                                      <p:to>
                                        <p:strVal val="visible"/>
                                      </p:to>
                                    </p:set>
                                    <p:animEffect transition="in" filter="wipe(left)">
                                      <p:cBhvr>
                                        <p:cTn id="32" dur="500"/>
                                        <p:tgtEl>
                                          <p:spTgt spid="1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1"/>
                                        </p:tgtEl>
                                        <p:attrNameLst>
                                          <p:attrName>style.visibility</p:attrName>
                                        </p:attrNameLst>
                                      </p:cBhvr>
                                      <p:to>
                                        <p:strVal val="visible"/>
                                      </p:to>
                                    </p:set>
                                    <p:animEffect transition="in" filter="wipe(left)">
                                      <p:cBhvr>
                                        <p:cTn id="37" dur="500"/>
                                        <p:tgtEl>
                                          <p:spTgt spid="111"/>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25"/>
                                        </p:tgtEl>
                                        <p:attrNameLst>
                                          <p:attrName>style.visibility</p:attrName>
                                        </p:attrNameLst>
                                      </p:cBhvr>
                                      <p:to>
                                        <p:strVal val="visible"/>
                                      </p:to>
                                    </p:set>
                                    <p:animEffect transition="in" filter="fade">
                                      <p:cBhvr>
                                        <p:cTn id="47" dur="1000"/>
                                        <p:tgtEl>
                                          <p:spTgt spid="125"/>
                                        </p:tgtEl>
                                      </p:cBhvr>
                                    </p:animEffect>
                                    <p:anim calcmode="lin" valueType="num">
                                      <p:cBhvr>
                                        <p:cTn id="48" dur="1000" fill="hold"/>
                                        <p:tgtEl>
                                          <p:spTgt spid="125"/>
                                        </p:tgtEl>
                                        <p:attrNameLst>
                                          <p:attrName>ppt_x</p:attrName>
                                        </p:attrNameLst>
                                      </p:cBhvr>
                                      <p:tavLst>
                                        <p:tav tm="0">
                                          <p:val>
                                            <p:strVal val="#ppt_x"/>
                                          </p:val>
                                        </p:tav>
                                        <p:tav tm="100000">
                                          <p:val>
                                            <p:strVal val="#ppt_x"/>
                                          </p:val>
                                        </p:tav>
                                      </p:tavLst>
                                    </p:anim>
                                    <p:anim calcmode="lin" valueType="num">
                                      <p:cBhvr>
                                        <p:cTn id="49" dur="1000" fill="hold"/>
                                        <p:tgtEl>
                                          <p:spTgt spid="12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17"/>
                                        </p:tgtEl>
                                        <p:attrNameLst>
                                          <p:attrName>style.visibility</p:attrName>
                                        </p:attrNameLst>
                                      </p:cBhvr>
                                      <p:to>
                                        <p:strVal val="visible"/>
                                      </p:to>
                                    </p:set>
                                    <p:animEffect transition="in" filter="fade">
                                      <p:cBhvr>
                                        <p:cTn id="54" dur="1000"/>
                                        <p:tgtEl>
                                          <p:spTgt spid="117"/>
                                        </p:tgtEl>
                                      </p:cBhvr>
                                    </p:animEffect>
                                    <p:anim calcmode="lin" valueType="num">
                                      <p:cBhvr>
                                        <p:cTn id="55" dur="1000" fill="hold"/>
                                        <p:tgtEl>
                                          <p:spTgt spid="117"/>
                                        </p:tgtEl>
                                        <p:attrNameLst>
                                          <p:attrName>ppt_x</p:attrName>
                                        </p:attrNameLst>
                                      </p:cBhvr>
                                      <p:tavLst>
                                        <p:tav tm="0">
                                          <p:val>
                                            <p:strVal val="#ppt_x"/>
                                          </p:val>
                                        </p:tav>
                                        <p:tav tm="100000">
                                          <p:val>
                                            <p:strVal val="#ppt_x"/>
                                          </p:val>
                                        </p:tav>
                                      </p:tavLst>
                                    </p:anim>
                                    <p:anim calcmode="lin" valueType="num">
                                      <p:cBhvr>
                                        <p:cTn id="56" dur="1000" fill="hold"/>
                                        <p:tgtEl>
                                          <p:spTgt spid="117"/>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126"/>
                                        </p:tgtEl>
                                        <p:attrNameLst>
                                          <p:attrName>style.visibility</p:attrName>
                                        </p:attrNameLst>
                                      </p:cBhvr>
                                      <p:to>
                                        <p:strVal val="visible"/>
                                      </p:to>
                                    </p:set>
                                    <p:animEffect transition="in" filter="fade">
                                      <p:cBhvr>
                                        <p:cTn id="59" dur="1000"/>
                                        <p:tgtEl>
                                          <p:spTgt spid="126"/>
                                        </p:tgtEl>
                                      </p:cBhvr>
                                    </p:animEffect>
                                    <p:anim calcmode="lin" valueType="num">
                                      <p:cBhvr>
                                        <p:cTn id="60" dur="1000" fill="hold"/>
                                        <p:tgtEl>
                                          <p:spTgt spid="126"/>
                                        </p:tgtEl>
                                        <p:attrNameLst>
                                          <p:attrName>ppt_x</p:attrName>
                                        </p:attrNameLst>
                                      </p:cBhvr>
                                      <p:tavLst>
                                        <p:tav tm="0">
                                          <p:val>
                                            <p:strVal val="#ppt_x"/>
                                          </p:val>
                                        </p:tav>
                                        <p:tav tm="100000">
                                          <p:val>
                                            <p:strVal val="#ppt_x"/>
                                          </p:val>
                                        </p:tav>
                                      </p:tavLst>
                                    </p:anim>
                                    <p:anim calcmode="lin" valueType="num">
                                      <p:cBhvr>
                                        <p:cTn id="61" dur="1000" fill="hold"/>
                                        <p:tgtEl>
                                          <p:spTgt spid="12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wipe(left)">
                                      <p:cBhvr>
                                        <p:cTn id="66" dur="500"/>
                                        <p:tgtEl>
                                          <p:spTgt spid="4"/>
                                        </p:tgtEl>
                                      </p:cBhvr>
                                    </p:animEffect>
                                  </p:childTnLst>
                                </p:cTn>
                              </p:par>
                            </p:childTnLst>
                          </p:cTn>
                        </p:par>
                        <p:par>
                          <p:cTn id="67" fill="hold">
                            <p:stCondLst>
                              <p:cond delay="500"/>
                            </p:stCondLst>
                            <p:childTnLst>
                              <p:par>
                                <p:cTn id="68" presetID="22" presetClass="entr" presetSubtype="8" fill="hold" nodeType="afterEffect">
                                  <p:stCondLst>
                                    <p:cond delay="0"/>
                                  </p:stCondLst>
                                  <p:childTnLst>
                                    <p:set>
                                      <p:cBhvr>
                                        <p:cTn id="69" dur="1" fill="hold">
                                          <p:stCondLst>
                                            <p:cond delay="0"/>
                                          </p:stCondLst>
                                        </p:cTn>
                                        <p:tgtEl>
                                          <p:spTgt spid="127"/>
                                        </p:tgtEl>
                                        <p:attrNameLst>
                                          <p:attrName>style.visibility</p:attrName>
                                        </p:attrNameLst>
                                      </p:cBhvr>
                                      <p:to>
                                        <p:strVal val="visible"/>
                                      </p:to>
                                    </p:set>
                                    <p:animEffect transition="in" filter="wipe(left)">
                                      <p:cBhvr>
                                        <p:cTn id="70"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07" grpId="0" animBg="1"/>
      <p:bldP spid="123" grpId="0"/>
      <p:bldP spid="124" grpId="0"/>
      <p:bldP spid="125" grpId="0" animBg="1"/>
      <p:bldP spid="1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1.1|1.4|3.5|1.3|1.4|1.3|1"/>
</p:tagLst>
</file>

<file path=ppt/tags/tag10.xml><?xml version="1.0" encoding="utf-8"?>
<p:tagLst xmlns:a="http://schemas.openxmlformats.org/drawingml/2006/main" xmlns:r="http://schemas.openxmlformats.org/officeDocument/2006/relationships" xmlns:p="http://schemas.openxmlformats.org/presentationml/2006/main">
  <p:tag name="TIMING" val="|1|1.8|1.2|1"/>
</p:tagLst>
</file>

<file path=ppt/tags/tag11.xml><?xml version="1.0" encoding="utf-8"?>
<p:tagLst xmlns:a="http://schemas.openxmlformats.org/drawingml/2006/main" xmlns:r="http://schemas.openxmlformats.org/officeDocument/2006/relationships" xmlns:p="http://schemas.openxmlformats.org/presentationml/2006/main">
  <p:tag name="TIMING" val="|0.5|1.1|1.4|3.5|1.3|1.4|1.3|1"/>
</p:tagLst>
</file>

<file path=ppt/tags/tag12.xml><?xml version="1.0" encoding="utf-8"?>
<p:tagLst xmlns:a="http://schemas.openxmlformats.org/drawingml/2006/main" xmlns:r="http://schemas.openxmlformats.org/officeDocument/2006/relationships" xmlns:p="http://schemas.openxmlformats.org/presentationml/2006/main">
  <p:tag name="TIMING" val="|0.7|1.5|1.6|1|1.5|1.1|1.2|1|1.1|1.2|0.8|0.9|0.6"/>
</p:tagLst>
</file>

<file path=ppt/tags/tag2.xml><?xml version="1.0" encoding="utf-8"?>
<p:tagLst xmlns:a="http://schemas.openxmlformats.org/drawingml/2006/main" xmlns:r="http://schemas.openxmlformats.org/officeDocument/2006/relationships" xmlns:p="http://schemas.openxmlformats.org/presentationml/2006/main">
  <p:tag name="TIMING" val="|0.6|1.4|1.5|1.6|1.5|1.8"/>
</p:tagLst>
</file>

<file path=ppt/tags/tag3.xml><?xml version="1.0" encoding="utf-8"?>
<p:tagLst xmlns:a="http://schemas.openxmlformats.org/drawingml/2006/main" xmlns:r="http://schemas.openxmlformats.org/officeDocument/2006/relationships" xmlns:p="http://schemas.openxmlformats.org/presentationml/2006/main">
  <p:tag name="TIMING" val="|0.5|1|1.6|1|1.2|1|1.2|1|1.2|1.4|0.9|1.2|1.2|1.3"/>
</p:tagLst>
</file>

<file path=ppt/tags/tag4.xml><?xml version="1.0" encoding="utf-8"?>
<p:tagLst xmlns:a="http://schemas.openxmlformats.org/drawingml/2006/main" xmlns:r="http://schemas.openxmlformats.org/officeDocument/2006/relationships" xmlns:p="http://schemas.openxmlformats.org/presentationml/2006/main">
  <p:tag name="TIMING" val="|0.6|1.4|1.5|1.6|1.5|1.8"/>
</p:tagLst>
</file>

<file path=ppt/tags/tag5.xml><?xml version="1.0" encoding="utf-8"?>
<p:tagLst xmlns:a="http://schemas.openxmlformats.org/drawingml/2006/main" xmlns:r="http://schemas.openxmlformats.org/officeDocument/2006/relationships" xmlns:p="http://schemas.openxmlformats.org/presentationml/2006/main">
  <p:tag name="TIMING" val="|0.6|1.4|1.5|1.6|1.5|1.8"/>
</p:tagLst>
</file>

<file path=ppt/tags/tag6.xml><?xml version="1.0" encoding="utf-8"?>
<p:tagLst xmlns:a="http://schemas.openxmlformats.org/drawingml/2006/main" xmlns:r="http://schemas.openxmlformats.org/officeDocument/2006/relationships" xmlns:p="http://schemas.openxmlformats.org/presentationml/2006/main">
  <p:tag name="TIMING" val="|0.6|1.4|1.5|1.6|1.5|1.8"/>
</p:tagLst>
</file>

<file path=ppt/tags/tag7.xml><?xml version="1.0" encoding="utf-8"?>
<p:tagLst xmlns:a="http://schemas.openxmlformats.org/drawingml/2006/main" xmlns:r="http://schemas.openxmlformats.org/officeDocument/2006/relationships" xmlns:p="http://schemas.openxmlformats.org/presentationml/2006/main">
  <p:tag name="TIMING" val="|0.4|0.9|1.2|1.2|1.2|0.9|1|0.8|1|0.9|1|0.8"/>
</p:tagLst>
</file>

<file path=ppt/tags/tag8.xml><?xml version="1.0" encoding="utf-8"?>
<p:tagLst xmlns:a="http://schemas.openxmlformats.org/drawingml/2006/main" xmlns:r="http://schemas.openxmlformats.org/officeDocument/2006/relationships" xmlns:p="http://schemas.openxmlformats.org/presentationml/2006/main">
  <p:tag name="TIMING" val="|1|1.8|1.2|1"/>
</p:tagLst>
</file>

<file path=ppt/tags/tag9.xml><?xml version="1.0" encoding="utf-8"?>
<p:tagLst xmlns:a="http://schemas.openxmlformats.org/drawingml/2006/main" xmlns:r="http://schemas.openxmlformats.org/officeDocument/2006/relationships" xmlns:p="http://schemas.openxmlformats.org/presentationml/2006/main">
  <p:tag name="TIMING" val="|0.5|1.1|1.5|1.5|1|2|1.8|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rgbClr val="0033CC"/>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rgbClr val="0033CC"/>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716</TotalTime>
  <Words>527</Words>
  <Application>Microsoft Office PowerPoint</Application>
  <PresentationFormat>Widescreen</PresentationFormat>
  <Paragraphs>159</Paragraphs>
  <Slides>15</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Calibri</vt:lpstr>
      <vt:lpstr>UVN Bach Dang Nang</vt:lpstr>
      <vt:lpstr>UTM Avo</vt:lpstr>
      <vt:lpstr>UVN Bai Sau Nang</vt:lpstr>
      <vt:lpstr>Cambria Math</vt:lpstr>
      <vt:lpstr>Arial</vt:lpstr>
      <vt:lpstr>Times New Roman</vt:lpstr>
      <vt:lpstr>Calibri Light</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 Ann Quizon</dc:creator>
  <cp:lastModifiedBy>Win10Pro</cp:lastModifiedBy>
  <cp:revision>47</cp:revision>
  <dcterms:created xsi:type="dcterms:W3CDTF">2021-05-17T23:37:26Z</dcterms:created>
  <dcterms:modified xsi:type="dcterms:W3CDTF">2022-02-24T14:13:20Z</dcterms:modified>
  <cp:version>J12</cp:version>
</cp:coreProperties>
</file>