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0" r:id="rId1"/>
  </p:sldMasterIdLst>
  <p:notesMasterIdLst>
    <p:notesMasterId r:id="rId24"/>
  </p:notesMasterIdLst>
  <p:sldIdLst>
    <p:sldId id="303" r:id="rId2"/>
    <p:sldId id="306" r:id="rId3"/>
    <p:sldId id="318" r:id="rId4"/>
    <p:sldId id="280" r:id="rId5"/>
    <p:sldId id="314" r:id="rId6"/>
    <p:sldId id="315" r:id="rId7"/>
    <p:sldId id="316" r:id="rId8"/>
    <p:sldId id="317" r:id="rId9"/>
    <p:sldId id="313" r:id="rId10"/>
    <p:sldId id="305" r:id="rId11"/>
    <p:sldId id="296" r:id="rId12"/>
    <p:sldId id="262" r:id="rId13"/>
    <p:sldId id="312" r:id="rId14"/>
    <p:sldId id="319" r:id="rId15"/>
    <p:sldId id="320" r:id="rId16"/>
    <p:sldId id="301" r:id="rId17"/>
    <p:sldId id="302" r:id="rId18"/>
    <p:sldId id="321" r:id="rId19"/>
    <p:sldId id="322" r:id="rId20"/>
    <p:sldId id="323" r:id="rId21"/>
    <p:sldId id="325" r:id="rId22"/>
    <p:sldId id="324" r:id="rId23"/>
  </p:sldIdLst>
  <p:sldSz cx="12192000" cy="6858000"/>
  <p:notesSz cx="6858000" cy="9144000"/>
  <p:custDataLst>
    <p:tags r:id="rId2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DDF3"/>
    <a:srgbClr val="A5E2F5"/>
    <a:srgbClr val="B0E5F6"/>
    <a:srgbClr val="99DDF3"/>
    <a:srgbClr val="FDC9F7"/>
    <a:srgbClr val="00AAE5"/>
    <a:srgbClr val="CAEFFB"/>
    <a:srgbClr val="FBA31E"/>
    <a:srgbClr val="F9CC1A"/>
    <a:srgbClr val="693E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44" autoAdjust="0"/>
    <p:restoredTop sz="94660"/>
  </p:normalViewPr>
  <p:slideViewPr>
    <p:cSldViewPr snapToGrid="0">
      <p:cViewPr>
        <p:scale>
          <a:sx n="66" d="100"/>
          <a:sy n="66" d="100"/>
        </p:scale>
        <p:origin x="780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3BBE5-0BEA-4494-9BEF-C8C2F48C9E2D}" type="datetimeFigureOut">
              <a:rPr lang="zh-CN" altLang="en-US" smtClean="0"/>
              <a:t>2022/2/13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CB8912-F0BA-4AD8-8415-DA1F26BCB0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3252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68248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0518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50650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68674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3775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93122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32472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96595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44492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17090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7877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29925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99981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43171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40292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37728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50751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74079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5915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95974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98654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910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9559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7CEC2D24-F915-4DD9-A561-83059B9D33B3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0AAE5">
              <a:alpha val="40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51BBF7-8679-4BF1-B438-9916D2052D61}"/>
              </a:ext>
            </a:extLst>
          </p:cNvPr>
          <p:cNvSpPr txBox="1"/>
          <p:nvPr userDrawn="1"/>
        </p:nvSpPr>
        <p:spPr>
          <a:xfrm>
            <a:off x="11344275" y="114300"/>
            <a:ext cx="8477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#9Slide05 Bellissima Script Pro" panose="02000505000000020002" pitchFamily="2" charset="0"/>
              </a:rPr>
              <a:t>Ktuts</a:t>
            </a:r>
            <a:endParaRPr lang="en-US" sz="2500" b="1" dirty="0">
              <a:solidFill>
                <a:schemeClr val="accent5">
                  <a:lumMod val="60000"/>
                  <a:lumOff val="40000"/>
                </a:schemeClr>
              </a:solidFill>
              <a:latin typeface="#9Slide05 Bellissima Script Pro" panose="02000505000000020002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C9304F-9B39-46DD-94ED-AF4FB4E16F47}"/>
              </a:ext>
            </a:extLst>
          </p:cNvPr>
          <p:cNvSpPr txBox="1"/>
          <p:nvPr userDrawn="1"/>
        </p:nvSpPr>
        <p:spPr>
          <a:xfrm>
            <a:off x="0" y="6380946"/>
            <a:ext cx="8477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#9Slide05 Bellissima Script Pro" panose="02000505000000020002" pitchFamily="2" charset="0"/>
              </a:rPr>
              <a:t>Ktuts</a:t>
            </a:r>
            <a:endParaRPr lang="en-US" sz="2500" b="1" dirty="0">
              <a:solidFill>
                <a:schemeClr val="accent5">
                  <a:lumMod val="60000"/>
                  <a:lumOff val="40000"/>
                </a:schemeClr>
              </a:solidFill>
              <a:latin typeface="#9Slide05 Bellissima Script Pro" panose="02000505000000020002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960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7845AC3-9ECC-4260-898A-0AA8646424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54460AE-7200-4E8C-A784-A45297237263}"/>
              </a:ext>
            </a:extLst>
          </p:cNvPr>
          <p:cNvSpPr txBox="1"/>
          <p:nvPr userDrawn="1"/>
        </p:nvSpPr>
        <p:spPr>
          <a:xfrm>
            <a:off x="11344275" y="114300"/>
            <a:ext cx="8477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#9Slide05 Bellissima Script Pro" panose="02000505000000020002" pitchFamily="2" charset="0"/>
              </a:rPr>
              <a:t>Ktuts</a:t>
            </a:r>
            <a:endParaRPr lang="en-US" sz="2500" b="1" dirty="0">
              <a:solidFill>
                <a:schemeClr val="accent5">
                  <a:lumMod val="60000"/>
                  <a:lumOff val="40000"/>
                </a:schemeClr>
              </a:solidFill>
              <a:latin typeface="#9Slide05 Bellissima Script Pro" panose="02000505000000020002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4173BF-F641-49E5-8303-AC8B2B380C6B}"/>
              </a:ext>
            </a:extLst>
          </p:cNvPr>
          <p:cNvSpPr txBox="1"/>
          <p:nvPr userDrawn="1"/>
        </p:nvSpPr>
        <p:spPr>
          <a:xfrm>
            <a:off x="0" y="6380946"/>
            <a:ext cx="8477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#9Slide05 Bellissima Script Pro" panose="02000505000000020002" pitchFamily="2" charset="0"/>
              </a:rPr>
              <a:t>Ktuts</a:t>
            </a:r>
            <a:endParaRPr lang="en-US" sz="2500" b="1" dirty="0">
              <a:solidFill>
                <a:schemeClr val="accent5">
                  <a:lumMod val="60000"/>
                  <a:lumOff val="40000"/>
                </a:schemeClr>
              </a:solidFill>
              <a:latin typeface="#9Slide05 Bellissima Script Pro" panose="02000505000000020002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786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facebook.com/teamKTUTS" TargetMode="Externa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diagram&#10;&#10;Description automatically generated">
            <a:extLst>
              <a:ext uri="{FF2B5EF4-FFF2-40B4-BE49-F238E27FC236}">
                <a16:creationId xmlns:a16="http://schemas.microsoft.com/office/drawing/2014/main" id="{332AA9D3-052E-42BA-B2AC-B52172A167A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73600" y="17145000"/>
            <a:ext cx="1881378" cy="1625303"/>
          </a:xfrm>
          <a:prstGeom prst="rect">
            <a:avLst/>
          </a:prstGeom>
        </p:spPr>
      </p:pic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E974A0F0-8DCA-4522-B390-0C3C5DAD0C9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01200"/>
            <a:ext cx="1881378" cy="1625303"/>
          </a:xfrm>
          <a:prstGeom prst="rect">
            <a:avLst/>
          </a:prstGeom>
        </p:spPr>
      </p:pic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73327F0D-9F36-4AF5-83AC-2080C19D445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8600" y="-15316200"/>
            <a:ext cx="1881378" cy="1625303"/>
          </a:xfrm>
          <a:prstGeom prst="rect">
            <a:avLst/>
          </a:prstGeom>
        </p:spPr>
      </p:pic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036C3B58-95E8-4DEC-96E3-0AD94D5C518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98671" y="-15267795"/>
            <a:ext cx="1881378" cy="16253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B8B0D3E-AB06-49F7-9663-CF01547C0242}"/>
              </a:ext>
            </a:extLst>
          </p:cNvPr>
          <p:cNvSpPr txBox="1"/>
          <p:nvPr userDrawn="1"/>
        </p:nvSpPr>
        <p:spPr>
          <a:xfrm>
            <a:off x="1973790" y="10056622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17FE3792-2954-463C-B17F-6B467FD32E2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1000" y="17449800"/>
            <a:ext cx="1881378" cy="16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063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4" r:id="rId3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20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5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3.png"/><Relationship Id="rId10" Type="http://schemas.openxmlformats.org/officeDocument/2006/relationships/image" Target="../media/image13.png"/><Relationship Id="rId4" Type="http://schemas.openxmlformats.org/officeDocument/2006/relationships/image" Target="../media/image17.png"/><Relationship Id="rId9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63.png"/><Relationship Id="rId18" Type="http://schemas.openxmlformats.org/officeDocument/2006/relationships/image" Target="../media/image68.png"/><Relationship Id="rId3" Type="http://schemas.openxmlformats.org/officeDocument/2006/relationships/image" Target="../media/image59.png"/><Relationship Id="rId21" Type="http://schemas.openxmlformats.org/officeDocument/2006/relationships/image" Target="../media/image71.png"/><Relationship Id="rId7" Type="http://schemas.openxmlformats.org/officeDocument/2006/relationships/image" Target="../media/image58.png"/><Relationship Id="rId12" Type="http://schemas.openxmlformats.org/officeDocument/2006/relationships/image" Target="../media/image62.png"/><Relationship Id="rId17" Type="http://schemas.openxmlformats.org/officeDocument/2006/relationships/image" Target="../media/image67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66.png"/><Relationship Id="rId20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61.png"/><Relationship Id="rId5" Type="http://schemas.openxmlformats.org/officeDocument/2006/relationships/image" Target="../media/image52.png"/><Relationship Id="rId15" Type="http://schemas.openxmlformats.org/officeDocument/2006/relationships/image" Target="../media/image65.png"/><Relationship Id="rId10" Type="http://schemas.openxmlformats.org/officeDocument/2006/relationships/image" Target="../media/image56.png"/><Relationship Id="rId19" Type="http://schemas.openxmlformats.org/officeDocument/2006/relationships/image" Target="../media/image69.png"/><Relationship Id="rId4" Type="http://schemas.openxmlformats.org/officeDocument/2006/relationships/image" Target="../media/image60.png"/><Relationship Id="rId9" Type="http://schemas.openxmlformats.org/officeDocument/2006/relationships/image" Target="../media/image13.png"/><Relationship Id="rId14" Type="http://schemas.openxmlformats.org/officeDocument/2006/relationships/image" Target="../media/image6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78.png"/><Relationship Id="rId3" Type="http://schemas.openxmlformats.org/officeDocument/2006/relationships/image" Target="../media/image72.png"/><Relationship Id="rId7" Type="http://schemas.openxmlformats.org/officeDocument/2006/relationships/image" Target="../media/image12.png"/><Relationship Id="rId12" Type="http://schemas.openxmlformats.org/officeDocument/2006/relationships/image" Target="../media/image7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76.png"/><Relationship Id="rId5" Type="http://schemas.openxmlformats.org/officeDocument/2006/relationships/image" Target="../media/image10.png"/><Relationship Id="rId10" Type="http://schemas.openxmlformats.org/officeDocument/2006/relationships/image" Target="../media/image75.png"/><Relationship Id="rId4" Type="http://schemas.openxmlformats.org/officeDocument/2006/relationships/image" Target="../media/image73.png"/><Relationship Id="rId9" Type="http://schemas.openxmlformats.org/officeDocument/2006/relationships/image" Target="../media/image74.png"/><Relationship Id="rId14" Type="http://schemas.openxmlformats.org/officeDocument/2006/relationships/image" Target="../media/image7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image" Target="../media/image86.png"/><Relationship Id="rId18" Type="http://schemas.openxmlformats.org/officeDocument/2006/relationships/image" Target="../media/image91.png"/><Relationship Id="rId3" Type="http://schemas.openxmlformats.org/officeDocument/2006/relationships/image" Target="../media/image80.png"/><Relationship Id="rId7" Type="http://schemas.openxmlformats.org/officeDocument/2006/relationships/image" Target="../media/image13.png"/><Relationship Id="rId12" Type="http://schemas.openxmlformats.org/officeDocument/2006/relationships/image" Target="../media/image85.png"/><Relationship Id="rId17" Type="http://schemas.openxmlformats.org/officeDocument/2006/relationships/image" Target="../media/image90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89.png"/><Relationship Id="rId20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84.png"/><Relationship Id="rId5" Type="http://schemas.openxmlformats.org/officeDocument/2006/relationships/image" Target="../media/image58.png"/><Relationship Id="rId15" Type="http://schemas.openxmlformats.org/officeDocument/2006/relationships/image" Target="../media/image88.png"/><Relationship Id="rId10" Type="http://schemas.openxmlformats.org/officeDocument/2006/relationships/image" Target="../media/image83.png"/><Relationship Id="rId19" Type="http://schemas.openxmlformats.org/officeDocument/2006/relationships/image" Target="../media/image92.png"/><Relationship Id="rId4" Type="http://schemas.openxmlformats.org/officeDocument/2006/relationships/image" Target="../media/image72.png"/><Relationship Id="rId9" Type="http://schemas.openxmlformats.org/officeDocument/2006/relationships/image" Target="../media/image82.png"/><Relationship Id="rId14" Type="http://schemas.openxmlformats.org/officeDocument/2006/relationships/image" Target="../media/image8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0.png"/><Relationship Id="rId13" Type="http://schemas.openxmlformats.org/officeDocument/2006/relationships/image" Target="../media/image90.png"/><Relationship Id="rId3" Type="http://schemas.openxmlformats.org/officeDocument/2006/relationships/image" Target="../media/image80.png"/><Relationship Id="rId7" Type="http://schemas.openxmlformats.org/officeDocument/2006/relationships/image" Target="../media/image13.png"/><Relationship Id="rId12" Type="http://schemas.openxmlformats.org/officeDocument/2006/relationships/image" Target="../media/image9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95.png"/><Relationship Id="rId5" Type="http://schemas.openxmlformats.org/officeDocument/2006/relationships/image" Target="../media/image58.png"/><Relationship Id="rId10" Type="http://schemas.openxmlformats.org/officeDocument/2006/relationships/image" Target="../media/image94.png"/><Relationship Id="rId4" Type="http://schemas.openxmlformats.org/officeDocument/2006/relationships/image" Target="../media/image72.png"/><Relationship Id="rId9" Type="http://schemas.openxmlformats.org/officeDocument/2006/relationships/image" Target="../media/image93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13" Type="http://schemas.openxmlformats.org/officeDocument/2006/relationships/image" Target="../media/image12.png"/><Relationship Id="rId3" Type="http://schemas.openxmlformats.org/officeDocument/2006/relationships/image" Target="../media/image97.png"/><Relationship Id="rId7" Type="http://schemas.openxmlformats.org/officeDocument/2006/relationships/image" Target="../media/image100.png"/><Relationship Id="rId12" Type="http://schemas.openxmlformats.org/officeDocument/2006/relationships/image" Target="../media/image5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04.png"/><Relationship Id="rId5" Type="http://schemas.openxmlformats.org/officeDocument/2006/relationships/image" Target="../media/image99.png"/><Relationship Id="rId10" Type="http://schemas.openxmlformats.org/officeDocument/2006/relationships/image" Target="../media/image103.png"/><Relationship Id="rId4" Type="http://schemas.openxmlformats.org/officeDocument/2006/relationships/image" Target="../media/image98.png"/><Relationship Id="rId9" Type="http://schemas.openxmlformats.org/officeDocument/2006/relationships/image" Target="../media/image10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13" Type="http://schemas.openxmlformats.org/officeDocument/2006/relationships/image" Target="../media/image108.png"/><Relationship Id="rId3" Type="http://schemas.openxmlformats.org/officeDocument/2006/relationships/image" Target="../media/image105.png"/><Relationship Id="rId7" Type="http://schemas.openxmlformats.org/officeDocument/2006/relationships/image" Target="../media/image98.png"/><Relationship Id="rId12" Type="http://schemas.openxmlformats.org/officeDocument/2006/relationships/image" Target="../media/image107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11" Type="http://schemas.openxmlformats.org/officeDocument/2006/relationships/image" Target="../media/image13.png"/><Relationship Id="rId5" Type="http://schemas.openxmlformats.org/officeDocument/2006/relationships/image" Target="../media/image106.png"/><Relationship Id="rId15" Type="http://schemas.openxmlformats.org/officeDocument/2006/relationships/image" Target="../media/image110.pn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58.png"/><Relationship Id="rId14" Type="http://schemas.openxmlformats.org/officeDocument/2006/relationships/image" Target="../media/image10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13" Type="http://schemas.openxmlformats.org/officeDocument/2006/relationships/image" Target="../media/image108.png"/><Relationship Id="rId3" Type="http://schemas.openxmlformats.org/officeDocument/2006/relationships/image" Target="../media/image105.png"/><Relationship Id="rId7" Type="http://schemas.openxmlformats.org/officeDocument/2006/relationships/image" Target="../media/image98.png"/><Relationship Id="rId12" Type="http://schemas.openxmlformats.org/officeDocument/2006/relationships/image" Target="../media/image107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1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11" Type="http://schemas.openxmlformats.org/officeDocument/2006/relationships/image" Target="../media/image13.png"/><Relationship Id="rId5" Type="http://schemas.openxmlformats.org/officeDocument/2006/relationships/image" Target="../media/image106.png"/><Relationship Id="rId15" Type="http://schemas.openxmlformats.org/officeDocument/2006/relationships/image" Target="../media/image113.pn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58.png"/><Relationship Id="rId14" Type="http://schemas.openxmlformats.org/officeDocument/2006/relationships/image" Target="../media/image11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13" Type="http://schemas.openxmlformats.org/officeDocument/2006/relationships/image" Target="../media/image108.png"/><Relationship Id="rId3" Type="http://schemas.openxmlformats.org/officeDocument/2006/relationships/image" Target="../media/image105.png"/><Relationship Id="rId7" Type="http://schemas.openxmlformats.org/officeDocument/2006/relationships/image" Target="../media/image98.png"/><Relationship Id="rId12" Type="http://schemas.openxmlformats.org/officeDocument/2006/relationships/image" Target="../media/image107.pn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1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11" Type="http://schemas.openxmlformats.org/officeDocument/2006/relationships/image" Target="../media/image13.png"/><Relationship Id="rId5" Type="http://schemas.openxmlformats.org/officeDocument/2006/relationships/image" Target="../media/image106.png"/><Relationship Id="rId15" Type="http://schemas.openxmlformats.org/officeDocument/2006/relationships/image" Target="../media/image116.pn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58.png"/><Relationship Id="rId14" Type="http://schemas.openxmlformats.org/officeDocument/2006/relationships/image" Target="../media/image11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5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3.png"/><Relationship Id="rId10" Type="http://schemas.openxmlformats.org/officeDocument/2006/relationships/image" Target="../media/image13.png"/><Relationship Id="rId4" Type="http://schemas.openxmlformats.org/officeDocument/2006/relationships/image" Target="../media/image17.png"/><Relationship Id="rId9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0.png"/><Relationship Id="rId5" Type="http://schemas.openxmlformats.org/officeDocument/2006/relationships/image" Target="../media/image25.png"/><Relationship Id="rId10" Type="http://schemas.openxmlformats.org/officeDocument/2006/relationships/image" Target="../media/image29.png"/><Relationship Id="rId4" Type="http://schemas.microsoft.com/office/2007/relationships/hdphoto" Target="../media/hdphoto1.wdp"/><Relationship Id="rId9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1.wav"/><Relationship Id="rId7" Type="http://schemas.openxmlformats.org/officeDocument/2006/relationships/image" Target="../media/image16.pn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5.png"/><Relationship Id="rId5" Type="http://schemas.openxmlformats.org/officeDocument/2006/relationships/image" Target="../media/image14.png"/><Relationship Id="rId10" Type="http://schemas.openxmlformats.org/officeDocument/2006/relationships/image" Target="../media/image23.png"/><Relationship Id="rId4" Type="http://schemas.openxmlformats.org/officeDocument/2006/relationships/audio" Target="../media/audio2.wav"/><Relationship Id="rId9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0.png"/><Relationship Id="rId5" Type="http://schemas.openxmlformats.org/officeDocument/2006/relationships/image" Target="../media/image25.png"/><Relationship Id="rId10" Type="http://schemas.openxmlformats.org/officeDocument/2006/relationships/image" Target="../media/image29.png"/><Relationship Id="rId4" Type="http://schemas.microsoft.com/office/2007/relationships/hdphoto" Target="../media/hdphoto1.wdp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34.png"/><Relationship Id="rId18" Type="http://schemas.openxmlformats.org/officeDocument/2006/relationships/image" Target="../media/image35.png"/><Relationship Id="rId3" Type="http://schemas.openxmlformats.org/officeDocument/2006/relationships/audio" Target="../media/audio1.wav"/><Relationship Id="rId7" Type="http://schemas.openxmlformats.org/officeDocument/2006/relationships/image" Target="../media/image23.png"/><Relationship Id="rId12" Type="http://schemas.openxmlformats.org/officeDocument/2006/relationships/image" Target="../media/image33.png"/><Relationship Id="rId1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310.png"/><Relationship Id="rId5" Type="http://schemas.openxmlformats.org/officeDocument/2006/relationships/image" Target="../media/image14.png"/><Relationship Id="rId15" Type="http://schemas.openxmlformats.org/officeDocument/2006/relationships/image" Target="../media/image340.png"/><Relationship Id="rId10" Type="http://schemas.microsoft.com/office/2007/relationships/hdphoto" Target="../media/hdphoto2.wdp"/><Relationship Id="rId19" Type="http://schemas.openxmlformats.org/officeDocument/2006/relationships/image" Target="../media/image16.png"/><Relationship Id="rId4" Type="http://schemas.openxmlformats.org/officeDocument/2006/relationships/audio" Target="../media/audio3.wav"/><Relationship Id="rId9" Type="http://schemas.openxmlformats.org/officeDocument/2006/relationships/image" Target="../media/image32.png"/><Relationship Id="rId14" Type="http://schemas.openxmlformats.org/officeDocument/2006/relationships/image" Target="../media/image33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38.png"/><Relationship Id="rId18" Type="http://schemas.openxmlformats.org/officeDocument/2006/relationships/image" Target="../media/image40.png"/><Relationship Id="rId3" Type="http://schemas.openxmlformats.org/officeDocument/2006/relationships/audio" Target="../media/audio1.wav"/><Relationship Id="rId7" Type="http://schemas.openxmlformats.org/officeDocument/2006/relationships/image" Target="../media/image23.png"/><Relationship Id="rId12" Type="http://schemas.openxmlformats.org/officeDocument/2006/relationships/image" Target="../media/image37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36.png"/><Relationship Id="rId5" Type="http://schemas.openxmlformats.org/officeDocument/2006/relationships/image" Target="../media/image14.png"/><Relationship Id="rId15" Type="http://schemas.openxmlformats.org/officeDocument/2006/relationships/image" Target="../media/image8.png"/><Relationship Id="rId10" Type="http://schemas.microsoft.com/office/2007/relationships/hdphoto" Target="../media/hdphoto2.wdp"/><Relationship Id="rId4" Type="http://schemas.openxmlformats.org/officeDocument/2006/relationships/audio" Target="../media/audio3.wav"/><Relationship Id="rId9" Type="http://schemas.openxmlformats.org/officeDocument/2006/relationships/image" Target="../media/image32.png"/><Relationship Id="rId1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43.png"/><Relationship Id="rId18" Type="http://schemas.openxmlformats.org/officeDocument/2006/relationships/image" Target="../media/image16.png"/><Relationship Id="rId3" Type="http://schemas.openxmlformats.org/officeDocument/2006/relationships/audio" Target="../media/audio1.wav"/><Relationship Id="rId7" Type="http://schemas.openxmlformats.org/officeDocument/2006/relationships/image" Target="../media/image23.png"/><Relationship Id="rId12" Type="http://schemas.openxmlformats.org/officeDocument/2006/relationships/image" Target="../media/image42.png"/><Relationship Id="rId17" Type="http://schemas.openxmlformats.org/officeDocument/2006/relationships/image" Target="../media/image45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41.png"/><Relationship Id="rId5" Type="http://schemas.openxmlformats.org/officeDocument/2006/relationships/image" Target="../media/image14.png"/><Relationship Id="rId15" Type="http://schemas.openxmlformats.org/officeDocument/2006/relationships/image" Target="../media/image5.png"/><Relationship Id="rId10" Type="http://schemas.microsoft.com/office/2007/relationships/hdphoto" Target="../media/hdphoto2.wdp"/><Relationship Id="rId4" Type="http://schemas.openxmlformats.org/officeDocument/2006/relationships/audio" Target="../media/audio3.wav"/><Relationship Id="rId9" Type="http://schemas.openxmlformats.org/officeDocument/2006/relationships/image" Target="../media/image32.png"/><Relationship Id="rId14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48.png"/><Relationship Id="rId18" Type="http://schemas.openxmlformats.org/officeDocument/2006/relationships/image" Target="../media/image16.png"/><Relationship Id="rId3" Type="http://schemas.openxmlformats.org/officeDocument/2006/relationships/audio" Target="../media/audio1.wav"/><Relationship Id="rId7" Type="http://schemas.openxmlformats.org/officeDocument/2006/relationships/image" Target="../media/image23.png"/><Relationship Id="rId12" Type="http://schemas.openxmlformats.org/officeDocument/2006/relationships/image" Target="../media/image47.png"/><Relationship Id="rId17" Type="http://schemas.openxmlformats.org/officeDocument/2006/relationships/image" Target="../media/image50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46.png"/><Relationship Id="rId5" Type="http://schemas.openxmlformats.org/officeDocument/2006/relationships/image" Target="../media/image14.png"/><Relationship Id="rId15" Type="http://schemas.openxmlformats.org/officeDocument/2006/relationships/image" Target="../media/image5.png"/><Relationship Id="rId10" Type="http://schemas.microsoft.com/office/2007/relationships/hdphoto" Target="../media/hdphoto2.wdp"/><Relationship Id="rId4" Type="http://schemas.openxmlformats.org/officeDocument/2006/relationships/audio" Target="../media/audio3.wav"/><Relationship Id="rId9" Type="http://schemas.openxmlformats.org/officeDocument/2006/relationships/image" Target="../media/image32.png"/><Relationship Id="rId14" Type="http://schemas.openxmlformats.org/officeDocument/2006/relationships/image" Target="../media/image4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0.png"/><Relationship Id="rId5" Type="http://schemas.openxmlformats.org/officeDocument/2006/relationships/image" Target="../media/image25.png"/><Relationship Id="rId10" Type="http://schemas.openxmlformats.org/officeDocument/2006/relationships/image" Target="../media/image29.png"/><Relationship Id="rId4" Type="http://schemas.microsoft.com/office/2007/relationships/hdphoto" Target="../media/hdphoto1.wdp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>
            <a:extLst>
              <a:ext uri="{FF2B5EF4-FFF2-40B4-BE49-F238E27FC236}">
                <a16:creationId xmlns:a16="http://schemas.microsoft.com/office/drawing/2014/main" id="{9846A450-4CB5-4667-9A03-6E9D6C469E6A}"/>
              </a:ext>
            </a:extLst>
          </p:cNvPr>
          <p:cNvSpPr txBox="1"/>
          <p:nvPr/>
        </p:nvSpPr>
        <p:spPr>
          <a:xfrm>
            <a:off x="5257800" y="342900"/>
            <a:ext cx="37719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0" b="1" dirty="0" err="1">
                <a:solidFill>
                  <a:srgbClr val="A5E2F5"/>
                </a:solidFill>
                <a:latin typeface="#9Slide05 Bellissima Script Pro" panose="02000505000000020002" pitchFamily="2" charset="0"/>
              </a:rPr>
              <a:t>Ktuts</a:t>
            </a:r>
            <a:endParaRPr lang="en-US" sz="15000" b="1" dirty="0">
              <a:solidFill>
                <a:srgbClr val="A5E2F5"/>
              </a:solidFill>
              <a:latin typeface="#9Slide05 Bellissima Script Pro" panose="02000505000000020002" pitchFamily="2" charset="0"/>
            </a:endParaRPr>
          </a:p>
        </p:txBody>
      </p:sp>
      <p:grpSp>
        <p:nvGrpSpPr>
          <p:cNvPr id="24" name="组合 14">
            <a:extLst>
              <a:ext uri="{FF2B5EF4-FFF2-40B4-BE49-F238E27FC236}">
                <a16:creationId xmlns:a16="http://schemas.microsoft.com/office/drawing/2014/main" id="{EFF9C99B-45F0-4DF5-9E64-4B73DB12A7DD}"/>
              </a:ext>
            </a:extLst>
          </p:cNvPr>
          <p:cNvGrpSpPr/>
          <p:nvPr/>
        </p:nvGrpSpPr>
        <p:grpSpPr>
          <a:xfrm>
            <a:off x="10395259" y="-762185"/>
            <a:ext cx="2478651" cy="2478651"/>
            <a:chOff x="14658975" y="-3295650"/>
            <a:chExt cx="3200400" cy="3200400"/>
          </a:xfrm>
        </p:grpSpPr>
        <p:sp>
          <p:nvSpPr>
            <p:cNvPr id="25" name="星形: 十二角 19">
              <a:extLst>
                <a:ext uri="{FF2B5EF4-FFF2-40B4-BE49-F238E27FC236}">
                  <a16:creationId xmlns:a16="http://schemas.microsoft.com/office/drawing/2014/main" id="{18CB42BF-A631-47B0-AE22-567CC89E425F}"/>
                </a:ext>
              </a:extLst>
            </p:cNvPr>
            <p:cNvSpPr/>
            <p:nvPr/>
          </p:nvSpPr>
          <p:spPr>
            <a:xfrm>
              <a:off x="14658975" y="-3295650"/>
              <a:ext cx="3200400" cy="3200400"/>
            </a:xfrm>
            <a:custGeom>
              <a:avLst/>
              <a:gdLst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200400" h="3200400">
                  <a:moveTo>
                    <a:pt x="0" y="1600200"/>
                  </a:moveTo>
                  <a:cubicBezTo>
                    <a:pt x="149434" y="1436357"/>
                    <a:pt x="260768" y="1356333"/>
                    <a:pt x="448302" y="1291550"/>
                  </a:cubicBezTo>
                  <a:cubicBezTo>
                    <a:pt x="294130" y="1112493"/>
                    <a:pt x="254258" y="1024877"/>
                    <a:pt x="214386" y="800100"/>
                  </a:cubicBezTo>
                  <a:cubicBezTo>
                    <a:pt x="395241" y="724757"/>
                    <a:pt x="537997" y="740855"/>
                    <a:pt x="756952" y="756952"/>
                  </a:cubicBezTo>
                  <a:cubicBezTo>
                    <a:pt x="756095" y="576097"/>
                    <a:pt x="739997" y="418101"/>
                    <a:pt x="800100" y="214386"/>
                  </a:cubicBezTo>
                  <a:cubicBezTo>
                    <a:pt x="1032497" y="292358"/>
                    <a:pt x="1127733" y="332230"/>
                    <a:pt x="1291550" y="448302"/>
                  </a:cubicBezTo>
                  <a:cubicBezTo>
                    <a:pt x="1394433" y="253148"/>
                    <a:pt x="1451597" y="157054"/>
                    <a:pt x="1600200" y="0"/>
                  </a:cubicBezTo>
                  <a:cubicBezTo>
                    <a:pt x="1741183" y="157054"/>
                    <a:pt x="1821207" y="230288"/>
                    <a:pt x="1908850" y="448302"/>
                  </a:cubicBezTo>
                  <a:cubicBezTo>
                    <a:pt x="2103147" y="309370"/>
                    <a:pt x="2152663" y="269498"/>
                    <a:pt x="2400300" y="214386"/>
                  </a:cubicBezTo>
                  <a:cubicBezTo>
                    <a:pt x="2460403" y="433341"/>
                    <a:pt x="2482405" y="522757"/>
                    <a:pt x="2443448" y="756952"/>
                  </a:cubicBezTo>
                  <a:cubicBezTo>
                    <a:pt x="2685263" y="725615"/>
                    <a:pt x="2767059" y="717137"/>
                    <a:pt x="2986014" y="800100"/>
                  </a:cubicBezTo>
                  <a:cubicBezTo>
                    <a:pt x="2930902" y="1017257"/>
                    <a:pt x="2913890" y="1104873"/>
                    <a:pt x="2752098" y="1291550"/>
                  </a:cubicBezTo>
                  <a:cubicBezTo>
                    <a:pt x="2985352" y="1371573"/>
                    <a:pt x="3058586" y="1451597"/>
                    <a:pt x="3200400" y="1600200"/>
                  </a:cubicBezTo>
                  <a:cubicBezTo>
                    <a:pt x="3058586" y="1771663"/>
                    <a:pt x="2947252" y="1828827"/>
                    <a:pt x="2752098" y="1908850"/>
                  </a:cubicBezTo>
                  <a:cubicBezTo>
                    <a:pt x="2883410" y="2103147"/>
                    <a:pt x="2953762" y="2198383"/>
                    <a:pt x="2986014" y="2400300"/>
                  </a:cubicBezTo>
                  <a:cubicBezTo>
                    <a:pt x="2774679" y="2483263"/>
                    <a:pt x="2631923" y="2467165"/>
                    <a:pt x="2443448" y="2443448"/>
                  </a:cubicBezTo>
                  <a:cubicBezTo>
                    <a:pt x="2474785" y="2692883"/>
                    <a:pt x="2475643" y="2751819"/>
                    <a:pt x="2400300" y="2986014"/>
                  </a:cubicBezTo>
                  <a:cubicBezTo>
                    <a:pt x="2160283" y="2938522"/>
                    <a:pt x="2087907" y="2898650"/>
                    <a:pt x="1908850" y="2752098"/>
                  </a:cubicBezTo>
                  <a:cubicBezTo>
                    <a:pt x="1851687" y="2962492"/>
                    <a:pt x="1771663" y="3035726"/>
                    <a:pt x="1600200" y="3200400"/>
                  </a:cubicBezTo>
                  <a:cubicBezTo>
                    <a:pt x="1436357" y="3058586"/>
                    <a:pt x="1371573" y="2939632"/>
                    <a:pt x="1291550" y="2752098"/>
                  </a:cubicBezTo>
                  <a:cubicBezTo>
                    <a:pt x="1120113" y="2906270"/>
                    <a:pt x="1002017" y="2938522"/>
                    <a:pt x="800100" y="2986014"/>
                  </a:cubicBezTo>
                  <a:cubicBezTo>
                    <a:pt x="732377" y="2759439"/>
                    <a:pt x="748475" y="2647163"/>
                    <a:pt x="756952" y="2443448"/>
                  </a:cubicBezTo>
                  <a:cubicBezTo>
                    <a:pt x="530377" y="2467165"/>
                    <a:pt x="425721" y="2475643"/>
                    <a:pt x="214386" y="2400300"/>
                  </a:cubicBezTo>
                  <a:cubicBezTo>
                    <a:pt x="254258" y="2183143"/>
                    <a:pt x="324610" y="2072667"/>
                    <a:pt x="448302" y="1908850"/>
                  </a:cubicBezTo>
                  <a:cubicBezTo>
                    <a:pt x="222668" y="1813587"/>
                    <a:pt x="126574" y="1733563"/>
                    <a:pt x="0" y="1600200"/>
                  </a:cubicBezTo>
                  <a:close/>
                </a:path>
              </a:pathLst>
            </a:custGeom>
            <a:solidFill>
              <a:srgbClr val="FBA31E"/>
            </a:solidFill>
            <a:ln>
              <a:noFill/>
            </a:ln>
            <a:effectLst>
              <a:outerShdw blurRad="165100" sx="102000" sy="102000" algn="c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椭圆 16">
              <a:extLst>
                <a:ext uri="{FF2B5EF4-FFF2-40B4-BE49-F238E27FC236}">
                  <a16:creationId xmlns:a16="http://schemas.microsoft.com/office/drawing/2014/main" id="{1285A166-1C20-484F-A7A0-2F6F64F9E642}"/>
                </a:ext>
              </a:extLst>
            </p:cNvPr>
            <p:cNvSpPr/>
            <p:nvPr/>
          </p:nvSpPr>
          <p:spPr>
            <a:xfrm>
              <a:off x="15089505" y="-2865120"/>
              <a:ext cx="2339340" cy="2339340"/>
            </a:xfrm>
            <a:prstGeom prst="ellipse">
              <a:avLst/>
            </a:prstGeom>
            <a:solidFill>
              <a:srgbClr val="F9CC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6" name="任意多边形: 形状 44">
            <a:extLst>
              <a:ext uri="{FF2B5EF4-FFF2-40B4-BE49-F238E27FC236}">
                <a16:creationId xmlns:a16="http://schemas.microsoft.com/office/drawing/2014/main" id="{2A7F6F15-2A5F-4FE4-8F74-DB6742C27E54}"/>
              </a:ext>
            </a:extLst>
          </p:cNvPr>
          <p:cNvSpPr/>
          <p:nvPr/>
        </p:nvSpPr>
        <p:spPr>
          <a:xfrm flipH="1">
            <a:off x="-5057767" y="2985620"/>
            <a:ext cx="11325613" cy="4005263"/>
          </a:xfrm>
          <a:custGeom>
            <a:avLst/>
            <a:gdLst>
              <a:gd name="connsiteX0" fmla="*/ 4824066 w 8973643"/>
              <a:gd name="connsiteY0" fmla="*/ 1 h 3173497"/>
              <a:gd name="connsiteX1" fmla="*/ 5351752 w 8973643"/>
              <a:gd name="connsiteY1" fmla="*/ 636773 h 3173497"/>
              <a:gd name="connsiteX2" fmla="*/ 6354642 w 8973643"/>
              <a:gd name="connsiteY2" fmla="*/ 2524567 h 3173497"/>
              <a:gd name="connsiteX3" fmla="*/ 7180551 w 8973643"/>
              <a:gd name="connsiteY3" fmla="*/ 1521677 h 3173497"/>
              <a:gd name="connsiteX4" fmla="*/ 7858979 w 8973643"/>
              <a:gd name="connsiteY4" fmla="*/ 2023122 h 3173497"/>
              <a:gd name="connsiteX5" fmla="*/ 8065455 w 8973643"/>
              <a:gd name="connsiteY5" fmla="*/ 1521677 h 3173497"/>
              <a:gd name="connsiteX6" fmla="*/ 8950359 w 8973643"/>
              <a:gd name="connsiteY6" fmla="*/ 3114503 h 3173497"/>
              <a:gd name="connsiteX7" fmla="*/ 8973643 w 8973643"/>
              <a:gd name="connsiteY7" fmla="*/ 3173497 h 3173497"/>
              <a:gd name="connsiteX8" fmla="*/ 0 w 8973643"/>
              <a:gd name="connsiteY8" fmla="*/ 3173497 h 3173497"/>
              <a:gd name="connsiteX9" fmla="*/ 11281 w 8973643"/>
              <a:gd name="connsiteY9" fmla="*/ 3160303 h 3173497"/>
              <a:gd name="connsiteX10" fmla="*/ 868242 w 8973643"/>
              <a:gd name="connsiteY10" fmla="*/ 2406580 h 3173497"/>
              <a:gd name="connsiteX11" fmla="*/ 1605662 w 8973643"/>
              <a:gd name="connsiteY11" fmla="*/ 1403690 h 3173497"/>
              <a:gd name="connsiteX12" fmla="*/ 1812139 w 8973643"/>
              <a:gd name="connsiteY12" fmla="*/ 1669161 h 3173497"/>
              <a:gd name="connsiteX13" fmla="*/ 2490565 w 8973643"/>
              <a:gd name="connsiteY13" fmla="*/ 872748 h 3173497"/>
              <a:gd name="connsiteX14" fmla="*/ 2903520 w 8973643"/>
              <a:gd name="connsiteY14" fmla="*/ 1256206 h 3173497"/>
              <a:gd name="connsiteX15" fmla="*/ 3493455 w 8973643"/>
              <a:gd name="connsiteY15" fmla="*/ 843251 h 3173497"/>
              <a:gd name="connsiteX16" fmla="*/ 3758926 w 8973643"/>
              <a:gd name="connsiteY16" fmla="*/ 1197212 h 3173497"/>
              <a:gd name="connsiteX17" fmla="*/ 4732320 w 8973643"/>
              <a:gd name="connsiteY17" fmla="*/ 17341 h 3173497"/>
              <a:gd name="connsiteX18" fmla="*/ 4824066 w 8973643"/>
              <a:gd name="connsiteY18" fmla="*/ 1 h 3173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973643" h="3173497">
                <a:moveTo>
                  <a:pt x="4824066" y="1"/>
                </a:moveTo>
                <a:cubicBezTo>
                  <a:pt x="5021603" y="-403"/>
                  <a:pt x="5115163" y="271136"/>
                  <a:pt x="5351752" y="636773"/>
                </a:cubicBezTo>
                <a:cubicBezTo>
                  <a:pt x="5622139" y="1054644"/>
                  <a:pt x="6049842" y="2377083"/>
                  <a:pt x="6354642" y="2524567"/>
                </a:cubicBezTo>
                <a:cubicBezTo>
                  <a:pt x="6659442" y="2672051"/>
                  <a:pt x="6929829" y="1605251"/>
                  <a:pt x="7180551" y="1521677"/>
                </a:cubicBezTo>
                <a:cubicBezTo>
                  <a:pt x="7431275" y="1438103"/>
                  <a:pt x="7711495" y="2023122"/>
                  <a:pt x="7858979" y="2023122"/>
                </a:cubicBezTo>
                <a:cubicBezTo>
                  <a:pt x="8006463" y="2023122"/>
                  <a:pt x="7883559" y="1339780"/>
                  <a:pt x="8065455" y="1521677"/>
                </a:cubicBezTo>
                <a:cubicBezTo>
                  <a:pt x="8247351" y="1703574"/>
                  <a:pt x="8812707" y="2662219"/>
                  <a:pt x="8950359" y="3114503"/>
                </a:cubicBezTo>
                <a:lnTo>
                  <a:pt x="8973643" y="3173497"/>
                </a:lnTo>
                <a:lnTo>
                  <a:pt x="0" y="3173497"/>
                </a:lnTo>
                <a:lnTo>
                  <a:pt x="11281" y="3160303"/>
                </a:lnTo>
                <a:cubicBezTo>
                  <a:pt x="238594" y="2922236"/>
                  <a:pt x="623051" y="2677582"/>
                  <a:pt x="868242" y="2406580"/>
                </a:cubicBezTo>
                <a:cubicBezTo>
                  <a:pt x="1148461" y="2096864"/>
                  <a:pt x="1448346" y="1526593"/>
                  <a:pt x="1605662" y="1403690"/>
                </a:cubicBezTo>
                <a:cubicBezTo>
                  <a:pt x="1762978" y="1280787"/>
                  <a:pt x="1664655" y="1757651"/>
                  <a:pt x="1812139" y="1669161"/>
                </a:cubicBezTo>
                <a:cubicBezTo>
                  <a:pt x="1959623" y="1580671"/>
                  <a:pt x="2308668" y="941574"/>
                  <a:pt x="2490565" y="872748"/>
                </a:cubicBezTo>
                <a:cubicBezTo>
                  <a:pt x="2672462" y="803922"/>
                  <a:pt x="2736372" y="1261122"/>
                  <a:pt x="2903520" y="1256206"/>
                </a:cubicBezTo>
                <a:cubicBezTo>
                  <a:pt x="3070668" y="1251290"/>
                  <a:pt x="3350887" y="853083"/>
                  <a:pt x="3493455" y="843251"/>
                </a:cubicBezTo>
                <a:cubicBezTo>
                  <a:pt x="3636023" y="833419"/>
                  <a:pt x="3552449" y="1334864"/>
                  <a:pt x="3758926" y="1197212"/>
                </a:cubicBezTo>
                <a:cubicBezTo>
                  <a:pt x="3965403" y="1059560"/>
                  <a:pt x="4466849" y="110747"/>
                  <a:pt x="4732320" y="17341"/>
                </a:cubicBezTo>
                <a:cubicBezTo>
                  <a:pt x="4765504" y="5666"/>
                  <a:pt x="4795846" y="58"/>
                  <a:pt x="4824066" y="1"/>
                </a:cubicBezTo>
                <a:close/>
              </a:path>
            </a:pathLst>
          </a:custGeom>
          <a:solidFill>
            <a:srgbClr val="7AB8B7"/>
          </a:solidFill>
          <a:ln>
            <a:noFill/>
          </a:ln>
          <a:effectLst>
            <a:outerShdw blurRad="152400" dist="38100" dir="16200000" rotWithShape="0">
              <a:prstClr val="black">
                <a:alpha val="5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任意多边形: 形状 44">
            <a:extLst>
              <a:ext uri="{FF2B5EF4-FFF2-40B4-BE49-F238E27FC236}">
                <a16:creationId xmlns:a16="http://schemas.microsoft.com/office/drawing/2014/main" id="{2A7F6F15-2A5F-4FE4-8F74-DB6742C27E54}"/>
              </a:ext>
            </a:extLst>
          </p:cNvPr>
          <p:cNvSpPr/>
          <p:nvPr/>
        </p:nvSpPr>
        <p:spPr>
          <a:xfrm flipH="1">
            <a:off x="-980797" y="3013224"/>
            <a:ext cx="11325613" cy="4005263"/>
          </a:xfrm>
          <a:custGeom>
            <a:avLst/>
            <a:gdLst>
              <a:gd name="connsiteX0" fmla="*/ 4824066 w 8973643"/>
              <a:gd name="connsiteY0" fmla="*/ 1 h 3173497"/>
              <a:gd name="connsiteX1" fmla="*/ 5351752 w 8973643"/>
              <a:gd name="connsiteY1" fmla="*/ 636773 h 3173497"/>
              <a:gd name="connsiteX2" fmla="*/ 6354642 w 8973643"/>
              <a:gd name="connsiteY2" fmla="*/ 2524567 h 3173497"/>
              <a:gd name="connsiteX3" fmla="*/ 7180551 w 8973643"/>
              <a:gd name="connsiteY3" fmla="*/ 1521677 h 3173497"/>
              <a:gd name="connsiteX4" fmla="*/ 7858979 w 8973643"/>
              <a:gd name="connsiteY4" fmla="*/ 2023122 h 3173497"/>
              <a:gd name="connsiteX5" fmla="*/ 8065455 w 8973643"/>
              <a:gd name="connsiteY5" fmla="*/ 1521677 h 3173497"/>
              <a:gd name="connsiteX6" fmla="*/ 8950359 w 8973643"/>
              <a:gd name="connsiteY6" fmla="*/ 3114503 h 3173497"/>
              <a:gd name="connsiteX7" fmla="*/ 8973643 w 8973643"/>
              <a:gd name="connsiteY7" fmla="*/ 3173497 h 3173497"/>
              <a:gd name="connsiteX8" fmla="*/ 0 w 8973643"/>
              <a:gd name="connsiteY8" fmla="*/ 3173497 h 3173497"/>
              <a:gd name="connsiteX9" fmla="*/ 11281 w 8973643"/>
              <a:gd name="connsiteY9" fmla="*/ 3160303 h 3173497"/>
              <a:gd name="connsiteX10" fmla="*/ 868242 w 8973643"/>
              <a:gd name="connsiteY10" fmla="*/ 2406580 h 3173497"/>
              <a:gd name="connsiteX11" fmla="*/ 1605662 w 8973643"/>
              <a:gd name="connsiteY11" fmla="*/ 1403690 h 3173497"/>
              <a:gd name="connsiteX12" fmla="*/ 1812139 w 8973643"/>
              <a:gd name="connsiteY12" fmla="*/ 1669161 h 3173497"/>
              <a:gd name="connsiteX13" fmla="*/ 2490565 w 8973643"/>
              <a:gd name="connsiteY13" fmla="*/ 872748 h 3173497"/>
              <a:gd name="connsiteX14" fmla="*/ 2903520 w 8973643"/>
              <a:gd name="connsiteY14" fmla="*/ 1256206 h 3173497"/>
              <a:gd name="connsiteX15" fmla="*/ 3493455 w 8973643"/>
              <a:gd name="connsiteY15" fmla="*/ 843251 h 3173497"/>
              <a:gd name="connsiteX16" fmla="*/ 3758926 w 8973643"/>
              <a:gd name="connsiteY16" fmla="*/ 1197212 h 3173497"/>
              <a:gd name="connsiteX17" fmla="*/ 4732320 w 8973643"/>
              <a:gd name="connsiteY17" fmla="*/ 17341 h 3173497"/>
              <a:gd name="connsiteX18" fmla="*/ 4824066 w 8973643"/>
              <a:gd name="connsiteY18" fmla="*/ 1 h 3173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973643" h="3173497">
                <a:moveTo>
                  <a:pt x="4824066" y="1"/>
                </a:moveTo>
                <a:cubicBezTo>
                  <a:pt x="5021603" y="-403"/>
                  <a:pt x="5115163" y="271136"/>
                  <a:pt x="5351752" y="636773"/>
                </a:cubicBezTo>
                <a:cubicBezTo>
                  <a:pt x="5622139" y="1054644"/>
                  <a:pt x="6049842" y="2377083"/>
                  <a:pt x="6354642" y="2524567"/>
                </a:cubicBezTo>
                <a:cubicBezTo>
                  <a:pt x="6659442" y="2672051"/>
                  <a:pt x="6929829" y="1605251"/>
                  <a:pt x="7180551" y="1521677"/>
                </a:cubicBezTo>
                <a:cubicBezTo>
                  <a:pt x="7431275" y="1438103"/>
                  <a:pt x="7711495" y="2023122"/>
                  <a:pt x="7858979" y="2023122"/>
                </a:cubicBezTo>
                <a:cubicBezTo>
                  <a:pt x="8006463" y="2023122"/>
                  <a:pt x="7883559" y="1339780"/>
                  <a:pt x="8065455" y="1521677"/>
                </a:cubicBezTo>
                <a:cubicBezTo>
                  <a:pt x="8247351" y="1703574"/>
                  <a:pt x="8812707" y="2662219"/>
                  <a:pt x="8950359" y="3114503"/>
                </a:cubicBezTo>
                <a:lnTo>
                  <a:pt x="8973643" y="3173497"/>
                </a:lnTo>
                <a:lnTo>
                  <a:pt x="0" y="3173497"/>
                </a:lnTo>
                <a:lnTo>
                  <a:pt x="11281" y="3160303"/>
                </a:lnTo>
                <a:cubicBezTo>
                  <a:pt x="238594" y="2922236"/>
                  <a:pt x="623051" y="2677582"/>
                  <a:pt x="868242" y="2406580"/>
                </a:cubicBezTo>
                <a:cubicBezTo>
                  <a:pt x="1148461" y="2096864"/>
                  <a:pt x="1448346" y="1526593"/>
                  <a:pt x="1605662" y="1403690"/>
                </a:cubicBezTo>
                <a:cubicBezTo>
                  <a:pt x="1762978" y="1280787"/>
                  <a:pt x="1664655" y="1757651"/>
                  <a:pt x="1812139" y="1669161"/>
                </a:cubicBezTo>
                <a:cubicBezTo>
                  <a:pt x="1959623" y="1580671"/>
                  <a:pt x="2308668" y="941574"/>
                  <a:pt x="2490565" y="872748"/>
                </a:cubicBezTo>
                <a:cubicBezTo>
                  <a:pt x="2672462" y="803922"/>
                  <a:pt x="2736372" y="1261122"/>
                  <a:pt x="2903520" y="1256206"/>
                </a:cubicBezTo>
                <a:cubicBezTo>
                  <a:pt x="3070668" y="1251290"/>
                  <a:pt x="3350887" y="853083"/>
                  <a:pt x="3493455" y="843251"/>
                </a:cubicBezTo>
                <a:cubicBezTo>
                  <a:pt x="3636023" y="833419"/>
                  <a:pt x="3552449" y="1334864"/>
                  <a:pt x="3758926" y="1197212"/>
                </a:cubicBezTo>
                <a:cubicBezTo>
                  <a:pt x="3965403" y="1059560"/>
                  <a:pt x="4466849" y="110747"/>
                  <a:pt x="4732320" y="17341"/>
                </a:cubicBezTo>
                <a:cubicBezTo>
                  <a:pt x="4765504" y="5666"/>
                  <a:pt x="4795846" y="58"/>
                  <a:pt x="4824066" y="1"/>
                </a:cubicBezTo>
                <a:close/>
              </a:path>
            </a:pathLst>
          </a:custGeom>
          <a:solidFill>
            <a:srgbClr val="7AB8B7"/>
          </a:solidFill>
          <a:ln>
            <a:noFill/>
          </a:ln>
          <a:effectLst>
            <a:outerShdw blurRad="152400" dist="38100" dir="16200000" rotWithShape="0">
              <a:prstClr val="black">
                <a:alpha val="5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1F4848DD-3127-48D5-8FEC-F6C07EAEAEAB}"/>
              </a:ext>
            </a:extLst>
          </p:cNvPr>
          <p:cNvGrpSpPr/>
          <p:nvPr/>
        </p:nvGrpSpPr>
        <p:grpSpPr>
          <a:xfrm>
            <a:off x="7870390" y="-3674706"/>
            <a:ext cx="3881073" cy="6949361"/>
            <a:chOff x="9142970" y="-1812924"/>
            <a:chExt cx="2408862" cy="4390233"/>
          </a:xfrm>
        </p:grpSpPr>
        <p:cxnSp>
          <p:nvCxnSpPr>
            <p:cNvPr id="38" name="直接连接符 37">
              <a:extLst>
                <a:ext uri="{FF2B5EF4-FFF2-40B4-BE49-F238E27FC236}">
                  <a16:creationId xmlns:a16="http://schemas.microsoft.com/office/drawing/2014/main" id="{34121B79-A0E4-45C4-9B11-BCFA0DE0EAB0}"/>
                </a:ext>
              </a:extLst>
            </p:cNvPr>
            <p:cNvCxnSpPr>
              <a:cxnSpLocks/>
            </p:cNvCxnSpPr>
            <p:nvPr/>
          </p:nvCxnSpPr>
          <p:spPr>
            <a:xfrm>
              <a:off x="9791246" y="-1812924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>
              <a:extLst>
                <a:ext uri="{FF2B5EF4-FFF2-40B4-BE49-F238E27FC236}">
                  <a16:creationId xmlns:a16="http://schemas.microsoft.com/office/drawing/2014/main" id="{75A9B7BF-FC2E-4285-AE36-2AFFEECF36FD}"/>
                </a:ext>
              </a:extLst>
            </p:cNvPr>
            <p:cNvCxnSpPr>
              <a:cxnSpLocks/>
            </p:cNvCxnSpPr>
            <p:nvPr/>
          </p:nvCxnSpPr>
          <p:spPr>
            <a:xfrm>
              <a:off x="10995932" y="-1769381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45E763EE-D008-4F6D-9906-F07499109FB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42970" y="673071"/>
              <a:ext cx="2408862" cy="1904238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326DBE3D-E48A-4264-9CFA-02A8DAA9095E}"/>
              </a:ext>
            </a:extLst>
          </p:cNvPr>
          <p:cNvGrpSpPr/>
          <p:nvPr/>
        </p:nvGrpSpPr>
        <p:grpSpPr>
          <a:xfrm>
            <a:off x="3930190" y="-1611678"/>
            <a:ext cx="5039034" cy="5884021"/>
            <a:chOff x="9142970" y="-1812924"/>
            <a:chExt cx="2408862" cy="4390233"/>
          </a:xfrm>
        </p:grpSpPr>
        <p:cxnSp>
          <p:nvCxnSpPr>
            <p:cNvPr id="42" name="直接连接符 41">
              <a:extLst>
                <a:ext uri="{FF2B5EF4-FFF2-40B4-BE49-F238E27FC236}">
                  <a16:creationId xmlns:a16="http://schemas.microsoft.com/office/drawing/2014/main" id="{38491A7D-4DA7-49AC-BFC9-9D9E4E1D2731}"/>
                </a:ext>
              </a:extLst>
            </p:cNvPr>
            <p:cNvCxnSpPr>
              <a:cxnSpLocks/>
            </p:cNvCxnSpPr>
            <p:nvPr/>
          </p:nvCxnSpPr>
          <p:spPr>
            <a:xfrm>
              <a:off x="9791246" y="-1812924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>
              <a:extLst>
                <a:ext uri="{FF2B5EF4-FFF2-40B4-BE49-F238E27FC236}">
                  <a16:creationId xmlns:a16="http://schemas.microsoft.com/office/drawing/2014/main" id="{375E7D8D-844D-4E7F-9E7A-B5B64DDFB1C1}"/>
                </a:ext>
              </a:extLst>
            </p:cNvPr>
            <p:cNvCxnSpPr>
              <a:cxnSpLocks/>
            </p:cNvCxnSpPr>
            <p:nvPr/>
          </p:nvCxnSpPr>
          <p:spPr>
            <a:xfrm>
              <a:off x="10995932" y="-1769381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4" name="图片 43">
              <a:extLst>
                <a:ext uri="{FF2B5EF4-FFF2-40B4-BE49-F238E27FC236}">
                  <a16:creationId xmlns:a16="http://schemas.microsoft.com/office/drawing/2014/main" id="{E1B13F19-3B4E-46E6-B7A8-0C672C30459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42970" y="673071"/>
              <a:ext cx="2408862" cy="1904238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pic>
        <p:nvPicPr>
          <p:cNvPr id="59" name="图片 58">
            <a:extLst>
              <a:ext uri="{FF2B5EF4-FFF2-40B4-BE49-F238E27FC236}">
                <a16:creationId xmlns:a16="http://schemas.microsoft.com/office/drawing/2014/main" id="{D06D07B8-9712-42D2-847E-497104A0C81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4536" y="2922475"/>
            <a:ext cx="1544245" cy="960100"/>
          </a:xfrm>
          <a:prstGeom prst="rect">
            <a:avLst/>
          </a:prstGeom>
        </p:spPr>
      </p:pic>
      <p:pic>
        <p:nvPicPr>
          <p:cNvPr id="33" name="图片 22">
            <a:extLst>
              <a:ext uri="{FF2B5EF4-FFF2-40B4-BE49-F238E27FC236}">
                <a16:creationId xmlns:a16="http://schemas.microsoft.com/office/drawing/2014/main" id="{2DF0BFBC-88F9-4EFA-BB96-546C6FC3E75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92078" y="-200025"/>
            <a:ext cx="5615458" cy="5314871"/>
          </a:xfrm>
          <a:prstGeom prst="rect">
            <a:avLst/>
          </a:prstGeom>
        </p:spPr>
      </p:pic>
      <p:pic>
        <p:nvPicPr>
          <p:cNvPr id="34" name="图片 45">
            <a:extLst>
              <a:ext uri="{FF2B5EF4-FFF2-40B4-BE49-F238E27FC236}">
                <a16:creationId xmlns:a16="http://schemas.microsoft.com/office/drawing/2014/main" id="{B6BF1427-1B18-4456-AC12-8F4178BEBB9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040" y="1592398"/>
            <a:ext cx="4625793" cy="3628042"/>
          </a:xfrm>
          <a:prstGeom prst="rect">
            <a:avLst/>
          </a:prstGeom>
        </p:spPr>
      </p:pic>
      <p:sp>
        <p:nvSpPr>
          <p:cNvPr id="35" name="任意多边形: 形状 35">
            <a:extLst>
              <a:ext uri="{FF2B5EF4-FFF2-40B4-BE49-F238E27FC236}">
                <a16:creationId xmlns:a16="http://schemas.microsoft.com/office/drawing/2014/main" id="{58D66637-1CF4-4B80-B170-63C4E665D7D6}"/>
              </a:ext>
            </a:extLst>
          </p:cNvPr>
          <p:cNvSpPr/>
          <p:nvPr/>
        </p:nvSpPr>
        <p:spPr>
          <a:xfrm>
            <a:off x="0" y="4540162"/>
            <a:ext cx="12192001" cy="2317839"/>
          </a:xfrm>
          <a:custGeom>
            <a:avLst/>
            <a:gdLst>
              <a:gd name="connsiteX0" fmla="*/ 2892867 w 12192001"/>
              <a:gd name="connsiteY0" fmla="*/ 734 h 2317839"/>
              <a:gd name="connsiteX1" fmla="*/ 3562351 w 12192001"/>
              <a:gd name="connsiteY1" fmla="*/ 12789 h 2317839"/>
              <a:gd name="connsiteX2" fmla="*/ 9353550 w 12192001"/>
              <a:gd name="connsiteY2" fmla="*/ 431889 h 2317839"/>
              <a:gd name="connsiteX3" fmla="*/ 12159146 w 12192001"/>
              <a:gd name="connsiteY3" fmla="*/ 1820084 h 2317839"/>
              <a:gd name="connsiteX4" fmla="*/ 12192001 w 12192001"/>
              <a:gd name="connsiteY4" fmla="*/ 1844521 h 2317839"/>
              <a:gd name="connsiteX5" fmla="*/ 12192001 w 12192001"/>
              <a:gd name="connsiteY5" fmla="*/ 2317839 h 2317839"/>
              <a:gd name="connsiteX6" fmla="*/ 0 w 12192001"/>
              <a:gd name="connsiteY6" fmla="*/ 2317839 h 2317839"/>
              <a:gd name="connsiteX7" fmla="*/ 0 w 12192001"/>
              <a:gd name="connsiteY7" fmla="*/ 66717 h 2317839"/>
              <a:gd name="connsiteX8" fmla="*/ 249901 w 12192001"/>
              <a:gd name="connsiteY8" fmla="*/ 56694 h 2317839"/>
              <a:gd name="connsiteX9" fmla="*/ 2892867 w 12192001"/>
              <a:gd name="connsiteY9" fmla="*/ 734 h 2317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1" h="2317839">
                <a:moveTo>
                  <a:pt x="2892867" y="734"/>
                </a:moveTo>
                <a:cubicBezTo>
                  <a:pt x="3120134" y="2223"/>
                  <a:pt x="3344466" y="6043"/>
                  <a:pt x="3562351" y="12789"/>
                </a:cubicBezTo>
                <a:cubicBezTo>
                  <a:pt x="5305426" y="66764"/>
                  <a:pt x="7740650" y="-31661"/>
                  <a:pt x="9353550" y="431889"/>
                </a:cubicBezTo>
                <a:cubicBezTo>
                  <a:pt x="10361612" y="721608"/>
                  <a:pt x="11382077" y="1261854"/>
                  <a:pt x="12159146" y="1820084"/>
                </a:cubicBezTo>
                <a:lnTo>
                  <a:pt x="12192001" y="1844521"/>
                </a:lnTo>
                <a:lnTo>
                  <a:pt x="12192001" y="2317839"/>
                </a:lnTo>
                <a:lnTo>
                  <a:pt x="0" y="2317839"/>
                </a:lnTo>
                <a:lnTo>
                  <a:pt x="0" y="66717"/>
                </a:lnTo>
                <a:lnTo>
                  <a:pt x="249901" y="56694"/>
                </a:lnTo>
                <a:cubicBezTo>
                  <a:pt x="1027801" y="26134"/>
                  <a:pt x="1983799" y="-5219"/>
                  <a:pt x="2892867" y="734"/>
                </a:cubicBezTo>
                <a:close/>
              </a:path>
            </a:pathLst>
          </a:custGeom>
          <a:solidFill>
            <a:srgbClr val="A6D767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1" name="任意多边形: 形状 29">
            <a:extLst>
              <a:ext uri="{FF2B5EF4-FFF2-40B4-BE49-F238E27FC236}">
                <a16:creationId xmlns:a16="http://schemas.microsoft.com/office/drawing/2014/main" id="{55062D08-B3DE-47C2-8E9E-188226C70391}"/>
              </a:ext>
            </a:extLst>
          </p:cNvPr>
          <p:cNvSpPr/>
          <p:nvPr/>
        </p:nvSpPr>
        <p:spPr>
          <a:xfrm>
            <a:off x="0" y="5349876"/>
            <a:ext cx="12192000" cy="1508125"/>
          </a:xfrm>
          <a:custGeom>
            <a:avLst/>
            <a:gdLst>
              <a:gd name="connsiteX0" fmla="*/ 7810500 w 12192000"/>
              <a:gd name="connsiteY0" fmla="*/ 36 h 1508125"/>
              <a:gd name="connsiteX1" fmla="*/ 8153401 w 12192000"/>
              <a:gd name="connsiteY1" fmla="*/ 209586 h 1508125"/>
              <a:gd name="connsiteX2" fmla="*/ 8458200 w 12192000"/>
              <a:gd name="connsiteY2" fmla="*/ 57186 h 1508125"/>
              <a:gd name="connsiteX3" fmla="*/ 8839200 w 12192000"/>
              <a:gd name="connsiteY3" fmla="*/ 247686 h 1508125"/>
              <a:gd name="connsiteX4" fmla="*/ 9124950 w 12192000"/>
              <a:gd name="connsiteY4" fmla="*/ 57186 h 1508125"/>
              <a:gd name="connsiteX5" fmla="*/ 9467850 w 12192000"/>
              <a:gd name="connsiteY5" fmla="*/ 190536 h 1508125"/>
              <a:gd name="connsiteX6" fmla="*/ 9772650 w 12192000"/>
              <a:gd name="connsiteY6" fmla="*/ 57186 h 1508125"/>
              <a:gd name="connsiteX7" fmla="*/ 10153650 w 12192000"/>
              <a:gd name="connsiteY7" fmla="*/ 228636 h 1508125"/>
              <a:gd name="connsiteX8" fmla="*/ 10420350 w 12192000"/>
              <a:gd name="connsiteY8" fmla="*/ 76236 h 1508125"/>
              <a:gd name="connsiteX9" fmla="*/ 10820400 w 12192000"/>
              <a:gd name="connsiteY9" fmla="*/ 228636 h 1508125"/>
              <a:gd name="connsiteX10" fmla="*/ 11106150 w 12192000"/>
              <a:gd name="connsiteY10" fmla="*/ 38136 h 1508125"/>
              <a:gd name="connsiteX11" fmla="*/ 11487150 w 12192000"/>
              <a:gd name="connsiteY11" fmla="*/ 209586 h 1508125"/>
              <a:gd name="connsiteX12" fmla="*/ 11734800 w 12192000"/>
              <a:gd name="connsiteY12" fmla="*/ 57186 h 1508125"/>
              <a:gd name="connsiteX13" fmla="*/ 12190326 w 12192000"/>
              <a:gd name="connsiteY13" fmla="*/ 197047 h 1508125"/>
              <a:gd name="connsiteX14" fmla="*/ 12192000 w 12192000"/>
              <a:gd name="connsiteY14" fmla="*/ 199031 h 1508125"/>
              <a:gd name="connsiteX15" fmla="*/ 12192000 w 12192000"/>
              <a:gd name="connsiteY15" fmla="*/ 1508125 h 1508125"/>
              <a:gd name="connsiteX16" fmla="*/ 0 w 12192000"/>
              <a:gd name="connsiteY16" fmla="*/ 1508125 h 1508125"/>
              <a:gd name="connsiteX17" fmla="*/ 0 w 12192000"/>
              <a:gd name="connsiteY17" fmla="*/ 61356 h 1508125"/>
              <a:gd name="connsiteX18" fmla="*/ 18604 w 12192000"/>
              <a:gd name="connsiteY18" fmla="*/ 65428 h 1508125"/>
              <a:gd name="connsiteX19" fmla="*/ 323850 w 12192000"/>
              <a:gd name="connsiteY19" fmla="*/ 209586 h 1508125"/>
              <a:gd name="connsiteX20" fmla="*/ 628650 w 12192000"/>
              <a:gd name="connsiteY20" fmla="*/ 76236 h 1508125"/>
              <a:gd name="connsiteX21" fmla="*/ 1028700 w 12192000"/>
              <a:gd name="connsiteY21" fmla="*/ 209586 h 1508125"/>
              <a:gd name="connsiteX22" fmla="*/ 1295400 w 12192000"/>
              <a:gd name="connsiteY22" fmla="*/ 38136 h 1508125"/>
              <a:gd name="connsiteX23" fmla="*/ 1638300 w 12192000"/>
              <a:gd name="connsiteY23" fmla="*/ 247686 h 1508125"/>
              <a:gd name="connsiteX24" fmla="*/ 1943100 w 12192000"/>
              <a:gd name="connsiteY24" fmla="*/ 57186 h 1508125"/>
              <a:gd name="connsiteX25" fmla="*/ 2305051 w 12192000"/>
              <a:gd name="connsiteY25" fmla="*/ 266736 h 1508125"/>
              <a:gd name="connsiteX26" fmla="*/ 2571750 w 12192000"/>
              <a:gd name="connsiteY26" fmla="*/ 76236 h 1508125"/>
              <a:gd name="connsiteX27" fmla="*/ 2933700 w 12192000"/>
              <a:gd name="connsiteY27" fmla="*/ 266736 h 1508125"/>
              <a:gd name="connsiteX28" fmla="*/ 3257550 w 12192000"/>
              <a:gd name="connsiteY28" fmla="*/ 95286 h 1508125"/>
              <a:gd name="connsiteX29" fmla="*/ 3619500 w 12192000"/>
              <a:gd name="connsiteY29" fmla="*/ 247686 h 1508125"/>
              <a:gd name="connsiteX30" fmla="*/ 3886200 w 12192000"/>
              <a:gd name="connsiteY30" fmla="*/ 38136 h 1508125"/>
              <a:gd name="connsiteX31" fmla="*/ 4267201 w 12192000"/>
              <a:gd name="connsiteY31" fmla="*/ 190536 h 1508125"/>
              <a:gd name="connsiteX32" fmla="*/ 4533902 w 12192000"/>
              <a:gd name="connsiteY32" fmla="*/ 38136 h 1508125"/>
              <a:gd name="connsiteX33" fmla="*/ 4876801 w 12192000"/>
              <a:gd name="connsiteY33" fmla="*/ 209586 h 1508125"/>
              <a:gd name="connsiteX34" fmla="*/ 5200652 w 12192000"/>
              <a:gd name="connsiteY34" fmla="*/ 38136 h 1508125"/>
              <a:gd name="connsiteX35" fmla="*/ 5467352 w 12192000"/>
              <a:gd name="connsiteY35" fmla="*/ 228636 h 1508125"/>
              <a:gd name="connsiteX36" fmla="*/ 5867402 w 12192000"/>
              <a:gd name="connsiteY36" fmla="*/ 57186 h 1508125"/>
              <a:gd name="connsiteX37" fmla="*/ 6153151 w 12192000"/>
              <a:gd name="connsiteY37" fmla="*/ 209586 h 1508125"/>
              <a:gd name="connsiteX38" fmla="*/ 6515101 w 12192000"/>
              <a:gd name="connsiteY38" fmla="*/ 19086 h 1508125"/>
              <a:gd name="connsiteX39" fmla="*/ 6858000 w 12192000"/>
              <a:gd name="connsiteY39" fmla="*/ 209586 h 1508125"/>
              <a:gd name="connsiteX40" fmla="*/ 7162800 w 12192000"/>
              <a:gd name="connsiteY40" fmla="*/ 19086 h 1508125"/>
              <a:gd name="connsiteX41" fmla="*/ 7524750 w 12192000"/>
              <a:gd name="connsiteY41" fmla="*/ 228636 h 1508125"/>
              <a:gd name="connsiteX42" fmla="*/ 7810500 w 12192000"/>
              <a:gd name="connsiteY42" fmla="*/ 36 h 150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2192000" h="1508125">
                <a:moveTo>
                  <a:pt x="7810500" y="36"/>
                </a:moveTo>
                <a:cubicBezTo>
                  <a:pt x="7915276" y="-3139"/>
                  <a:pt x="8045450" y="200061"/>
                  <a:pt x="8153401" y="209586"/>
                </a:cubicBezTo>
                <a:cubicBezTo>
                  <a:pt x="8261350" y="219111"/>
                  <a:pt x="8343900" y="50836"/>
                  <a:pt x="8458200" y="57186"/>
                </a:cubicBezTo>
                <a:cubicBezTo>
                  <a:pt x="8572500" y="63536"/>
                  <a:pt x="8728075" y="247686"/>
                  <a:pt x="8839200" y="247686"/>
                </a:cubicBezTo>
                <a:cubicBezTo>
                  <a:pt x="8950325" y="247686"/>
                  <a:pt x="9020175" y="66711"/>
                  <a:pt x="9124950" y="57186"/>
                </a:cubicBezTo>
                <a:cubicBezTo>
                  <a:pt x="9229725" y="47661"/>
                  <a:pt x="9359900" y="190536"/>
                  <a:pt x="9467850" y="190536"/>
                </a:cubicBezTo>
                <a:cubicBezTo>
                  <a:pt x="9575800" y="190536"/>
                  <a:pt x="9658350" y="50836"/>
                  <a:pt x="9772650" y="57186"/>
                </a:cubicBezTo>
                <a:cubicBezTo>
                  <a:pt x="9886950" y="63536"/>
                  <a:pt x="10045700" y="225461"/>
                  <a:pt x="10153650" y="228636"/>
                </a:cubicBezTo>
                <a:cubicBezTo>
                  <a:pt x="10261600" y="231811"/>
                  <a:pt x="10309225" y="76236"/>
                  <a:pt x="10420350" y="76236"/>
                </a:cubicBezTo>
                <a:cubicBezTo>
                  <a:pt x="10531475" y="76236"/>
                  <a:pt x="10706100" y="234986"/>
                  <a:pt x="10820400" y="228636"/>
                </a:cubicBezTo>
                <a:cubicBezTo>
                  <a:pt x="10934700" y="222286"/>
                  <a:pt x="10995025" y="41311"/>
                  <a:pt x="11106150" y="38136"/>
                </a:cubicBezTo>
                <a:cubicBezTo>
                  <a:pt x="11217275" y="34961"/>
                  <a:pt x="11382375" y="206411"/>
                  <a:pt x="11487150" y="209586"/>
                </a:cubicBezTo>
                <a:cubicBezTo>
                  <a:pt x="11591925" y="212761"/>
                  <a:pt x="11607800" y="47661"/>
                  <a:pt x="11734800" y="57186"/>
                </a:cubicBezTo>
                <a:cubicBezTo>
                  <a:pt x="11845925" y="65521"/>
                  <a:pt x="12044561" y="56839"/>
                  <a:pt x="12190326" y="197047"/>
                </a:cubicBezTo>
                <a:lnTo>
                  <a:pt x="12192000" y="199031"/>
                </a:lnTo>
                <a:lnTo>
                  <a:pt x="12192000" y="1508125"/>
                </a:lnTo>
                <a:lnTo>
                  <a:pt x="0" y="1508125"/>
                </a:lnTo>
                <a:lnTo>
                  <a:pt x="0" y="61356"/>
                </a:lnTo>
                <a:lnTo>
                  <a:pt x="18604" y="65428"/>
                </a:lnTo>
                <a:cubicBezTo>
                  <a:pt x="110629" y="97072"/>
                  <a:pt x="229394" y="206808"/>
                  <a:pt x="323850" y="209586"/>
                </a:cubicBezTo>
                <a:cubicBezTo>
                  <a:pt x="431800" y="212761"/>
                  <a:pt x="511175" y="76236"/>
                  <a:pt x="628650" y="76236"/>
                </a:cubicBezTo>
                <a:cubicBezTo>
                  <a:pt x="746125" y="76236"/>
                  <a:pt x="917575" y="215936"/>
                  <a:pt x="1028700" y="209586"/>
                </a:cubicBezTo>
                <a:cubicBezTo>
                  <a:pt x="1139825" y="203236"/>
                  <a:pt x="1193800" y="31786"/>
                  <a:pt x="1295400" y="38136"/>
                </a:cubicBezTo>
                <a:cubicBezTo>
                  <a:pt x="1397000" y="44486"/>
                  <a:pt x="1530350" y="244511"/>
                  <a:pt x="1638300" y="247686"/>
                </a:cubicBezTo>
                <a:cubicBezTo>
                  <a:pt x="1746250" y="250861"/>
                  <a:pt x="1831976" y="54011"/>
                  <a:pt x="1943100" y="57186"/>
                </a:cubicBezTo>
                <a:cubicBezTo>
                  <a:pt x="2054225" y="60361"/>
                  <a:pt x="2200276" y="263561"/>
                  <a:pt x="2305051" y="266736"/>
                </a:cubicBezTo>
                <a:cubicBezTo>
                  <a:pt x="2409825" y="269911"/>
                  <a:pt x="2466976" y="76236"/>
                  <a:pt x="2571750" y="76236"/>
                </a:cubicBezTo>
                <a:cubicBezTo>
                  <a:pt x="2676525" y="76236"/>
                  <a:pt x="2819401" y="263561"/>
                  <a:pt x="2933700" y="266736"/>
                </a:cubicBezTo>
                <a:cubicBezTo>
                  <a:pt x="3048000" y="269911"/>
                  <a:pt x="3143251" y="98461"/>
                  <a:pt x="3257550" y="95286"/>
                </a:cubicBezTo>
                <a:cubicBezTo>
                  <a:pt x="3371850" y="92111"/>
                  <a:pt x="3514726" y="257211"/>
                  <a:pt x="3619500" y="247686"/>
                </a:cubicBezTo>
                <a:cubicBezTo>
                  <a:pt x="3724275" y="238161"/>
                  <a:pt x="3778252" y="47661"/>
                  <a:pt x="3886200" y="38136"/>
                </a:cubicBezTo>
                <a:cubicBezTo>
                  <a:pt x="3994150" y="28611"/>
                  <a:pt x="4159251" y="190536"/>
                  <a:pt x="4267201" y="190536"/>
                </a:cubicBezTo>
                <a:cubicBezTo>
                  <a:pt x="4375153" y="190536"/>
                  <a:pt x="4432302" y="34961"/>
                  <a:pt x="4533902" y="38136"/>
                </a:cubicBezTo>
                <a:cubicBezTo>
                  <a:pt x="4635501" y="41311"/>
                  <a:pt x="4765676" y="209586"/>
                  <a:pt x="4876801" y="209586"/>
                </a:cubicBezTo>
                <a:cubicBezTo>
                  <a:pt x="4987926" y="209586"/>
                  <a:pt x="5102227" y="34961"/>
                  <a:pt x="5200652" y="38136"/>
                </a:cubicBezTo>
                <a:cubicBezTo>
                  <a:pt x="5299077" y="41311"/>
                  <a:pt x="5356226" y="225461"/>
                  <a:pt x="5467352" y="228636"/>
                </a:cubicBezTo>
                <a:cubicBezTo>
                  <a:pt x="5578476" y="231811"/>
                  <a:pt x="5753102" y="60361"/>
                  <a:pt x="5867402" y="57186"/>
                </a:cubicBezTo>
                <a:cubicBezTo>
                  <a:pt x="5981700" y="54011"/>
                  <a:pt x="6045200" y="215936"/>
                  <a:pt x="6153151" y="209586"/>
                </a:cubicBezTo>
                <a:cubicBezTo>
                  <a:pt x="6261101" y="203236"/>
                  <a:pt x="6397625" y="19086"/>
                  <a:pt x="6515101" y="19086"/>
                </a:cubicBezTo>
                <a:cubicBezTo>
                  <a:pt x="6632576" y="19086"/>
                  <a:pt x="6750051" y="209586"/>
                  <a:pt x="6858000" y="209586"/>
                </a:cubicBezTo>
                <a:cubicBezTo>
                  <a:pt x="6965951" y="209586"/>
                  <a:pt x="7051675" y="15911"/>
                  <a:pt x="7162800" y="19086"/>
                </a:cubicBezTo>
                <a:cubicBezTo>
                  <a:pt x="7273926" y="22261"/>
                  <a:pt x="7416800" y="231811"/>
                  <a:pt x="7524750" y="228636"/>
                </a:cubicBezTo>
                <a:cubicBezTo>
                  <a:pt x="7632701" y="225461"/>
                  <a:pt x="7705726" y="3211"/>
                  <a:pt x="7810500" y="36"/>
                </a:cubicBezTo>
                <a:close/>
              </a:path>
            </a:pathLst>
          </a:custGeom>
          <a:solidFill>
            <a:srgbClr val="CAEFFB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2" name="任意多边形: 形状 23">
            <a:extLst>
              <a:ext uri="{FF2B5EF4-FFF2-40B4-BE49-F238E27FC236}">
                <a16:creationId xmlns:a16="http://schemas.microsoft.com/office/drawing/2014/main" id="{D32BCF95-A5FB-4C34-904D-BC50C7ABAF13}"/>
              </a:ext>
            </a:extLst>
          </p:cNvPr>
          <p:cNvSpPr/>
          <p:nvPr/>
        </p:nvSpPr>
        <p:spPr>
          <a:xfrm>
            <a:off x="0" y="5616576"/>
            <a:ext cx="12192000" cy="1241425"/>
          </a:xfrm>
          <a:custGeom>
            <a:avLst/>
            <a:gdLst>
              <a:gd name="connsiteX0" fmla="*/ 8096251 w 12192000"/>
              <a:gd name="connsiteY0" fmla="*/ 36 h 1241425"/>
              <a:gd name="connsiteX1" fmla="*/ 8439150 w 12192000"/>
              <a:gd name="connsiteY1" fmla="*/ 209586 h 1241425"/>
              <a:gd name="connsiteX2" fmla="*/ 8743950 w 12192000"/>
              <a:gd name="connsiteY2" fmla="*/ 57186 h 1241425"/>
              <a:gd name="connsiteX3" fmla="*/ 9124950 w 12192000"/>
              <a:gd name="connsiteY3" fmla="*/ 247686 h 1241425"/>
              <a:gd name="connsiteX4" fmla="*/ 9410700 w 12192000"/>
              <a:gd name="connsiteY4" fmla="*/ 57186 h 1241425"/>
              <a:gd name="connsiteX5" fmla="*/ 9753600 w 12192000"/>
              <a:gd name="connsiteY5" fmla="*/ 190536 h 1241425"/>
              <a:gd name="connsiteX6" fmla="*/ 10058400 w 12192000"/>
              <a:gd name="connsiteY6" fmla="*/ 57186 h 1241425"/>
              <a:gd name="connsiteX7" fmla="*/ 10439400 w 12192000"/>
              <a:gd name="connsiteY7" fmla="*/ 228636 h 1241425"/>
              <a:gd name="connsiteX8" fmla="*/ 10706100 w 12192000"/>
              <a:gd name="connsiteY8" fmla="*/ 76236 h 1241425"/>
              <a:gd name="connsiteX9" fmla="*/ 11106150 w 12192000"/>
              <a:gd name="connsiteY9" fmla="*/ 228636 h 1241425"/>
              <a:gd name="connsiteX10" fmla="*/ 11391900 w 12192000"/>
              <a:gd name="connsiteY10" fmla="*/ 38136 h 1241425"/>
              <a:gd name="connsiteX11" fmla="*/ 11772900 w 12192000"/>
              <a:gd name="connsiteY11" fmla="*/ 209586 h 1241425"/>
              <a:gd name="connsiteX12" fmla="*/ 12020550 w 12192000"/>
              <a:gd name="connsiteY12" fmla="*/ 57186 h 1241425"/>
              <a:gd name="connsiteX13" fmla="*/ 12133957 w 12192000"/>
              <a:gd name="connsiteY13" fmla="*/ 64032 h 1241425"/>
              <a:gd name="connsiteX14" fmla="*/ 12192000 w 12192000"/>
              <a:gd name="connsiteY14" fmla="*/ 70611 h 1241425"/>
              <a:gd name="connsiteX15" fmla="*/ 12192000 w 12192000"/>
              <a:gd name="connsiteY15" fmla="*/ 1241425 h 1241425"/>
              <a:gd name="connsiteX16" fmla="*/ 0 w 12192000"/>
              <a:gd name="connsiteY16" fmla="*/ 1241425 h 1241425"/>
              <a:gd name="connsiteX17" fmla="*/ 0 w 12192000"/>
              <a:gd name="connsiteY17" fmla="*/ 191021 h 1241425"/>
              <a:gd name="connsiteX18" fmla="*/ 38100 w 12192000"/>
              <a:gd name="connsiteY18" fmla="*/ 171486 h 1241425"/>
              <a:gd name="connsiteX19" fmla="*/ 266700 w 12192000"/>
              <a:gd name="connsiteY19" fmla="*/ 57186 h 1241425"/>
              <a:gd name="connsiteX20" fmla="*/ 609600 w 12192000"/>
              <a:gd name="connsiteY20" fmla="*/ 209586 h 1241425"/>
              <a:gd name="connsiteX21" fmla="*/ 914400 w 12192000"/>
              <a:gd name="connsiteY21" fmla="*/ 76236 h 1241425"/>
              <a:gd name="connsiteX22" fmla="*/ 1314450 w 12192000"/>
              <a:gd name="connsiteY22" fmla="*/ 209586 h 1241425"/>
              <a:gd name="connsiteX23" fmla="*/ 1581150 w 12192000"/>
              <a:gd name="connsiteY23" fmla="*/ 38136 h 1241425"/>
              <a:gd name="connsiteX24" fmla="*/ 1924050 w 12192000"/>
              <a:gd name="connsiteY24" fmla="*/ 247686 h 1241425"/>
              <a:gd name="connsiteX25" fmla="*/ 2228850 w 12192000"/>
              <a:gd name="connsiteY25" fmla="*/ 57186 h 1241425"/>
              <a:gd name="connsiteX26" fmla="*/ 2590800 w 12192000"/>
              <a:gd name="connsiteY26" fmla="*/ 266736 h 1241425"/>
              <a:gd name="connsiteX27" fmla="*/ 2857501 w 12192000"/>
              <a:gd name="connsiteY27" fmla="*/ 76236 h 1241425"/>
              <a:gd name="connsiteX28" fmla="*/ 3219450 w 12192000"/>
              <a:gd name="connsiteY28" fmla="*/ 266736 h 1241425"/>
              <a:gd name="connsiteX29" fmla="*/ 3543300 w 12192000"/>
              <a:gd name="connsiteY29" fmla="*/ 95286 h 1241425"/>
              <a:gd name="connsiteX30" fmla="*/ 3905250 w 12192000"/>
              <a:gd name="connsiteY30" fmla="*/ 247686 h 1241425"/>
              <a:gd name="connsiteX31" fmla="*/ 4171951 w 12192000"/>
              <a:gd name="connsiteY31" fmla="*/ 38136 h 1241425"/>
              <a:gd name="connsiteX32" fmla="*/ 4552951 w 12192000"/>
              <a:gd name="connsiteY32" fmla="*/ 190536 h 1241425"/>
              <a:gd name="connsiteX33" fmla="*/ 4819651 w 12192000"/>
              <a:gd name="connsiteY33" fmla="*/ 38136 h 1241425"/>
              <a:gd name="connsiteX34" fmla="*/ 5162552 w 12192000"/>
              <a:gd name="connsiteY34" fmla="*/ 209586 h 1241425"/>
              <a:gd name="connsiteX35" fmla="*/ 5486401 w 12192000"/>
              <a:gd name="connsiteY35" fmla="*/ 38136 h 1241425"/>
              <a:gd name="connsiteX36" fmla="*/ 5753102 w 12192000"/>
              <a:gd name="connsiteY36" fmla="*/ 228636 h 1241425"/>
              <a:gd name="connsiteX37" fmla="*/ 6153151 w 12192000"/>
              <a:gd name="connsiteY37" fmla="*/ 57186 h 1241425"/>
              <a:gd name="connsiteX38" fmla="*/ 6438900 w 12192000"/>
              <a:gd name="connsiteY38" fmla="*/ 209586 h 1241425"/>
              <a:gd name="connsiteX39" fmla="*/ 6800850 w 12192000"/>
              <a:gd name="connsiteY39" fmla="*/ 19086 h 1241425"/>
              <a:gd name="connsiteX40" fmla="*/ 7143750 w 12192000"/>
              <a:gd name="connsiteY40" fmla="*/ 209586 h 1241425"/>
              <a:gd name="connsiteX41" fmla="*/ 7448550 w 12192000"/>
              <a:gd name="connsiteY41" fmla="*/ 19086 h 1241425"/>
              <a:gd name="connsiteX42" fmla="*/ 7810500 w 12192000"/>
              <a:gd name="connsiteY42" fmla="*/ 228636 h 1241425"/>
              <a:gd name="connsiteX43" fmla="*/ 8096251 w 12192000"/>
              <a:gd name="connsiteY43" fmla="*/ 36 h 124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2192000" h="1241425">
                <a:moveTo>
                  <a:pt x="8096251" y="36"/>
                </a:moveTo>
                <a:cubicBezTo>
                  <a:pt x="8201025" y="-3139"/>
                  <a:pt x="8331200" y="200061"/>
                  <a:pt x="8439150" y="209586"/>
                </a:cubicBezTo>
                <a:cubicBezTo>
                  <a:pt x="8547100" y="219111"/>
                  <a:pt x="8629650" y="50836"/>
                  <a:pt x="8743950" y="57186"/>
                </a:cubicBezTo>
                <a:cubicBezTo>
                  <a:pt x="8858250" y="63536"/>
                  <a:pt x="9013825" y="247686"/>
                  <a:pt x="9124950" y="247686"/>
                </a:cubicBezTo>
                <a:cubicBezTo>
                  <a:pt x="9236075" y="247686"/>
                  <a:pt x="9305925" y="66711"/>
                  <a:pt x="9410700" y="57186"/>
                </a:cubicBezTo>
                <a:cubicBezTo>
                  <a:pt x="9515475" y="47661"/>
                  <a:pt x="9645650" y="190536"/>
                  <a:pt x="9753600" y="190536"/>
                </a:cubicBezTo>
                <a:cubicBezTo>
                  <a:pt x="9861550" y="190536"/>
                  <a:pt x="9944100" y="50836"/>
                  <a:pt x="10058400" y="57186"/>
                </a:cubicBezTo>
                <a:cubicBezTo>
                  <a:pt x="10172700" y="63536"/>
                  <a:pt x="10331450" y="225461"/>
                  <a:pt x="10439400" y="228636"/>
                </a:cubicBezTo>
                <a:cubicBezTo>
                  <a:pt x="10547350" y="231811"/>
                  <a:pt x="10594975" y="76236"/>
                  <a:pt x="10706100" y="76236"/>
                </a:cubicBezTo>
                <a:cubicBezTo>
                  <a:pt x="10817225" y="76236"/>
                  <a:pt x="10991850" y="234986"/>
                  <a:pt x="11106150" y="228636"/>
                </a:cubicBezTo>
                <a:cubicBezTo>
                  <a:pt x="11220450" y="222286"/>
                  <a:pt x="11280775" y="41311"/>
                  <a:pt x="11391900" y="38136"/>
                </a:cubicBezTo>
                <a:cubicBezTo>
                  <a:pt x="11503025" y="34961"/>
                  <a:pt x="11668125" y="206411"/>
                  <a:pt x="11772900" y="209586"/>
                </a:cubicBezTo>
                <a:cubicBezTo>
                  <a:pt x="11877675" y="212761"/>
                  <a:pt x="11893550" y="47661"/>
                  <a:pt x="12020550" y="57186"/>
                </a:cubicBezTo>
                <a:cubicBezTo>
                  <a:pt x="12052300" y="59568"/>
                  <a:pt x="12091194" y="60560"/>
                  <a:pt x="12133957" y="64032"/>
                </a:cubicBezTo>
                <a:lnTo>
                  <a:pt x="12192000" y="70611"/>
                </a:lnTo>
                <a:lnTo>
                  <a:pt x="12192000" y="1241425"/>
                </a:lnTo>
                <a:lnTo>
                  <a:pt x="0" y="1241425"/>
                </a:lnTo>
                <a:lnTo>
                  <a:pt x="0" y="191021"/>
                </a:lnTo>
                <a:lnTo>
                  <a:pt x="38100" y="171486"/>
                </a:lnTo>
                <a:cubicBezTo>
                  <a:pt x="168275" y="104811"/>
                  <a:pt x="171450" y="50836"/>
                  <a:pt x="266700" y="57186"/>
                </a:cubicBezTo>
                <a:cubicBezTo>
                  <a:pt x="361950" y="63536"/>
                  <a:pt x="501650" y="206411"/>
                  <a:pt x="609600" y="209586"/>
                </a:cubicBezTo>
                <a:cubicBezTo>
                  <a:pt x="717550" y="212761"/>
                  <a:pt x="796925" y="76236"/>
                  <a:pt x="914400" y="76236"/>
                </a:cubicBezTo>
                <a:cubicBezTo>
                  <a:pt x="1031875" y="76236"/>
                  <a:pt x="1203325" y="215936"/>
                  <a:pt x="1314450" y="209586"/>
                </a:cubicBezTo>
                <a:cubicBezTo>
                  <a:pt x="1425575" y="203236"/>
                  <a:pt x="1479551" y="31786"/>
                  <a:pt x="1581150" y="38136"/>
                </a:cubicBezTo>
                <a:cubicBezTo>
                  <a:pt x="1682750" y="44486"/>
                  <a:pt x="1816101" y="244511"/>
                  <a:pt x="1924050" y="247686"/>
                </a:cubicBezTo>
                <a:cubicBezTo>
                  <a:pt x="2032000" y="250861"/>
                  <a:pt x="2117725" y="54011"/>
                  <a:pt x="2228850" y="57186"/>
                </a:cubicBezTo>
                <a:cubicBezTo>
                  <a:pt x="2339975" y="60361"/>
                  <a:pt x="2486026" y="263561"/>
                  <a:pt x="2590800" y="266736"/>
                </a:cubicBezTo>
                <a:cubicBezTo>
                  <a:pt x="2695575" y="269911"/>
                  <a:pt x="2752725" y="76236"/>
                  <a:pt x="2857501" y="76236"/>
                </a:cubicBezTo>
                <a:cubicBezTo>
                  <a:pt x="2962275" y="76236"/>
                  <a:pt x="3105150" y="263561"/>
                  <a:pt x="3219450" y="266736"/>
                </a:cubicBezTo>
                <a:cubicBezTo>
                  <a:pt x="3333750" y="269911"/>
                  <a:pt x="3429000" y="98461"/>
                  <a:pt x="3543300" y="95286"/>
                </a:cubicBezTo>
                <a:cubicBezTo>
                  <a:pt x="3657600" y="92111"/>
                  <a:pt x="3800476" y="257211"/>
                  <a:pt x="3905250" y="247686"/>
                </a:cubicBezTo>
                <a:cubicBezTo>
                  <a:pt x="4010025" y="238161"/>
                  <a:pt x="4064000" y="47661"/>
                  <a:pt x="4171951" y="38136"/>
                </a:cubicBezTo>
                <a:cubicBezTo>
                  <a:pt x="4279902" y="28611"/>
                  <a:pt x="4445002" y="190536"/>
                  <a:pt x="4552951" y="190536"/>
                </a:cubicBezTo>
                <a:cubicBezTo>
                  <a:pt x="4660901" y="190536"/>
                  <a:pt x="4718051" y="34961"/>
                  <a:pt x="4819651" y="38136"/>
                </a:cubicBezTo>
                <a:cubicBezTo>
                  <a:pt x="4921252" y="41311"/>
                  <a:pt x="5051426" y="209586"/>
                  <a:pt x="5162552" y="209586"/>
                </a:cubicBezTo>
                <a:cubicBezTo>
                  <a:pt x="5273676" y="209586"/>
                  <a:pt x="5387976" y="34961"/>
                  <a:pt x="5486401" y="38136"/>
                </a:cubicBezTo>
                <a:cubicBezTo>
                  <a:pt x="5584826" y="41311"/>
                  <a:pt x="5641975" y="225461"/>
                  <a:pt x="5753102" y="228636"/>
                </a:cubicBezTo>
                <a:cubicBezTo>
                  <a:pt x="5864227" y="231811"/>
                  <a:pt x="6038850" y="60361"/>
                  <a:pt x="6153151" y="57186"/>
                </a:cubicBezTo>
                <a:cubicBezTo>
                  <a:pt x="6267451" y="54011"/>
                  <a:pt x="6330951" y="215936"/>
                  <a:pt x="6438900" y="209586"/>
                </a:cubicBezTo>
                <a:cubicBezTo>
                  <a:pt x="6546851" y="203236"/>
                  <a:pt x="6683375" y="19086"/>
                  <a:pt x="6800850" y="19086"/>
                </a:cubicBezTo>
                <a:cubicBezTo>
                  <a:pt x="6918325" y="19086"/>
                  <a:pt x="7035801" y="209586"/>
                  <a:pt x="7143750" y="209586"/>
                </a:cubicBezTo>
                <a:cubicBezTo>
                  <a:pt x="7251700" y="209586"/>
                  <a:pt x="7337426" y="15911"/>
                  <a:pt x="7448550" y="19086"/>
                </a:cubicBezTo>
                <a:cubicBezTo>
                  <a:pt x="7559675" y="22261"/>
                  <a:pt x="7702551" y="231811"/>
                  <a:pt x="7810500" y="228636"/>
                </a:cubicBezTo>
                <a:cubicBezTo>
                  <a:pt x="7918451" y="225461"/>
                  <a:pt x="7991475" y="3211"/>
                  <a:pt x="8096251" y="36"/>
                </a:cubicBezTo>
                <a:close/>
              </a:path>
            </a:pathLst>
          </a:custGeom>
          <a:solidFill>
            <a:srgbClr val="00AAE5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3" name="任意多边形: 形状 17">
            <a:extLst>
              <a:ext uri="{FF2B5EF4-FFF2-40B4-BE49-F238E27FC236}">
                <a16:creationId xmlns:a16="http://schemas.microsoft.com/office/drawing/2014/main" id="{1312F7B7-B4E2-4142-95D7-12AED8257AB4}"/>
              </a:ext>
            </a:extLst>
          </p:cNvPr>
          <p:cNvSpPr/>
          <p:nvPr/>
        </p:nvSpPr>
        <p:spPr>
          <a:xfrm>
            <a:off x="0" y="5959476"/>
            <a:ext cx="12192000" cy="898525"/>
          </a:xfrm>
          <a:custGeom>
            <a:avLst/>
            <a:gdLst>
              <a:gd name="connsiteX0" fmla="*/ 7810500 w 12192000"/>
              <a:gd name="connsiteY0" fmla="*/ 36 h 898525"/>
              <a:gd name="connsiteX1" fmla="*/ 8153401 w 12192000"/>
              <a:gd name="connsiteY1" fmla="*/ 209586 h 898525"/>
              <a:gd name="connsiteX2" fmla="*/ 8458200 w 12192000"/>
              <a:gd name="connsiteY2" fmla="*/ 57186 h 898525"/>
              <a:gd name="connsiteX3" fmla="*/ 8839200 w 12192000"/>
              <a:gd name="connsiteY3" fmla="*/ 247686 h 898525"/>
              <a:gd name="connsiteX4" fmla="*/ 9124950 w 12192000"/>
              <a:gd name="connsiteY4" fmla="*/ 57186 h 898525"/>
              <a:gd name="connsiteX5" fmla="*/ 9467850 w 12192000"/>
              <a:gd name="connsiteY5" fmla="*/ 190536 h 898525"/>
              <a:gd name="connsiteX6" fmla="*/ 9772650 w 12192000"/>
              <a:gd name="connsiteY6" fmla="*/ 57186 h 898525"/>
              <a:gd name="connsiteX7" fmla="*/ 10153650 w 12192000"/>
              <a:gd name="connsiteY7" fmla="*/ 228636 h 898525"/>
              <a:gd name="connsiteX8" fmla="*/ 10420350 w 12192000"/>
              <a:gd name="connsiteY8" fmla="*/ 76236 h 898525"/>
              <a:gd name="connsiteX9" fmla="*/ 10820400 w 12192000"/>
              <a:gd name="connsiteY9" fmla="*/ 228636 h 898525"/>
              <a:gd name="connsiteX10" fmla="*/ 11106150 w 12192000"/>
              <a:gd name="connsiteY10" fmla="*/ 38136 h 898525"/>
              <a:gd name="connsiteX11" fmla="*/ 11487150 w 12192000"/>
              <a:gd name="connsiteY11" fmla="*/ 209586 h 898525"/>
              <a:gd name="connsiteX12" fmla="*/ 11734800 w 12192000"/>
              <a:gd name="connsiteY12" fmla="*/ 57186 h 898525"/>
              <a:gd name="connsiteX13" fmla="*/ 12190326 w 12192000"/>
              <a:gd name="connsiteY13" fmla="*/ 197047 h 898525"/>
              <a:gd name="connsiteX14" fmla="*/ 12192000 w 12192000"/>
              <a:gd name="connsiteY14" fmla="*/ 199031 h 898525"/>
              <a:gd name="connsiteX15" fmla="*/ 12192000 w 12192000"/>
              <a:gd name="connsiteY15" fmla="*/ 898525 h 898525"/>
              <a:gd name="connsiteX16" fmla="*/ 0 w 12192000"/>
              <a:gd name="connsiteY16" fmla="*/ 898525 h 898525"/>
              <a:gd name="connsiteX17" fmla="*/ 0 w 12192000"/>
              <a:gd name="connsiteY17" fmla="*/ 61356 h 898525"/>
              <a:gd name="connsiteX18" fmla="*/ 18604 w 12192000"/>
              <a:gd name="connsiteY18" fmla="*/ 65428 h 898525"/>
              <a:gd name="connsiteX19" fmla="*/ 323850 w 12192000"/>
              <a:gd name="connsiteY19" fmla="*/ 209586 h 898525"/>
              <a:gd name="connsiteX20" fmla="*/ 628650 w 12192000"/>
              <a:gd name="connsiteY20" fmla="*/ 76236 h 898525"/>
              <a:gd name="connsiteX21" fmla="*/ 1028700 w 12192000"/>
              <a:gd name="connsiteY21" fmla="*/ 209586 h 898525"/>
              <a:gd name="connsiteX22" fmla="*/ 1295400 w 12192000"/>
              <a:gd name="connsiteY22" fmla="*/ 38136 h 898525"/>
              <a:gd name="connsiteX23" fmla="*/ 1638300 w 12192000"/>
              <a:gd name="connsiteY23" fmla="*/ 247686 h 898525"/>
              <a:gd name="connsiteX24" fmla="*/ 1943100 w 12192000"/>
              <a:gd name="connsiteY24" fmla="*/ 57186 h 898525"/>
              <a:gd name="connsiteX25" fmla="*/ 2305051 w 12192000"/>
              <a:gd name="connsiteY25" fmla="*/ 266736 h 898525"/>
              <a:gd name="connsiteX26" fmla="*/ 2571750 w 12192000"/>
              <a:gd name="connsiteY26" fmla="*/ 76236 h 898525"/>
              <a:gd name="connsiteX27" fmla="*/ 2933700 w 12192000"/>
              <a:gd name="connsiteY27" fmla="*/ 266736 h 898525"/>
              <a:gd name="connsiteX28" fmla="*/ 3257550 w 12192000"/>
              <a:gd name="connsiteY28" fmla="*/ 95286 h 898525"/>
              <a:gd name="connsiteX29" fmla="*/ 3619500 w 12192000"/>
              <a:gd name="connsiteY29" fmla="*/ 247686 h 898525"/>
              <a:gd name="connsiteX30" fmla="*/ 3886200 w 12192000"/>
              <a:gd name="connsiteY30" fmla="*/ 38136 h 898525"/>
              <a:gd name="connsiteX31" fmla="*/ 4267201 w 12192000"/>
              <a:gd name="connsiteY31" fmla="*/ 190536 h 898525"/>
              <a:gd name="connsiteX32" fmla="*/ 4533902 w 12192000"/>
              <a:gd name="connsiteY32" fmla="*/ 38136 h 898525"/>
              <a:gd name="connsiteX33" fmla="*/ 4876801 w 12192000"/>
              <a:gd name="connsiteY33" fmla="*/ 209586 h 898525"/>
              <a:gd name="connsiteX34" fmla="*/ 5200652 w 12192000"/>
              <a:gd name="connsiteY34" fmla="*/ 38136 h 898525"/>
              <a:gd name="connsiteX35" fmla="*/ 5467352 w 12192000"/>
              <a:gd name="connsiteY35" fmla="*/ 228636 h 898525"/>
              <a:gd name="connsiteX36" fmla="*/ 5867402 w 12192000"/>
              <a:gd name="connsiteY36" fmla="*/ 57186 h 898525"/>
              <a:gd name="connsiteX37" fmla="*/ 6153151 w 12192000"/>
              <a:gd name="connsiteY37" fmla="*/ 209586 h 898525"/>
              <a:gd name="connsiteX38" fmla="*/ 6515101 w 12192000"/>
              <a:gd name="connsiteY38" fmla="*/ 19086 h 898525"/>
              <a:gd name="connsiteX39" fmla="*/ 6858000 w 12192000"/>
              <a:gd name="connsiteY39" fmla="*/ 209586 h 898525"/>
              <a:gd name="connsiteX40" fmla="*/ 7162800 w 12192000"/>
              <a:gd name="connsiteY40" fmla="*/ 19086 h 898525"/>
              <a:gd name="connsiteX41" fmla="*/ 7524750 w 12192000"/>
              <a:gd name="connsiteY41" fmla="*/ 228636 h 898525"/>
              <a:gd name="connsiteX42" fmla="*/ 7810500 w 12192000"/>
              <a:gd name="connsiteY42" fmla="*/ 36 h 898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2192000" h="898525">
                <a:moveTo>
                  <a:pt x="7810500" y="36"/>
                </a:moveTo>
                <a:cubicBezTo>
                  <a:pt x="7915276" y="-3139"/>
                  <a:pt x="8045450" y="200061"/>
                  <a:pt x="8153401" y="209586"/>
                </a:cubicBezTo>
                <a:cubicBezTo>
                  <a:pt x="8261350" y="219111"/>
                  <a:pt x="8343900" y="50836"/>
                  <a:pt x="8458200" y="57186"/>
                </a:cubicBezTo>
                <a:cubicBezTo>
                  <a:pt x="8572500" y="63536"/>
                  <a:pt x="8728075" y="247686"/>
                  <a:pt x="8839200" y="247686"/>
                </a:cubicBezTo>
                <a:cubicBezTo>
                  <a:pt x="8950325" y="247686"/>
                  <a:pt x="9020175" y="66711"/>
                  <a:pt x="9124950" y="57186"/>
                </a:cubicBezTo>
                <a:cubicBezTo>
                  <a:pt x="9229725" y="47661"/>
                  <a:pt x="9359900" y="190536"/>
                  <a:pt x="9467850" y="190536"/>
                </a:cubicBezTo>
                <a:cubicBezTo>
                  <a:pt x="9575800" y="190536"/>
                  <a:pt x="9658350" y="50836"/>
                  <a:pt x="9772650" y="57186"/>
                </a:cubicBezTo>
                <a:cubicBezTo>
                  <a:pt x="9886950" y="63536"/>
                  <a:pt x="10045700" y="225461"/>
                  <a:pt x="10153650" y="228636"/>
                </a:cubicBezTo>
                <a:cubicBezTo>
                  <a:pt x="10261600" y="231811"/>
                  <a:pt x="10309225" y="76236"/>
                  <a:pt x="10420350" y="76236"/>
                </a:cubicBezTo>
                <a:cubicBezTo>
                  <a:pt x="10531475" y="76236"/>
                  <a:pt x="10706100" y="234986"/>
                  <a:pt x="10820400" y="228636"/>
                </a:cubicBezTo>
                <a:cubicBezTo>
                  <a:pt x="10934700" y="222286"/>
                  <a:pt x="10995025" y="41311"/>
                  <a:pt x="11106150" y="38136"/>
                </a:cubicBezTo>
                <a:cubicBezTo>
                  <a:pt x="11217275" y="34961"/>
                  <a:pt x="11382375" y="206411"/>
                  <a:pt x="11487150" y="209586"/>
                </a:cubicBezTo>
                <a:cubicBezTo>
                  <a:pt x="11591925" y="212761"/>
                  <a:pt x="11607800" y="47661"/>
                  <a:pt x="11734800" y="57186"/>
                </a:cubicBezTo>
                <a:cubicBezTo>
                  <a:pt x="11845925" y="65521"/>
                  <a:pt x="12044561" y="56839"/>
                  <a:pt x="12190326" y="197047"/>
                </a:cubicBezTo>
                <a:lnTo>
                  <a:pt x="12192000" y="199031"/>
                </a:lnTo>
                <a:lnTo>
                  <a:pt x="12192000" y="898525"/>
                </a:lnTo>
                <a:lnTo>
                  <a:pt x="0" y="898525"/>
                </a:lnTo>
                <a:lnTo>
                  <a:pt x="0" y="61356"/>
                </a:lnTo>
                <a:lnTo>
                  <a:pt x="18604" y="65428"/>
                </a:lnTo>
                <a:cubicBezTo>
                  <a:pt x="110629" y="97072"/>
                  <a:pt x="229394" y="206808"/>
                  <a:pt x="323850" y="209586"/>
                </a:cubicBezTo>
                <a:cubicBezTo>
                  <a:pt x="431800" y="212761"/>
                  <a:pt x="511175" y="76236"/>
                  <a:pt x="628650" y="76236"/>
                </a:cubicBezTo>
                <a:cubicBezTo>
                  <a:pt x="746125" y="76236"/>
                  <a:pt x="917575" y="215936"/>
                  <a:pt x="1028700" y="209586"/>
                </a:cubicBezTo>
                <a:cubicBezTo>
                  <a:pt x="1139825" y="203236"/>
                  <a:pt x="1193800" y="31786"/>
                  <a:pt x="1295400" y="38136"/>
                </a:cubicBezTo>
                <a:cubicBezTo>
                  <a:pt x="1397000" y="44486"/>
                  <a:pt x="1530350" y="244511"/>
                  <a:pt x="1638300" y="247686"/>
                </a:cubicBezTo>
                <a:cubicBezTo>
                  <a:pt x="1746250" y="250861"/>
                  <a:pt x="1831976" y="54011"/>
                  <a:pt x="1943100" y="57186"/>
                </a:cubicBezTo>
                <a:cubicBezTo>
                  <a:pt x="2054225" y="60361"/>
                  <a:pt x="2200276" y="263561"/>
                  <a:pt x="2305051" y="266736"/>
                </a:cubicBezTo>
                <a:cubicBezTo>
                  <a:pt x="2409825" y="269911"/>
                  <a:pt x="2466976" y="76236"/>
                  <a:pt x="2571750" y="76236"/>
                </a:cubicBezTo>
                <a:cubicBezTo>
                  <a:pt x="2676525" y="76236"/>
                  <a:pt x="2819401" y="263561"/>
                  <a:pt x="2933700" y="266736"/>
                </a:cubicBezTo>
                <a:cubicBezTo>
                  <a:pt x="3048000" y="269911"/>
                  <a:pt x="3143251" y="98461"/>
                  <a:pt x="3257550" y="95286"/>
                </a:cubicBezTo>
                <a:cubicBezTo>
                  <a:pt x="3371850" y="92111"/>
                  <a:pt x="3514726" y="257211"/>
                  <a:pt x="3619500" y="247686"/>
                </a:cubicBezTo>
                <a:cubicBezTo>
                  <a:pt x="3724275" y="238161"/>
                  <a:pt x="3778252" y="47661"/>
                  <a:pt x="3886200" y="38136"/>
                </a:cubicBezTo>
                <a:cubicBezTo>
                  <a:pt x="3994150" y="28611"/>
                  <a:pt x="4159251" y="190536"/>
                  <a:pt x="4267201" y="190536"/>
                </a:cubicBezTo>
                <a:cubicBezTo>
                  <a:pt x="4375153" y="190536"/>
                  <a:pt x="4432302" y="34961"/>
                  <a:pt x="4533902" y="38136"/>
                </a:cubicBezTo>
                <a:cubicBezTo>
                  <a:pt x="4635501" y="41311"/>
                  <a:pt x="4765676" y="209586"/>
                  <a:pt x="4876801" y="209586"/>
                </a:cubicBezTo>
                <a:cubicBezTo>
                  <a:pt x="4987926" y="209586"/>
                  <a:pt x="5102227" y="34961"/>
                  <a:pt x="5200652" y="38136"/>
                </a:cubicBezTo>
                <a:cubicBezTo>
                  <a:pt x="5299077" y="41311"/>
                  <a:pt x="5356226" y="225461"/>
                  <a:pt x="5467352" y="228636"/>
                </a:cubicBezTo>
                <a:cubicBezTo>
                  <a:pt x="5578476" y="231811"/>
                  <a:pt x="5753102" y="60361"/>
                  <a:pt x="5867402" y="57186"/>
                </a:cubicBezTo>
                <a:cubicBezTo>
                  <a:pt x="5981700" y="54011"/>
                  <a:pt x="6045200" y="215936"/>
                  <a:pt x="6153151" y="209586"/>
                </a:cubicBezTo>
                <a:cubicBezTo>
                  <a:pt x="6261101" y="203236"/>
                  <a:pt x="6397625" y="19086"/>
                  <a:pt x="6515101" y="19086"/>
                </a:cubicBezTo>
                <a:cubicBezTo>
                  <a:pt x="6632576" y="19086"/>
                  <a:pt x="6750051" y="209586"/>
                  <a:pt x="6858000" y="209586"/>
                </a:cubicBezTo>
                <a:cubicBezTo>
                  <a:pt x="6965951" y="209586"/>
                  <a:pt x="7051675" y="15911"/>
                  <a:pt x="7162800" y="19086"/>
                </a:cubicBezTo>
                <a:cubicBezTo>
                  <a:pt x="7273926" y="22261"/>
                  <a:pt x="7416800" y="231811"/>
                  <a:pt x="7524750" y="228636"/>
                </a:cubicBezTo>
                <a:cubicBezTo>
                  <a:pt x="7632701" y="225461"/>
                  <a:pt x="7705726" y="3211"/>
                  <a:pt x="7810500" y="36"/>
                </a:cubicBezTo>
                <a:close/>
              </a:path>
            </a:pathLst>
          </a:custGeom>
          <a:solidFill>
            <a:srgbClr val="CAEFFB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4" name="任意多边形: 形状 11">
            <a:extLst>
              <a:ext uri="{FF2B5EF4-FFF2-40B4-BE49-F238E27FC236}">
                <a16:creationId xmlns:a16="http://schemas.microsoft.com/office/drawing/2014/main" id="{DF143039-91FE-457B-9E67-8F67ACA3B7E3}"/>
              </a:ext>
            </a:extLst>
          </p:cNvPr>
          <p:cNvSpPr/>
          <p:nvPr/>
        </p:nvSpPr>
        <p:spPr>
          <a:xfrm>
            <a:off x="0" y="6289676"/>
            <a:ext cx="12192000" cy="568325"/>
          </a:xfrm>
          <a:custGeom>
            <a:avLst/>
            <a:gdLst>
              <a:gd name="connsiteX0" fmla="*/ 8096251 w 12192000"/>
              <a:gd name="connsiteY0" fmla="*/ 36 h 568325"/>
              <a:gd name="connsiteX1" fmla="*/ 8439150 w 12192000"/>
              <a:gd name="connsiteY1" fmla="*/ 209586 h 568325"/>
              <a:gd name="connsiteX2" fmla="*/ 8743950 w 12192000"/>
              <a:gd name="connsiteY2" fmla="*/ 57186 h 568325"/>
              <a:gd name="connsiteX3" fmla="*/ 9124950 w 12192000"/>
              <a:gd name="connsiteY3" fmla="*/ 247686 h 568325"/>
              <a:gd name="connsiteX4" fmla="*/ 9410700 w 12192000"/>
              <a:gd name="connsiteY4" fmla="*/ 57186 h 568325"/>
              <a:gd name="connsiteX5" fmla="*/ 9753600 w 12192000"/>
              <a:gd name="connsiteY5" fmla="*/ 190536 h 568325"/>
              <a:gd name="connsiteX6" fmla="*/ 10058400 w 12192000"/>
              <a:gd name="connsiteY6" fmla="*/ 57186 h 568325"/>
              <a:gd name="connsiteX7" fmla="*/ 10439400 w 12192000"/>
              <a:gd name="connsiteY7" fmla="*/ 228636 h 568325"/>
              <a:gd name="connsiteX8" fmla="*/ 10706100 w 12192000"/>
              <a:gd name="connsiteY8" fmla="*/ 76236 h 568325"/>
              <a:gd name="connsiteX9" fmla="*/ 11106150 w 12192000"/>
              <a:gd name="connsiteY9" fmla="*/ 228636 h 568325"/>
              <a:gd name="connsiteX10" fmla="*/ 11391900 w 12192000"/>
              <a:gd name="connsiteY10" fmla="*/ 38136 h 568325"/>
              <a:gd name="connsiteX11" fmla="*/ 11772900 w 12192000"/>
              <a:gd name="connsiteY11" fmla="*/ 209586 h 568325"/>
              <a:gd name="connsiteX12" fmla="*/ 12020550 w 12192000"/>
              <a:gd name="connsiteY12" fmla="*/ 57186 h 568325"/>
              <a:gd name="connsiteX13" fmla="*/ 12133957 w 12192000"/>
              <a:gd name="connsiteY13" fmla="*/ 64032 h 568325"/>
              <a:gd name="connsiteX14" fmla="*/ 12192000 w 12192000"/>
              <a:gd name="connsiteY14" fmla="*/ 70611 h 568325"/>
              <a:gd name="connsiteX15" fmla="*/ 12192000 w 12192000"/>
              <a:gd name="connsiteY15" fmla="*/ 568325 h 568325"/>
              <a:gd name="connsiteX16" fmla="*/ 0 w 12192000"/>
              <a:gd name="connsiteY16" fmla="*/ 568325 h 568325"/>
              <a:gd name="connsiteX17" fmla="*/ 0 w 12192000"/>
              <a:gd name="connsiteY17" fmla="*/ 191031 h 568325"/>
              <a:gd name="connsiteX18" fmla="*/ 38100 w 12192000"/>
              <a:gd name="connsiteY18" fmla="*/ 171486 h 568325"/>
              <a:gd name="connsiteX19" fmla="*/ 266700 w 12192000"/>
              <a:gd name="connsiteY19" fmla="*/ 57186 h 568325"/>
              <a:gd name="connsiteX20" fmla="*/ 609600 w 12192000"/>
              <a:gd name="connsiteY20" fmla="*/ 209586 h 568325"/>
              <a:gd name="connsiteX21" fmla="*/ 914400 w 12192000"/>
              <a:gd name="connsiteY21" fmla="*/ 76236 h 568325"/>
              <a:gd name="connsiteX22" fmla="*/ 1314450 w 12192000"/>
              <a:gd name="connsiteY22" fmla="*/ 209586 h 568325"/>
              <a:gd name="connsiteX23" fmla="*/ 1581150 w 12192000"/>
              <a:gd name="connsiteY23" fmla="*/ 38136 h 568325"/>
              <a:gd name="connsiteX24" fmla="*/ 1924050 w 12192000"/>
              <a:gd name="connsiteY24" fmla="*/ 247686 h 568325"/>
              <a:gd name="connsiteX25" fmla="*/ 2228850 w 12192000"/>
              <a:gd name="connsiteY25" fmla="*/ 57186 h 568325"/>
              <a:gd name="connsiteX26" fmla="*/ 2590800 w 12192000"/>
              <a:gd name="connsiteY26" fmla="*/ 266736 h 568325"/>
              <a:gd name="connsiteX27" fmla="*/ 2857501 w 12192000"/>
              <a:gd name="connsiteY27" fmla="*/ 76236 h 568325"/>
              <a:gd name="connsiteX28" fmla="*/ 3219450 w 12192000"/>
              <a:gd name="connsiteY28" fmla="*/ 266736 h 568325"/>
              <a:gd name="connsiteX29" fmla="*/ 3543301 w 12192000"/>
              <a:gd name="connsiteY29" fmla="*/ 95286 h 568325"/>
              <a:gd name="connsiteX30" fmla="*/ 3905250 w 12192000"/>
              <a:gd name="connsiteY30" fmla="*/ 247686 h 568325"/>
              <a:gd name="connsiteX31" fmla="*/ 4171951 w 12192000"/>
              <a:gd name="connsiteY31" fmla="*/ 38136 h 568325"/>
              <a:gd name="connsiteX32" fmla="*/ 4552951 w 12192000"/>
              <a:gd name="connsiteY32" fmla="*/ 190536 h 568325"/>
              <a:gd name="connsiteX33" fmla="*/ 4819651 w 12192000"/>
              <a:gd name="connsiteY33" fmla="*/ 38136 h 568325"/>
              <a:gd name="connsiteX34" fmla="*/ 5162552 w 12192000"/>
              <a:gd name="connsiteY34" fmla="*/ 209586 h 568325"/>
              <a:gd name="connsiteX35" fmla="*/ 5486401 w 12192000"/>
              <a:gd name="connsiteY35" fmla="*/ 38136 h 568325"/>
              <a:gd name="connsiteX36" fmla="*/ 5753102 w 12192000"/>
              <a:gd name="connsiteY36" fmla="*/ 228636 h 568325"/>
              <a:gd name="connsiteX37" fmla="*/ 6153151 w 12192000"/>
              <a:gd name="connsiteY37" fmla="*/ 57186 h 568325"/>
              <a:gd name="connsiteX38" fmla="*/ 6438900 w 12192000"/>
              <a:gd name="connsiteY38" fmla="*/ 209586 h 568325"/>
              <a:gd name="connsiteX39" fmla="*/ 6800850 w 12192000"/>
              <a:gd name="connsiteY39" fmla="*/ 19086 h 568325"/>
              <a:gd name="connsiteX40" fmla="*/ 7143750 w 12192000"/>
              <a:gd name="connsiteY40" fmla="*/ 209586 h 568325"/>
              <a:gd name="connsiteX41" fmla="*/ 7448550 w 12192000"/>
              <a:gd name="connsiteY41" fmla="*/ 19086 h 568325"/>
              <a:gd name="connsiteX42" fmla="*/ 7810500 w 12192000"/>
              <a:gd name="connsiteY42" fmla="*/ 228636 h 568325"/>
              <a:gd name="connsiteX43" fmla="*/ 8096251 w 12192000"/>
              <a:gd name="connsiteY43" fmla="*/ 36 h 56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2192000" h="568325">
                <a:moveTo>
                  <a:pt x="8096251" y="36"/>
                </a:moveTo>
                <a:cubicBezTo>
                  <a:pt x="8201025" y="-3139"/>
                  <a:pt x="8331200" y="200061"/>
                  <a:pt x="8439150" y="209586"/>
                </a:cubicBezTo>
                <a:cubicBezTo>
                  <a:pt x="8547100" y="219111"/>
                  <a:pt x="8629650" y="50836"/>
                  <a:pt x="8743950" y="57186"/>
                </a:cubicBezTo>
                <a:cubicBezTo>
                  <a:pt x="8858250" y="63536"/>
                  <a:pt x="9013825" y="247686"/>
                  <a:pt x="9124950" y="247686"/>
                </a:cubicBezTo>
                <a:cubicBezTo>
                  <a:pt x="9236075" y="247686"/>
                  <a:pt x="9305925" y="66711"/>
                  <a:pt x="9410700" y="57186"/>
                </a:cubicBezTo>
                <a:cubicBezTo>
                  <a:pt x="9515475" y="47661"/>
                  <a:pt x="9645650" y="190536"/>
                  <a:pt x="9753600" y="190536"/>
                </a:cubicBezTo>
                <a:cubicBezTo>
                  <a:pt x="9861550" y="190536"/>
                  <a:pt x="9944100" y="50836"/>
                  <a:pt x="10058400" y="57186"/>
                </a:cubicBezTo>
                <a:cubicBezTo>
                  <a:pt x="10172700" y="63536"/>
                  <a:pt x="10331450" y="225461"/>
                  <a:pt x="10439400" y="228636"/>
                </a:cubicBezTo>
                <a:cubicBezTo>
                  <a:pt x="10547350" y="231811"/>
                  <a:pt x="10594975" y="76236"/>
                  <a:pt x="10706100" y="76236"/>
                </a:cubicBezTo>
                <a:cubicBezTo>
                  <a:pt x="10817225" y="76236"/>
                  <a:pt x="10991850" y="234986"/>
                  <a:pt x="11106150" y="228636"/>
                </a:cubicBezTo>
                <a:cubicBezTo>
                  <a:pt x="11220450" y="222286"/>
                  <a:pt x="11280775" y="41311"/>
                  <a:pt x="11391900" y="38136"/>
                </a:cubicBezTo>
                <a:cubicBezTo>
                  <a:pt x="11503025" y="34961"/>
                  <a:pt x="11668125" y="206411"/>
                  <a:pt x="11772900" y="209586"/>
                </a:cubicBezTo>
                <a:cubicBezTo>
                  <a:pt x="11877675" y="212761"/>
                  <a:pt x="11893550" y="47661"/>
                  <a:pt x="12020550" y="57186"/>
                </a:cubicBezTo>
                <a:cubicBezTo>
                  <a:pt x="12052300" y="59568"/>
                  <a:pt x="12091194" y="60560"/>
                  <a:pt x="12133957" y="64032"/>
                </a:cubicBezTo>
                <a:lnTo>
                  <a:pt x="12192000" y="70611"/>
                </a:lnTo>
                <a:lnTo>
                  <a:pt x="12192000" y="568325"/>
                </a:lnTo>
                <a:lnTo>
                  <a:pt x="0" y="568325"/>
                </a:lnTo>
                <a:lnTo>
                  <a:pt x="0" y="191031"/>
                </a:lnTo>
                <a:lnTo>
                  <a:pt x="38100" y="171486"/>
                </a:lnTo>
                <a:cubicBezTo>
                  <a:pt x="168275" y="104811"/>
                  <a:pt x="171450" y="50836"/>
                  <a:pt x="266700" y="57186"/>
                </a:cubicBezTo>
                <a:cubicBezTo>
                  <a:pt x="361950" y="63536"/>
                  <a:pt x="501650" y="206411"/>
                  <a:pt x="609600" y="209586"/>
                </a:cubicBezTo>
                <a:cubicBezTo>
                  <a:pt x="717550" y="212761"/>
                  <a:pt x="796925" y="76236"/>
                  <a:pt x="914400" y="76236"/>
                </a:cubicBezTo>
                <a:cubicBezTo>
                  <a:pt x="1031875" y="76236"/>
                  <a:pt x="1203325" y="215936"/>
                  <a:pt x="1314450" y="209586"/>
                </a:cubicBezTo>
                <a:cubicBezTo>
                  <a:pt x="1425575" y="203236"/>
                  <a:pt x="1479551" y="31786"/>
                  <a:pt x="1581150" y="38136"/>
                </a:cubicBezTo>
                <a:cubicBezTo>
                  <a:pt x="1682750" y="44486"/>
                  <a:pt x="1816101" y="244511"/>
                  <a:pt x="1924050" y="247686"/>
                </a:cubicBezTo>
                <a:cubicBezTo>
                  <a:pt x="2032000" y="250861"/>
                  <a:pt x="2117725" y="54011"/>
                  <a:pt x="2228850" y="57186"/>
                </a:cubicBezTo>
                <a:cubicBezTo>
                  <a:pt x="2339975" y="60361"/>
                  <a:pt x="2486026" y="263561"/>
                  <a:pt x="2590800" y="266736"/>
                </a:cubicBezTo>
                <a:cubicBezTo>
                  <a:pt x="2695575" y="269911"/>
                  <a:pt x="2752725" y="76236"/>
                  <a:pt x="2857501" y="76236"/>
                </a:cubicBezTo>
                <a:cubicBezTo>
                  <a:pt x="2962275" y="76236"/>
                  <a:pt x="3105150" y="263561"/>
                  <a:pt x="3219450" y="266736"/>
                </a:cubicBezTo>
                <a:cubicBezTo>
                  <a:pt x="3333750" y="269911"/>
                  <a:pt x="3429000" y="98461"/>
                  <a:pt x="3543301" y="95286"/>
                </a:cubicBezTo>
                <a:cubicBezTo>
                  <a:pt x="3657600" y="92111"/>
                  <a:pt x="3800476" y="257211"/>
                  <a:pt x="3905250" y="247686"/>
                </a:cubicBezTo>
                <a:cubicBezTo>
                  <a:pt x="4010025" y="238161"/>
                  <a:pt x="4064000" y="47661"/>
                  <a:pt x="4171951" y="38136"/>
                </a:cubicBezTo>
                <a:cubicBezTo>
                  <a:pt x="4279902" y="28611"/>
                  <a:pt x="4445002" y="190536"/>
                  <a:pt x="4552951" y="190536"/>
                </a:cubicBezTo>
                <a:cubicBezTo>
                  <a:pt x="4660901" y="190536"/>
                  <a:pt x="4718051" y="34961"/>
                  <a:pt x="4819651" y="38136"/>
                </a:cubicBezTo>
                <a:cubicBezTo>
                  <a:pt x="4921252" y="41311"/>
                  <a:pt x="5051426" y="209586"/>
                  <a:pt x="5162552" y="209586"/>
                </a:cubicBezTo>
                <a:cubicBezTo>
                  <a:pt x="5273676" y="209586"/>
                  <a:pt x="5387976" y="34961"/>
                  <a:pt x="5486401" y="38136"/>
                </a:cubicBezTo>
                <a:cubicBezTo>
                  <a:pt x="5584826" y="41311"/>
                  <a:pt x="5641975" y="225461"/>
                  <a:pt x="5753102" y="228636"/>
                </a:cubicBezTo>
                <a:cubicBezTo>
                  <a:pt x="5864227" y="231811"/>
                  <a:pt x="6038850" y="60361"/>
                  <a:pt x="6153151" y="57186"/>
                </a:cubicBezTo>
                <a:cubicBezTo>
                  <a:pt x="6267451" y="54011"/>
                  <a:pt x="6330951" y="215936"/>
                  <a:pt x="6438900" y="209586"/>
                </a:cubicBezTo>
                <a:cubicBezTo>
                  <a:pt x="6546851" y="203236"/>
                  <a:pt x="6683375" y="19086"/>
                  <a:pt x="6800850" y="19086"/>
                </a:cubicBezTo>
                <a:cubicBezTo>
                  <a:pt x="6918325" y="19086"/>
                  <a:pt x="7035801" y="209586"/>
                  <a:pt x="7143750" y="209586"/>
                </a:cubicBezTo>
                <a:cubicBezTo>
                  <a:pt x="7251700" y="209586"/>
                  <a:pt x="7337426" y="15911"/>
                  <a:pt x="7448550" y="19086"/>
                </a:cubicBezTo>
                <a:cubicBezTo>
                  <a:pt x="7559675" y="22261"/>
                  <a:pt x="7702551" y="231811"/>
                  <a:pt x="7810500" y="228636"/>
                </a:cubicBezTo>
                <a:cubicBezTo>
                  <a:pt x="7918451" y="225461"/>
                  <a:pt x="7991475" y="3211"/>
                  <a:pt x="8096251" y="36"/>
                </a:cubicBezTo>
                <a:close/>
              </a:path>
            </a:pathLst>
          </a:custGeom>
          <a:solidFill>
            <a:srgbClr val="00AAE5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65" name="图片 59">
            <a:extLst>
              <a:ext uri="{FF2B5EF4-FFF2-40B4-BE49-F238E27FC236}">
                <a16:creationId xmlns:a16="http://schemas.microsoft.com/office/drawing/2014/main" id="{178B695F-615F-4800-8E59-D7B6EC1474F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360616" y="608509"/>
            <a:ext cx="1396767" cy="868409"/>
          </a:xfrm>
          <a:prstGeom prst="rect">
            <a:avLst/>
          </a:prstGeom>
        </p:spPr>
      </p:pic>
      <p:sp>
        <p:nvSpPr>
          <p:cNvPr id="67" name="文本框 17"/>
          <p:cNvSpPr txBox="1"/>
          <p:nvPr/>
        </p:nvSpPr>
        <p:spPr>
          <a:xfrm>
            <a:off x="7635009" y="1206177"/>
            <a:ext cx="45250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b="1" dirty="0">
                <a:solidFill>
                  <a:srgbClr val="FF0000"/>
                </a:solidFill>
                <a:effectLst/>
                <a:latin typeface="UTM Netmuc KT" panose="02040603050506020204" pitchFamily="18" charset="0"/>
                <a:ea typeface="inpin heiti" panose="00000500000000000000" pitchFamily="2" charset="-122"/>
                <a:sym typeface="inpin heiti" panose="00000500000000000000" pitchFamily="2" charset="-122"/>
              </a:rPr>
              <a:t>TOÁN</a:t>
            </a:r>
          </a:p>
        </p:txBody>
      </p:sp>
      <p:sp>
        <p:nvSpPr>
          <p:cNvPr id="71" name="文本框 17"/>
          <p:cNvSpPr txBox="1"/>
          <p:nvPr/>
        </p:nvSpPr>
        <p:spPr>
          <a:xfrm>
            <a:off x="4075718" y="2375660"/>
            <a:ext cx="45250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b="1" dirty="0">
                <a:solidFill>
                  <a:srgbClr val="FF0000"/>
                </a:solidFill>
                <a:effectLst/>
                <a:latin typeface="UTM Netmuc KT" panose="02040603050506020204" pitchFamily="18" charset="0"/>
                <a:ea typeface="inpin heiti" panose="00000500000000000000" pitchFamily="2" charset="-122"/>
                <a:sym typeface="inpin heiti" panose="00000500000000000000" pitchFamily="2" charset="-122"/>
              </a:rPr>
              <a:t>MÔN</a:t>
            </a:r>
          </a:p>
        </p:txBody>
      </p:sp>
      <p:pic>
        <p:nvPicPr>
          <p:cNvPr id="72" name="5c44c091b8da2">
            <a:hlinkClick r:id="" action="ppaction://media"/>
            <a:extLst>
              <a:ext uri="{FF2B5EF4-FFF2-40B4-BE49-F238E27FC236}">
                <a16:creationId xmlns:a16="http://schemas.microsoft.com/office/drawing/2014/main" id="{81270957-B945-4A0A-A48D-31DF413FACD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923017" y="-504825"/>
            <a:ext cx="609600" cy="609600"/>
          </a:xfrm>
          <a:prstGeom prst="rect">
            <a:avLst/>
          </a:prstGeom>
        </p:spPr>
      </p:pic>
      <p:pic>
        <p:nvPicPr>
          <p:cNvPr id="27" name="图片 15">
            <a:extLst>
              <a:ext uri="{FF2B5EF4-FFF2-40B4-BE49-F238E27FC236}">
                <a16:creationId xmlns:a16="http://schemas.microsoft.com/office/drawing/2014/main" id="{F1501781-F15C-48C5-8151-2CD8425C683F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2510" y="4477150"/>
            <a:ext cx="1183035" cy="582512"/>
          </a:xfrm>
          <a:prstGeom prst="rect">
            <a:avLst/>
          </a:prstGeom>
        </p:spPr>
      </p:pic>
      <p:pic>
        <p:nvPicPr>
          <p:cNvPr id="28" name="图片 16">
            <a:extLst>
              <a:ext uri="{FF2B5EF4-FFF2-40B4-BE49-F238E27FC236}">
                <a16:creationId xmlns:a16="http://schemas.microsoft.com/office/drawing/2014/main" id="{3B200E3A-9364-45F3-A459-DACE13C25CF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5718" y="3988907"/>
            <a:ext cx="1558518" cy="690601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21000"/>
              </a:prstClr>
            </a:outerShdw>
          </a:effectLst>
        </p:spPr>
      </p:pic>
      <p:pic>
        <p:nvPicPr>
          <p:cNvPr id="29" name="图片 17">
            <a:extLst>
              <a:ext uri="{FF2B5EF4-FFF2-40B4-BE49-F238E27FC236}">
                <a16:creationId xmlns:a16="http://schemas.microsoft.com/office/drawing/2014/main" id="{0D70E19D-5090-4F58-AAB2-4BA1832EC4E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5362" y="4421010"/>
            <a:ext cx="828754" cy="333726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30" name="图片 18">
            <a:extLst>
              <a:ext uri="{FF2B5EF4-FFF2-40B4-BE49-F238E27FC236}">
                <a16:creationId xmlns:a16="http://schemas.microsoft.com/office/drawing/2014/main" id="{A6D5BE57-6C9D-4D70-9732-C2F23EA96ED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1041" y="4467090"/>
            <a:ext cx="714321" cy="287646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31" name="图片 19">
            <a:extLst>
              <a:ext uri="{FF2B5EF4-FFF2-40B4-BE49-F238E27FC236}">
                <a16:creationId xmlns:a16="http://schemas.microsoft.com/office/drawing/2014/main" id="{CF42B160-C306-4F91-9E11-0462BEF5B85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0945" y="4407340"/>
            <a:ext cx="359718" cy="36106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3000"/>
              </a:prstClr>
            </a:outerShdw>
          </a:effectLst>
        </p:spPr>
      </p:pic>
      <p:pic>
        <p:nvPicPr>
          <p:cNvPr id="32" name="图片 20">
            <a:extLst>
              <a:ext uri="{FF2B5EF4-FFF2-40B4-BE49-F238E27FC236}">
                <a16:creationId xmlns:a16="http://schemas.microsoft.com/office/drawing/2014/main" id="{F9DF4914-89E7-45CA-A082-9815556943A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4891" y="4796595"/>
            <a:ext cx="222256" cy="22308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3000"/>
              </a:prstClr>
            </a:outerShdw>
          </a:effectLst>
        </p:spPr>
      </p:pic>
      <p:pic>
        <p:nvPicPr>
          <p:cNvPr id="36" name="图片 20">
            <a:extLst>
              <a:ext uri="{FF2B5EF4-FFF2-40B4-BE49-F238E27FC236}">
                <a16:creationId xmlns:a16="http://schemas.microsoft.com/office/drawing/2014/main" id="{F9DF4914-89E7-45CA-A082-9815556943A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0956" y="4848517"/>
            <a:ext cx="178391" cy="17905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3000"/>
              </a:prstClr>
            </a:outerShdw>
          </a:effectLst>
        </p:spPr>
      </p:pic>
      <p:pic>
        <p:nvPicPr>
          <p:cNvPr id="46" name="图片 19">
            <a:extLst>
              <a:ext uri="{FF2B5EF4-FFF2-40B4-BE49-F238E27FC236}">
                <a16:creationId xmlns:a16="http://schemas.microsoft.com/office/drawing/2014/main" id="{CF42B160-C306-4F91-9E11-0462BEF5B85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8727" y="4374878"/>
            <a:ext cx="359718" cy="36106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5668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7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8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10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3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1000" tmFilter="0,0; .5, 1; 1, 1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4200"/>
                                </p:stCondLst>
                                <p:childTnLst>
                                  <p:par>
                                    <p:cTn id="41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1000" tmFilter="0,0; .5, 1; 1, 1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9" dur="1" fill="hold"/>
                                            <p:tgtEl>
                                              <p:spTgt spid="7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999">
                    <p:cTn id="50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2"/>
                    </p:tgtEl>
                  </p:cMediaNode>
                </p:audio>
              </p:childTnLst>
            </p:cTn>
          </p:par>
        </p:tnLst>
        <p:bldLst>
          <p:bldP spid="66" grpId="0" animBg="1"/>
          <p:bldP spid="45" grpId="0" animBg="1"/>
          <p:bldP spid="67" grpId="0"/>
          <p:bldP spid="7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10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3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1000" tmFilter="0,0; .5, 1; 1, 1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4200"/>
                                </p:stCondLst>
                                <p:childTnLst>
                                  <p:par>
                                    <p:cTn id="41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1000" tmFilter="0,0; .5, 1; 1, 1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9" dur="1" fill="hold"/>
                                            <p:tgtEl>
                                              <p:spTgt spid="7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999">
                    <p:cTn id="50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2"/>
                    </p:tgtEl>
                  </p:cMediaNode>
                </p:audio>
              </p:childTnLst>
            </p:cTn>
          </p:par>
        </p:tnLst>
        <p:bldLst>
          <p:bldP spid="66" grpId="0" animBg="1"/>
          <p:bldP spid="45" grpId="0" animBg="1"/>
          <p:bldP spid="67" grpId="0"/>
          <p:bldP spid="71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DA6A5A3-2A89-471F-BF9E-3CA96DB64C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461" y="1446336"/>
            <a:ext cx="4536827" cy="4581525"/>
          </a:xfrm>
          <a:prstGeom prst="rect">
            <a:avLst/>
          </a:prstGeom>
        </p:spPr>
      </p:pic>
      <p:sp>
        <p:nvSpPr>
          <p:cNvPr id="2" name="任意多边形: 形状 1">
            <a:extLst>
              <a:ext uri="{FF2B5EF4-FFF2-40B4-BE49-F238E27FC236}">
                <a16:creationId xmlns:a16="http://schemas.microsoft.com/office/drawing/2014/main" id="{62FA6821-5C12-4059-8DA3-696093089187}"/>
              </a:ext>
            </a:extLst>
          </p:cNvPr>
          <p:cNvSpPr/>
          <p:nvPr/>
        </p:nvSpPr>
        <p:spPr>
          <a:xfrm>
            <a:off x="0" y="5349876"/>
            <a:ext cx="12192000" cy="1508125"/>
          </a:xfrm>
          <a:custGeom>
            <a:avLst/>
            <a:gdLst>
              <a:gd name="connsiteX0" fmla="*/ 7810500 w 12192000"/>
              <a:gd name="connsiteY0" fmla="*/ 36 h 1508125"/>
              <a:gd name="connsiteX1" fmla="*/ 8153401 w 12192000"/>
              <a:gd name="connsiteY1" fmla="*/ 209586 h 1508125"/>
              <a:gd name="connsiteX2" fmla="*/ 8458200 w 12192000"/>
              <a:gd name="connsiteY2" fmla="*/ 57186 h 1508125"/>
              <a:gd name="connsiteX3" fmla="*/ 8839200 w 12192000"/>
              <a:gd name="connsiteY3" fmla="*/ 247686 h 1508125"/>
              <a:gd name="connsiteX4" fmla="*/ 9124950 w 12192000"/>
              <a:gd name="connsiteY4" fmla="*/ 57186 h 1508125"/>
              <a:gd name="connsiteX5" fmla="*/ 9467850 w 12192000"/>
              <a:gd name="connsiteY5" fmla="*/ 190536 h 1508125"/>
              <a:gd name="connsiteX6" fmla="*/ 9772650 w 12192000"/>
              <a:gd name="connsiteY6" fmla="*/ 57186 h 1508125"/>
              <a:gd name="connsiteX7" fmla="*/ 10153650 w 12192000"/>
              <a:gd name="connsiteY7" fmla="*/ 228636 h 1508125"/>
              <a:gd name="connsiteX8" fmla="*/ 10420350 w 12192000"/>
              <a:gd name="connsiteY8" fmla="*/ 76236 h 1508125"/>
              <a:gd name="connsiteX9" fmla="*/ 10820400 w 12192000"/>
              <a:gd name="connsiteY9" fmla="*/ 228636 h 1508125"/>
              <a:gd name="connsiteX10" fmla="*/ 11106150 w 12192000"/>
              <a:gd name="connsiteY10" fmla="*/ 38136 h 1508125"/>
              <a:gd name="connsiteX11" fmla="*/ 11487150 w 12192000"/>
              <a:gd name="connsiteY11" fmla="*/ 209586 h 1508125"/>
              <a:gd name="connsiteX12" fmla="*/ 11734800 w 12192000"/>
              <a:gd name="connsiteY12" fmla="*/ 57186 h 1508125"/>
              <a:gd name="connsiteX13" fmla="*/ 12190326 w 12192000"/>
              <a:gd name="connsiteY13" fmla="*/ 197047 h 1508125"/>
              <a:gd name="connsiteX14" fmla="*/ 12192000 w 12192000"/>
              <a:gd name="connsiteY14" fmla="*/ 199031 h 1508125"/>
              <a:gd name="connsiteX15" fmla="*/ 12192000 w 12192000"/>
              <a:gd name="connsiteY15" fmla="*/ 1508125 h 1508125"/>
              <a:gd name="connsiteX16" fmla="*/ 0 w 12192000"/>
              <a:gd name="connsiteY16" fmla="*/ 1508125 h 1508125"/>
              <a:gd name="connsiteX17" fmla="*/ 0 w 12192000"/>
              <a:gd name="connsiteY17" fmla="*/ 61356 h 1508125"/>
              <a:gd name="connsiteX18" fmla="*/ 18604 w 12192000"/>
              <a:gd name="connsiteY18" fmla="*/ 65428 h 1508125"/>
              <a:gd name="connsiteX19" fmla="*/ 323850 w 12192000"/>
              <a:gd name="connsiteY19" fmla="*/ 209586 h 1508125"/>
              <a:gd name="connsiteX20" fmla="*/ 628650 w 12192000"/>
              <a:gd name="connsiteY20" fmla="*/ 76236 h 1508125"/>
              <a:gd name="connsiteX21" fmla="*/ 1028700 w 12192000"/>
              <a:gd name="connsiteY21" fmla="*/ 209586 h 1508125"/>
              <a:gd name="connsiteX22" fmla="*/ 1295400 w 12192000"/>
              <a:gd name="connsiteY22" fmla="*/ 38136 h 1508125"/>
              <a:gd name="connsiteX23" fmla="*/ 1638300 w 12192000"/>
              <a:gd name="connsiteY23" fmla="*/ 247686 h 1508125"/>
              <a:gd name="connsiteX24" fmla="*/ 1943100 w 12192000"/>
              <a:gd name="connsiteY24" fmla="*/ 57186 h 1508125"/>
              <a:gd name="connsiteX25" fmla="*/ 2305051 w 12192000"/>
              <a:gd name="connsiteY25" fmla="*/ 266736 h 1508125"/>
              <a:gd name="connsiteX26" fmla="*/ 2571750 w 12192000"/>
              <a:gd name="connsiteY26" fmla="*/ 76236 h 1508125"/>
              <a:gd name="connsiteX27" fmla="*/ 2933700 w 12192000"/>
              <a:gd name="connsiteY27" fmla="*/ 266736 h 1508125"/>
              <a:gd name="connsiteX28" fmla="*/ 3257550 w 12192000"/>
              <a:gd name="connsiteY28" fmla="*/ 95286 h 1508125"/>
              <a:gd name="connsiteX29" fmla="*/ 3619500 w 12192000"/>
              <a:gd name="connsiteY29" fmla="*/ 247686 h 1508125"/>
              <a:gd name="connsiteX30" fmla="*/ 3886200 w 12192000"/>
              <a:gd name="connsiteY30" fmla="*/ 38136 h 1508125"/>
              <a:gd name="connsiteX31" fmla="*/ 4267201 w 12192000"/>
              <a:gd name="connsiteY31" fmla="*/ 190536 h 1508125"/>
              <a:gd name="connsiteX32" fmla="*/ 4533902 w 12192000"/>
              <a:gd name="connsiteY32" fmla="*/ 38136 h 1508125"/>
              <a:gd name="connsiteX33" fmla="*/ 4876801 w 12192000"/>
              <a:gd name="connsiteY33" fmla="*/ 209586 h 1508125"/>
              <a:gd name="connsiteX34" fmla="*/ 5200652 w 12192000"/>
              <a:gd name="connsiteY34" fmla="*/ 38136 h 1508125"/>
              <a:gd name="connsiteX35" fmla="*/ 5467352 w 12192000"/>
              <a:gd name="connsiteY35" fmla="*/ 228636 h 1508125"/>
              <a:gd name="connsiteX36" fmla="*/ 5867402 w 12192000"/>
              <a:gd name="connsiteY36" fmla="*/ 57186 h 1508125"/>
              <a:gd name="connsiteX37" fmla="*/ 6153151 w 12192000"/>
              <a:gd name="connsiteY37" fmla="*/ 209586 h 1508125"/>
              <a:gd name="connsiteX38" fmla="*/ 6515101 w 12192000"/>
              <a:gd name="connsiteY38" fmla="*/ 19086 h 1508125"/>
              <a:gd name="connsiteX39" fmla="*/ 6858000 w 12192000"/>
              <a:gd name="connsiteY39" fmla="*/ 209586 h 1508125"/>
              <a:gd name="connsiteX40" fmla="*/ 7162800 w 12192000"/>
              <a:gd name="connsiteY40" fmla="*/ 19086 h 1508125"/>
              <a:gd name="connsiteX41" fmla="*/ 7524750 w 12192000"/>
              <a:gd name="connsiteY41" fmla="*/ 228636 h 1508125"/>
              <a:gd name="connsiteX42" fmla="*/ 7810500 w 12192000"/>
              <a:gd name="connsiteY42" fmla="*/ 36 h 150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2192000" h="1508125">
                <a:moveTo>
                  <a:pt x="7810500" y="36"/>
                </a:moveTo>
                <a:cubicBezTo>
                  <a:pt x="7915276" y="-3139"/>
                  <a:pt x="8045450" y="200061"/>
                  <a:pt x="8153401" y="209586"/>
                </a:cubicBezTo>
                <a:cubicBezTo>
                  <a:pt x="8261350" y="219111"/>
                  <a:pt x="8343900" y="50836"/>
                  <a:pt x="8458200" y="57186"/>
                </a:cubicBezTo>
                <a:cubicBezTo>
                  <a:pt x="8572500" y="63536"/>
                  <a:pt x="8728075" y="247686"/>
                  <a:pt x="8839200" y="247686"/>
                </a:cubicBezTo>
                <a:cubicBezTo>
                  <a:pt x="8950325" y="247686"/>
                  <a:pt x="9020175" y="66711"/>
                  <a:pt x="9124950" y="57186"/>
                </a:cubicBezTo>
                <a:cubicBezTo>
                  <a:pt x="9229725" y="47661"/>
                  <a:pt x="9359900" y="190536"/>
                  <a:pt x="9467850" y="190536"/>
                </a:cubicBezTo>
                <a:cubicBezTo>
                  <a:pt x="9575800" y="190536"/>
                  <a:pt x="9658350" y="50836"/>
                  <a:pt x="9772650" y="57186"/>
                </a:cubicBezTo>
                <a:cubicBezTo>
                  <a:pt x="9886950" y="63536"/>
                  <a:pt x="10045700" y="225461"/>
                  <a:pt x="10153650" y="228636"/>
                </a:cubicBezTo>
                <a:cubicBezTo>
                  <a:pt x="10261600" y="231811"/>
                  <a:pt x="10309225" y="76236"/>
                  <a:pt x="10420350" y="76236"/>
                </a:cubicBezTo>
                <a:cubicBezTo>
                  <a:pt x="10531475" y="76236"/>
                  <a:pt x="10706100" y="234986"/>
                  <a:pt x="10820400" y="228636"/>
                </a:cubicBezTo>
                <a:cubicBezTo>
                  <a:pt x="10934700" y="222286"/>
                  <a:pt x="10995025" y="41311"/>
                  <a:pt x="11106150" y="38136"/>
                </a:cubicBezTo>
                <a:cubicBezTo>
                  <a:pt x="11217275" y="34961"/>
                  <a:pt x="11382375" y="206411"/>
                  <a:pt x="11487150" y="209586"/>
                </a:cubicBezTo>
                <a:cubicBezTo>
                  <a:pt x="11591925" y="212761"/>
                  <a:pt x="11607800" y="47661"/>
                  <a:pt x="11734800" y="57186"/>
                </a:cubicBezTo>
                <a:cubicBezTo>
                  <a:pt x="11845925" y="65521"/>
                  <a:pt x="12044561" y="56839"/>
                  <a:pt x="12190326" y="197047"/>
                </a:cubicBezTo>
                <a:lnTo>
                  <a:pt x="12192000" y="199031"/>
                </a:lnTo>
                <a:lnTo>
                  <a:pt x="12192000" y="1508125"/>
                </a:lnTo>
                <a:lnTo>
                  <a:pt x="0" y="1508125"/>
                </a:lnTo>
                <a:lnTo>
                  <a:pt x="0" y="61356"/>
                </a:lnTo>
                <a:lnTo>
                  <a:pt x="18604" y="65428"/>
                </a:lnTo>
                <a:cubicBezTo>
                  <a:pt x="110629" y="97072"/>
                  <a:pt x="229394" y="206808"/>
                  <a:pt x="323850" y="209586"/>
                </a:cubicBezTo>
                <a:cubicBezTo>
                  <a:pt x="431800" y="212761"/>
                  <a:pt x="511175" y="76236"/>
                  <a:pt x="628650" y="76236"/>
                </a:cubicBezTo>
                <a:cubicBezTo>
                  <a:pt x="746125" y="76236"/>
                  <a:pt x="917575" y="215936"/>
                  <a:pt x="1028700" y="209586"/>
                </a:cubicBezTo>
                <a:cubicBezTo>
                  <a:pt x="1139825" y="203236"/>
                  <a:pt x="1193800" y="31786"/>
                  <a:pt x="1295400" y="38136"/>
                </a:cubicBezTo>
                <a:cubicBezTo>
                  <a:pt x="1397000" y="44486"/>
                  <a:pt x="1530350" y="244511"/>
                  <a:pt x="1638300" y="247686"/>
                </a:cubicBezTo>
                <a:cubicBezTo>
                  <a:pt x="1746250" y="250861"/>
                  <a:pt x="1831976" y="54011"/>
                  <a:pt x="1943100" y="57186"/>
                </a:cubicBezTo>
                <a:cubicBezTo>
                  <a:pt x="2054225" y="60361"/>
                  <a:pt x="2200276" y="263561"/>
                  <a:pt x="2305051" y="266736"/>
                </a:cubicBezTo>
                <a:cubicBezTo>
                  <a:pt x="2409825" y="269911"/>
                  <a:pt x="2466976" y="76236"/>
                  <a:pt x="2571750" y="76236"/>
                </a:cubicBezTo>
                <a:cubicBezTo>
                  <a:pt x="2676525" y="76236"/>
                  <a:pt x="2819401" y="263561"/>
                  <a:pt x="2933700" y="266736"/>
                </a:cubicBezTo>
                <a:cubicBezTo>
                  <a:pt x="3048000" y="269911"/>
                  <a:pt x="3143251" y="98461"/>
                  <a:pt x="3257550" y="95286"/>
                </a:cubicBezTo>
                <a:cubicBezTo>
                  <a:pt x="3371850" y="92111"/>
                  <a:pt x="3514726" y="257211"/>
                  <a:pt x="3619500" y="247686"/>
                </a:cubicBezTo>
                <a:cubicBezTo>
                  <a:pt x="3724275" y="238161"/>
                  <a:pt x="3778252" y="47661"/>
                  <a:pt x="3886200" y="38136"/>
                </a:cubicBezTo>
                <a:cubicBezTo>
                  <a:pt x="3994150" y="28611"/>
                  <a:pt x="4159251" y="190536"/>
                  <a:pt x="4267201" y="190536"/>
                </a:cubicBezTo>
                <a:cubicBezTo>
                  <a:pt x="4375153" y="190536"/>
                  <a:pt x="4432302" y="34961"/>
                  <a:pt x="4533902" y="38136"/>
                </a:cubicBezTo>
                <a:cubicBezTo>
                  <a:pt x="4635501" y="41311"/>
                  <a:pt x="4765676" y="209586"/>
                  <a:pt x="4876801" y="209586"/>
                </a:cubicBezTo>
                <a:cubicBezTo>
                  <a:pt x="4987926" y="209586"/>
                  <a:pt x="5102227" y="34961"/>
                  <a:pt x="5200652" y="38136"/>
                </a:cubicBezTo>
                <a:cubicBezTo>
                  <a:pt x="5299077" y="41311"/>
                  <a:pt x="5356226" y="225461"/>
                  <a:pt x="5467352" y="228636"/>
                </a:cubicBezTo>
                <a:cubicBezTo>
                  <a:pt x="5578476" y="231811"/>
                  <a:pt x="5753102" y="60361"/>
                  <a:pt x="5867402" y="57186"/>
                </a:cubicBezTo>
                <a:cubicBezTo>
                  <a:pt x="5981700" y="54011"/>
                  <a:pt x="6045200" y="215936"/>
                  <a:pt x="6153151" y="209586"/>
                </a:cubicBezTo>
                <a:cubicBezTo>
                  <a:pt x="6261101" y="203236"/>
                  <a:pt x="6397625" y="19086"/>
                  <a:pt x="6515101" y="19086"/>
                </a:cubicBezTo>
                <a:cubicBezTo>
                  <a:pt x="6632576" y="19086"/>
                  <a:pt x="6750051" y="209586"/>
                  <a:pt x="6858000" y="209586"/>
                </a:cubicBezTo>
                <a:cubicBezTo>
                  <a:pt x="6965951" y="209586"/>
                  <a:pt x="7051675" y="15911"/>
                  <a:pt x="7162800" y="19086"/>
                </a:cubicBezTo>
                <a:cubicBezTo>
                  <a:pt x="7273926" y="22261"/>
                  <a:pt x="7416800" y="231811"/>
                  <a:pt x="7524750" y="228636"/>
                </a:cubicBezTo>
                <a:cubicBezTo>
                  <a:pt x="7632701" y="225461"/>
                  <a:pt x="7705726" y="3211"/>
                  <a:pt x="7810500" y="36"/>
                </a:cubicBezTo>
                <a:close/>
              </a:path>
            </a:pathLst>
          </a:custGeom>
          <a:solidFill>
            <a:srgbClr val="CAEFFB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" name="任意多边形: 形状 2">
            <a:extLst>
              <a:ext uri="{FF2B5EF4-FFF2-40B4-BE49-F238E27FC236}">
                <a16:creationId xmlns:a16="http://schemas.microsoft.com/office/drawing/2014/main" id="{086176E3-AA71-4FBB-BAC4-F4E035C4114A}"/>
              </a:ext>
            </a:extLst>
          </p:cNvPr>
          <p:cNvSpPr/>
          <p:nvPr/>
        </p:nvSpPr>
        <p:spPr>
          <a:xfrm>
            <a:off x="0" y="5616576"/>
            <a:ext cx="12192000" cy="1241425"/>
          </a:xfrm>
          <a:custGeom>
            <a:avLst/>
            <a:gdLst>
              <a:gd name="connsiteX0" fmla="*/ 8096251 w 12192000"/>
              <a:gd name="connsiteY0" fmla="*/ 36 h 1241425"/>
              <a:gd name="connsiteX1" fmla="*/ 8439150 w 12192000"/>
              <a:gd name="connsiteY1" fmla="*/ 209586 h 1241425"/>
              <a:gd name="connsiteX2" fmla="*/ 8743950 w 12192000"/>
              <a:gd name="connsiteY2" fmla="*/ 57186 h 1241425"/>
              <a:gd name="connsiteX3" fmla="*/ 9124950 w 12192000"/>
              <a:gd name="connsiteY3" fmla="*/ 247686 h 1241425"/>
              <a:gd name="connsiteX4" fmla="*/ 9410700 w 12192000"/>
              <a:gd name="connsiteY4" fmla="*/ 57186 h 1241425"/>
              <a:gd name="connsiteX5" fmla="*/ 9753600 w 12192000"/>
              <a:gd name="connsiteY5" fmla="*/ 190536 h 1241425"/>
              <a:gd name="connsiteX6" fmla="*/ 10058400 w 12192000"/>
              <a:gd name="connsiteY6" fmla="*/ 57186 h 1241425"/>
              <a:gd name="connsiteX7" fmla="*/ 10439400 w 12192000"/>
              <a:gd name="connsiteY7" fmla="*/ 228636 h 1241425"/>
              <a:gd name="connsiteX8" fmla="*/ 10706100 w 12192000"/>
              <a:gd name="connsiteY8" fmla="*/ 76236 h 1241425"/>
              <a:gd name="connsiteX9" fmla="*/ 11106150 w 12192000"/>
              <a:gd name="connsiteY9" fmla="*/ 228636 h 1241425"/>
              <a:gd name="connsiteX10" fmla="*/ 11391900 w 12192000"/>
              <a:gd name="connsiteY10" fmla="*/ 38136 h 1241425"/>
              <a:gd name="connsiteX11" fmla="*/ 11772900 w 12192000"/>
              <a:gd name="connsiteY11" fmla="*/ 209586 h 1241425"/>
              <a:gd name="connsiteX12" fmla="*/ 12020550 w 12192000"/>
              <a:gd name="connsiteY12" fmla="*/ 57186 h 1241425"/>
              <a:gd name="connsiteX13" fmla="*/ 12133957 w 12192000"/>
              <a:gd name="connsiteY13" fmla="*/ 64032 h 1241425"/>
              <a:gd name="connsiteX14" fmla="*/ 12192000 w 12192000"/>
              <a:gd name="connsiteY14" fmla="*/ 70611 h 1241425"/>
              <a:gd name="connsiteX15" fmla="*/ 12192000 w 12192000"/>
              <a:gd name="connsiteY15" fmla="*/ 1241425 h 1241425"/>
              <a:gd name="connsiteX16" fmla="*/ 0 w 12192000"/>
              <a:gd name="connsiteY16" fmla="*/ 1241425 h 1241425"/>
              <a:gd name="connsiteX17" fmla="*/ 0 w 12192000"/>
              <a:gd name="connsiteY17" fmla="*/ 191021 h 1241425"/>
              <a:gd name="connsiteX18" fmla="*/ 38100 w 12192000"/>
              <a:gd name="connsiteY18" fmla="*/ 171486 h 1241425"/>
              <a:gd name="connsiteX19" fmla="*/ 266700 w 12192000"/>
              <a:gd name="connsiteY19" fmla="*/ 57186 h 1241425"/>
              <a:gd name="connsiteX20" fmla="*/ 609600 w 12192000"/>
              <a:gd name="connsiteY20" fmla="*/ 209586 h 1241425"/>
              <a:gd name="connsiteX21" fmla="*/ 914400 w 12192000"/>
              <a:gd name="connsiteY21" fmla="*/ 76236 h 1241425"/>
              <a:gd name="connsiteX22" fmla="*/ 1314450 w 12192000"/>
              <a:gd name="connsiteY22" fmla="*/ 209586 h 1241425"/>
              <a:gd name="connsiteX23" fmla="*/ 1581150 w 12192000"/>
              <a:gd name="connsiteY23" fmla="*/ 38136 h 1241425"/>
              <a:gd name="connsiteX24" fmla="*/ 1924050 w 12192000"/>
              <a:gd name="connsiteY24" fmla="*/ 247686 h 1241425"/>
              <a:gd name="connsiteX25" fmla="*/ 2228850 w 12192000"/>
              <a:gd name="connsiteY25" fmla="*/ 57186 h 1241425"/>
              <a:gd name="connsiteX26" fmla="*/ 2590800 w 12192000"/>
              <a:gd name="connsiteY26" fmla="*/ 266736 h 1241425"/>
              <a:gd name="connsiteX27" fmla="*/ 2857501 w 12192000"/>
              <a:gd name="connsiteY27" fmla="*/ 76236 h 1241425"/>
              <a:gd name="connsiteX28" fmla="*/ 3219450 w 12192000"/>
              <a:gd name="connsiteY28" fmla="*/ 266736 h 1241425"/>
              <a:gd name="connsiteX29" fmla="*/ 3543300 w 12192000"/>
              <a:gd name="connsiteY29" fmla="*/ 95286 h 1241425"/>
              <a:gd name="connsiteX30" fmla="*/ 3905250 w 12192000"/>
              <a:gd name="connsiteY30" fmla="*/ 247686 h 1241425"/>
              <a:gd name="connsiteX31" fmla="*/ 4171951 w 12192000"/>
              <a:gd name="connsiteY31" fmla="*/ 38136 h 1241425"/>
              <a:gd name="connsiteX32" fmla="*/ 4552951 w 12192000"/>
              <a:gd name="connsiteY32" fmla="*/ 190536 h 1241425"/>
              <a:gd name="connsiteX33" fmla="*/ 4819651 w 12192000"/>
              <a:gd name="connsiteY33" fmla="*/ 38136 h 1241425"/>
              <a:gd name="connsiteX34" fmla="*/ 5162552 w 12192000"/>
              <a:gd name="connsiteY34" fmla="*/ 209586 h 1241425"/>
              <a:gd name="connsiteX35" fmla="*/ 5486401 w 12192000"/>
              <a:gd name="connsiteY35" fmla="*/ 38136 h 1241425"/>
              <a:gd name="connsiteX36" fmla="*/ 5753102 w 12192000"/>
              <a:gd name="connsiteY36" fmla="*/ 228636 h 1241425"/>
              <a:gd name="connsiteX37" fmla="*/ 6153151 w 12192000"/>
              <a:gd name="connsiteY37" fmla="*/ 57186 h 1241425"/>
              <a:gd name="connsiteX38" fmla="*/ 6438900 w 12192000"/>
              <a:gd name="connsiteY38" fmla="*/ 209586 h 1241425"/>
              <a:gd name="connsiteX39" fmla="*/ 6800850 w 12192000"/>
              <a:gd name="connsiteY39" fmla="*/ 19086 h 1241425"/>
              <a:gd name="connsiteX40" fmla="*/ 7143750 w 12192000"/>
              <a:gd name="connsiteY40" fmla="*/ 209586 h 1241425"/>
              <a:gd name="connsiteX41" fmla="*/ 7448550 w 12192000"/>
              <a:gd name="connsiteY41" fmla="*/ 19086 h 1241425"/>
              <a:gd name="connsiteX42" fmla="*/ 7810500 w 12192000"/>
              <a:gd name="connsiteY42" fmla="*/ 228636 h 1241425"/>
              <a:gd name="connsiteX43" fmla="*/ 8096251 w 12192000"/>
              <a:gd name="connsiteY43" fmla="*/ 36 h 124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2192000" h="1241425">
                <a:moveTo>
                  <a:pt x="8096251" y="36"/>
                </a:moveTo>
                <a:cubicBezTo>
                  <a:pt x="8201025" y="-3139"/>
                  <a:pt x="8331200" y="200061"/>
                  <a:pt x="8439150" y="209586"/>
                </a:cubicBezTo>
                <a:cubicBezTo>
                  <a:pt x="8547100" y="219111"/>
                  <a:pt x="8629650" y="50836"/>
                  <a:pt x="8743950" y="57186"/>
                </a:cubicBezTo>
                <a:cubicBezTo>
                  <a:pt x="8858250" y="63536"/>
                  <a:pt x="9013825" y="247686"/>
                  <a:pt x="9124950" y="247686"/>
                </a:cubicBezTo>
                <a:cubicBezTo>
                  <a:pt x="9236075" y="247686"/>
                  <a:pt x="9305925" y="66711"/>
                  <a:pt x="9410700" y="57186"/>
                </a:cubicBezTo>
                <a:cubicBezTo>
                  <a:pt x="9515475" y="47661"/>
                  <a:pt x="9645650" y="190536"/>
                  <a:pt x="9753600" y="190536"/>
                </a:cubicBezTo>
                <a:cubicBezTo>
                  <a:pt x="9861550" y="190536"/>
                  <a:pt x="9944100" y="50836"/>
                  <a:pt x="10058400" y="57186"/>
                </a:cubicBezTo>
                <a:cubicBezTo>
                  <a:pt x="10172700" y="63536"/>
                  <a:pt x="10331450" y="225461"/>
                  <a:pt x="10439400" y="228636"/>
                </a:cubicBezTo>
                <a:cubicBezTo>
                  <a:pt x="10547350" y="231811"/>
                  <a:pt x="10594975" y="76236"/>
                  <a:pt x="10706100" y="76236"/>
                </a:cubicBezTo>
                <a:cubicBezTo>
                  <a:pt x="10817225" y="76236"/>
                  <a:pt x="10991850" y="234986"/>
                  <a:pt x="11106150" y="228636"/>
                </a:cubicBezTo>
                <a:cubicBezTo>
                  <a:pt x="11220450" y="222286"/>
                  <a:pt x="11280775" y="41311"/>
                  <a:pt x="11391900" y="38136"/>
                </a:cubicBezTo>
                <a:cubicBezTo>
                  <a:pt x="11503025" y="34961"/>
                  <a:pt x="11668125" y="206411"/>
                  <a:pt x="11772900" y="209586"/>
                </a:cubicBezTo>
                <a:cubicBezTo>
                  <a:pt x="11877675" y="212761"/>
                  <a:pt x="11893550" y="47661"/>
                  <a:pt x="12020550" y="57186"/>
                </a:cubicBezTo>
                <a:cubicBezTo>
                  <a:pt x="12052300" y="59568"/>
                  <a:pt x="12091194" y="60560"/>
                  <a:pt x="12133957" y="64032"/>
                </a:cubicBezTo>
                <a:lnTo>
                  <a:pt x="12192000" y="70611"/>
                </a:lnTo>
                <a:lnTo>
                  <a:pt x="12192000" y="1241425"/>
                </a:lnTo>
                <a:lnTo>
                  <a:pt x="0" y="1241425"/>
                </a:lnTo>
                <a:lnTo>
                  <a:pt x="0" y="191021"/>
                </a:lnTo>
                <a:lnTo>
                  <a:pt x="38100" y="171486"/>
                </a:lnTo>
                <a:cubicBezTo>
                  <a:pt x="168275" y="104811"/>
                  <a:pt x="171450" y="50836"/>
                  <a:pt x="266700" y="57186"/>
                </a:cubicBezTo>
                <a:cubicBezTo>
                  <a:pt x="361950" y="63536"/>
                  <a:pt x="501650" y="206411"/>
                  <a:pt x="609600" y="209586"/>
                </a:cubicBezTo>
                <a:cubicBezTo>
                  <a:pt x="717550" y="212761"/>
                  <a:pt x="796925" y="76236"/>
                  <a:pt x="914400" y="76236"/>
                </a:cubicBezTo>
                <a:cubicBezTo>
                  <a:pt x="1031875" y="76236"/>
                  <a:pt x="1203325" y="215936"/>
                  <a:pt x="1314450" y="209586"/>
                </a:cubicBezTo>
                <a:cubicBezTo>
                  <a:pt x="1425575" y="203236"/>
                  <a:pt x="1479551" y="31786"/>
                  <a:pt x="1581150" y="38136"/>
                </a:cubicBezTo>
                <a:cubicBezTo>
                  <a:pt x="1682750" y="44486"/>
                  <a:pt x="1816101" y="244511"/>
                  <a:pt x="1924050" y="247686"/>
                </a:cubicBezTo>
                <a:cubicBezTo>
                  <a:pt x="2032000" y="250861"/>
                  <a:pt x="2117725" y="54011"/>
                  <a:pt x="2228850" y="57186"/>
                </a:cubicBezTo>
                <a:cubicBezTo>
                  <a:pt x="2339975" y="60361"/>
                  <a:pt x="2486026" y="263561"/>
                  <a:pt x="2590800" y="266736"/>
                </a:cubicBezTo>
                <a:cubicBezTo>
                  <a:pt x="2695575" y="269911"/>
                  <a:pt x="2752725" y="76236"/>
                  <a:pt x="2857501" y="76236"/>
                </a:cubicBezTo>
                <a:cubicBezTo>
                  <a:pt x="2962275" y="76236"/>
                  <a:pt x="3105150" y="263561"/>
                  <a:pt x="3219450" y="266736"/>
                </a:cubicBezTo>
                <a:cubicBezTo>
                  <a:pt x="3333750" y="269911"/>
                  <a:pt x="3429000" y="98461"/>
                  <a:pt x="3543300" y="95286"/>
                </a:cubicBezTo>
                <a:cubicBezTo>
                  <a:pt x="3657600" y="92111"/>
                  <a:pt x="3800476" y="257211"/>
                  <a:pt x="3905250" y="247686"/>
                </a:cubicBezTo>
                <a:cubicBezTo>
                  <a:pt x="4010025" y="238161"/>
                  <a:pt x="4064000" y="47661"/>
                  <a:pt x="4171951" y="38136"/>
                </a:cubicBezTo>
                <a:cubicBezTo>
                  <a:pt x="4279902" y="28611"/>
                  <a:pt x="4445002" y="190536"/>
                  <a:pt x="4552951" y="190536"/>
                </a:cubicBezTo>
                <a:cubicBezTo>
                  <a:pt x="4660901" y="190536"/>
                  <a:pt x="4718051" y="34961"/>
                  <a:pt x="4819651" y="38136"/>
                </a:cubicBezTo>
                <a:cubicBezTo>
                  <a:pt x="4921252" y="41311"/>
                  <a:pt x="5051426" y="209586"/>
                  <a:pt x="5162552" y="209586"/>
                </a:cubicBezTo>
                <a:cubicBezTo>
                  <a:pt x="5273676" y="209586"/>
                  <a:pt x="5387976" y="34961"/>
                  <a:pt x="5486401" y="38136"/>
                </a:cubicBezTo>
                <a:cubicBezTo>
                  <a:pt x="5584826" y="41311"/>
                  <a:pt x="5641975" y="225461"/>
                  <a:pt x="5753102" y="228636"/>
                </a:cubicBezTo>
                <a:cubicBezTo>
                  <a:pt x="5864227" y="231811"/>
                  <a:pt x="6038850" y="60361"/>
                  <a:pt x="6153151" y="57186"/>
                </a:cubicBezTo>
                <a:cubicBezTo>
                  <a:pt x="6267451" y="54011"/>
                  <a:pt x="6330951" y="215936"/>
                  <a:pt x="6438900" y="209586"/>
                </a:cubicBezTo>
                <a:cubicBezTo>
                  <a:pt x="6546851" y="203236"/>
                  <a:pt x="6683375" y="19086"/>
                  <a:pt x="6800850" y="19086"/>
                </a:cubicBezTo>
                <a:cubicBezTo>
                  <a:pt x="6918325" y="19086"/>
                  <a:pt x="7035801" y="209586"/>
                  <a:pt x="7143750" y="209586"/>
                </a:cubicBezTo>
                <a:cubicBezTo>
                  <a:pt x="7251700" y="209586"/>
                  <a:pt x="7337426" y="15911"/>
                  <a:pt x="7448550" y="19086"/>
                </a:cubicBezTo>
                <a:cubicBezTo>
                  <a:pt x="7559675" y="22261"/>
                  <a:pt x="7702551" y="231811"/>
                  <a:pt x="7810500" y="228636"/>
                </a:cubicBezTo>
                <a:cubicBezTo>
                  <a:pt x="7918451" y="225461"/>
                  <a:pt x="7991475" y="3211"/>
                  <a:pt x="8096251" y="36"/>
                </a:cubicBezTo>
                <a:close/>
              </a:path>
            </a:pathLst>
          </a:custGeom>
          <a:solidFill>
            <a:srgbClr val="00AAE5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29C9D5F-187A-4A06-B17E-7ABA415C08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530350" y="5245101"/>
            <a:ext cx="1022350" cy="97179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2C79024-173F-478D-82CB-453FD81B60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901950" y="5245101"/>
            <a:ext cx="1022350" cy="97179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7FE8686-0EED-45BC-A985-097685F366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273550" y="5245101"/>
            <a:ext cx="1022350" cy="971794"/>
          </a:xfrm>
          <a:prstGeom prst="rect">
            <a:avLst/>
          </a:prstGeom>
        </p:spPr>
      </p:pic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id="{57796879-CE14-438D-A3FD-A48805B756BE}"/>
              </a:ext>
            </a:extLst>
          </p:cNvPr>
          <p:cNvSpPr/>
          <p:nvPr/>
        </p:nvSpPr>
        <p:spPr>
          <a:xfrm>
            <a:off x="0" y="5959476"/>
            <a:ext cx="12192000" cy="898525"/>
          </a:xfrm>
          <a:custGeom>
            <a:avLst/>
            <a:gdLst>
              <a:gd name="connsiteX0" fmla="*/ 7810500 w 12192000"/>
              <a:gd name="connsiteY0" fmla="*/ 36 h 898525"/>
              <a:gd name="connsiteX1" fmla="*/ 8153401 w 12192000"/>
              <a:gd name="connsiteY1" fmla="*/ 209586 h 898525"/>
              <a:gd name="connsiteX2" fmla="*/ 8458200 w 12192000"/>
              <a:gd name="connsiteY2" fmla="*/ 57186 h 898525"/>
              <a:gd name="connsiteX3" fmla="*/ 8839200 w 12192000"/>
              <a:gd name="connsiteY3" fmla="*/ 247686 h 898525"/>
              <a:gd name="connsiteX4" fmla="*/ 9124950 w 12192000"/>
              <a:gd name="connsiteY4" fmla="*/ 57186 h 898525"/>
              <a:gd name="connsiteX5" fmla="*/ 9467850 w 12192000"/>
              <a:gd name="connsiteY5" fmla="*/ 190536 h 898525"/>
              <a:gd name="connsiteX6" fmla="*/ 9772650 w 12192000"/>
              <a:gd name="connsiteY6" fmla="*/ 57186 h 898525"/>
              <a:gd name="connsiteX7" fmla="*/ 10153650 w 12192000"/>
              <a:gd name="connsiteY7" fmla="*/ 228636 h 898525"/>
              <a:gd name="connsiteX8" fmla="*/ 10420350 w 12192000"/>
              <a:gd name="connsiteY8" fmla="*/ 76236 h 898525"/>
              <a:gd name="connsiteX9" fmla="*/ 10820400 w 12192000"/>
              <a:gd name="connsiteY9" fmla="*/ 228636 h 898525"/>
              <a:gd name="connsiteX10" fmla="*/ 11106150 w 12192000"/>
              <a:gd name="connsiteY10" fmla="*/ 38136 h 898525"/>
              <a:gd name="connsiteX11" fmla="*/ 11487150 w 12192000"/>
              <a:gd name="connsiteY11" fmla="*/ 209586 h 898525"/>
              <a:gd name="connsiteX12" fmla="*/ 11734800 w 12192000"/>
              <a:gd name="connsiteY12" fmla="*/ 57186 h 898525"/>
              <a:gd name="connsiteX13" fmla="*/ 12190326 w 12192000"/>
              <a:gd name="connsiteY13" fmla="*/ 197047 h 898525"/>
              <a:gd name="connsiteX14" fmla="*/ 12192000 w 12192000"/>
              <a:gd name="connsiteY14" fmla="*/ 199031 h 898525"/>
              <a:gd name="connsiteX15" fmla="*/ 12192000 w 12192000"/>
              <a:gd name="connsiteY15" fmla="*/ 898525 h 898525"/>
              <a:gd name="connsiteX16" fmla="*/ 0 w 12192000"/>
              <a:gd name="connsiteY16" fmla="*/ 898525 h 898525"/>
              <a:gd name="connsiteX17" fmla="*/ 0 w 12192000"/>
              <a:gd name="connsiteY17" fmla="*/ 61356 h 898525"/>
              <a:gd name="connsiteX18" fmla="*/ 18604 w 12192000"/>
              <a:gd name="connsiteY18" fmla="*/ 65428 h 898525"/>
              <a:gd name="connsiteX19" fmla="*/ 323850 w 12192000"/>
              <a:gd name="connsiteY19" fmla="*/ 209586 h 898525"/>
              <a:gd name="connsiteX20" fmla="*/ 628650 w 12192000"/>
              <a:gd name="connsiteY20" fmla="*/ 76236 h 898525"/>
              <a:gd name="connsiteX21" fmla="*/ 1028700 w 12192000"/>
              <a:gd name="connsiteY21" fmla="*/ 209586 h 898525"/>
              <a:gd name="connsiteX22" fmla="*/ 1295400 w 12192000"/>
              <a:gd name="connsiteY22" fmla="*/ 38136 h 898525"/>
              <a:gd name="connsiteX23" fmla="*/ 1638300 w 12192000"/>
              <a:gd name="connsiteY23" fmla="*/ 247686 h 898525"/>
              <a:gd name="connsiteX24" fmla="*/ 1943100 w 12192000"/>
              <a:gd name="connsiteY24" fmla="*/ 57186 h 898525"/>
              <a:gd name="connsiteX25" fmla="*/ 2305051 w 12192000"/>
              <a:gd name="connsiteY25" fmla="*/ 266736 h 898525"/>
              <a:gd name="connsiteX26" fmla="*/ 2571750 w 12192000"/>
              <a:gd name="connsiteY26" fmla="*/ 76236 h 898525"/>
              <a:gd name="connsiteX27" fmla="*/ 2933700 w 12192000"/>
              <a:gd name="connsiteY27" fmla="*/ 266736 h 898525"/>
              <a:gd name="connsiteX28" fmla="*/ 3257550 w 12192000"/>
              <a:gd name="connsiteY28" fmla="*/ 95286 h 898525"/>
              <a:gd name="connsiteX29" fmla="*/ 3619500 w 12192000"/>
              <a:gd name="connsiteY29" fmla="*/ 247686 h 898525"/>
              <a:gd name="connsiteX30" fmla="*/ 3886200 w 12192000"/>
              <a:gd name="connsiteY30" fmla="*/ 38136 h 898525"/>
              <a:gd name="connsiteX31" fmla="*/ 4267201 w 12192000"/>
              <a:gd name="connsiteY31" fmla="*/ 190536 h 898525"/>
              <a:gd name="connsiteX32" fmla="*/ 4533902 w 12192000"/>
              <a:gd name="connsiteY32" fmla="*/ 38136 h 898525"/>
              <a:gd name="connsiteX33" fmla="*/ 4876801 w 12192000"/>
              <a:gd name="connsiteY33" fmla="*/ 209586 h 898525"/>
              <a:gd name="connsiteX34" fmla="*/ 5200652 w 12192000"/>
              <a:gd name="connsiteY34" fmla="*/ 38136 h 898525"/>
              <a:gd name="connsiteX35" fmla="*/ 5467352 w 12192000"/>
              <a:gd name="connsiteY35" fmla="*/ 228636 h 898525"/>
              <a:gd name="connsiteX36" fmla="*/ 5867402 w 12192000"/>
              <a:gd name="connsiteY36" fmla="*/ 57186 h 898525"/>
              <a:gd name="connsiteX37" fmla="*/ 6153151 w 12192000"/>
              <a:gd name="connsiteY37" fmla="*/ 209586 h 898525"/>
              <a:gd name="connsiteX38" fmla="*/ 6515101 w 12192000"/>
              <a:gd name="connsiteY38" fmla="*/ 19086 h 898525"/>
              <a:gd name="connsiteX39" fmla="*/ 6858000 w 12192000"/>
              <a:gd name="connsiteY39" fmla="*/ 209586 h 898525"/>
              <a:gd name="connsiteX40" fmla="*/ 7162800 w 12192000"/>
              <a:gd name="connsiteY40" fmla="*/ 19086 h 898525"/>
              <a:gd name="connsiteX41" fmla="*/ 7524750 w 12192000"/>
              <a:gd name="connsiteY41" fmla="*/ 228636 h 898525"/>
              <a:gd name="connsiteX42" fmla="*/ 7810500 w 12192000"/>
              <a:gd name="connsiteY42" fmla="*/ 36 h 898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2192000" h="898525">
                <a:moveTo>
                  <a:pt x="7810500" y="36"/>
                </a:moveTo>
                <a:cubicBezTo>
                  <a:pt x="7915276" y="-3139"/>
                  <a:pt x="8045450" y="200061"/>
                  <a:pt x="8153401" y="209586"/>
                </a:cubicBezTo>
                <a:cubicBezTo>
                  <a:pt x="8261350" y="219111"/>
                  <a:pt x="8343900" y="50836"/>
                  <a:pt x="8458200" y="57186"/>
                </a:cubicBezTo>
                <a:cubicBezTo>
                  <a:pt x="8572500" y="63536"/>
                  <a:pt x="8728075" y="247686"/>
                  <a:pt x="8839200" y="247686"/>
                </a:cubicBezTo>
                <a:cubicBezTo>
                  <a:pt x="8950325" y="247686"/>
                  <a:pt x="9020175" y="66711"/>
                  <a:pt x="9124950" y="57186"/>
                </a:cubicBezTo>
                <a:cubicBezTo>
                  <a:pt x="9229725" y="47661"/>
                  <a:pt x="9359900" y="190536"/>
                  <a:pt x="9467850" y="190536"/>
                </a:cubicBezTo>
                <a:cubicBezTo>
                  <a:pt x="9575800" y="190536"/>
                  <a:pt x="9658350" y="50836"/>
                  <a:pt x="9772650" y="57186"/>
                </a:cubicBezTo>
                <a:cubicBezTo>
                  <a:pt x="9886950" y="63536"/>
                  <a:pt x="10045700" y="225461"/>
                  <a:pt x="10153650" y="228636"/>
                </a:cubicBezTo>
                <a:cubicBezTo>
                  <a:pt x="10261600" y="231811"/>
                  <a:pt x="10309225" y="76236"/>
                  <a:pt x="10420350" y="76236"/>
                </a:cubicBezTo>
                <a:cubicBezTo>
                  <a:pt x="10531475" y="76236"/>
                  <a:pt x="10706100" y="234986"/>
                  <a:pt x="10820400" y="228636"/>
                </a:cubicBezTo>
                <a:cubicBezTo>
                  <a:pt x="10934700" y="222286"/>
                  <a:pt x="10995025" y="41311"/>
                  <a:pt x="11106150" y="38136"/>
                </a:cubicBezTo>
                <a:cubicBezTo>
                  <a:pt x="11217275" y="34961"/>
                  <a:pt x="11382375" y="206411"/>
                  <a:pt x="11487150" y="209586"/>
                </a:cubicBezTo>
                <a:cubicBezTo>
                  <a:pt x="11591925" y="212761"/>
                  <a:pt x="11607800" y="47661"/>
                  <a:pt x="11734800" y="57186"/>
                </a:cubicBezTo>
                <a:cubicBezTo>
                  <a:pt x="11845925" y="65521"/>
                  <a:pt x="12044561" y="56839"/>
                  <a:pt x="12190326" y="197047"/>
                </a:cubicBezTo>
                <a:lnTo>
                  <a:pt x="12192000" y="199031"/>
                </a:lnTo>
                <a:lnTo>
                  <a:pt x="12192000" y="898525"/>
                </a:lnTo>
                <a:lnTo>
                  <a:pt x="0" y="898525"/>
                </a:lnTo>
                <a:lnTo>
                  <a:pt x="0" y="61356"/>
                </a:lnTo>
                <a:lnTo>
                  <a:pt x="18604" y="65428"/>
                </a:lnTo>
                <a:cubicBezTo>
                  <a:pt x="110629" y="97072"/>
                  <a:pt x="229394" y="206808"/>
                  <a:pt x="323850" y="209586"/>
                </a:cubicBezTo>
                <a:cubicBezTo>
                  <a:pt x="431800" y="212761"/>
                  <a:pt x="511175" y="76236"/>
                  <a:pt x="628650" y="76236"/>
                </a:cubicBezTo>
                <a:cubicBezTo>
                  <a:pt x="746125" y="76236"/>
                  <a:pt x="917575" y="215936"/>
                  <a:pt x="1028700" y="209586"/>
                </a:cubicBezTo>
                <a:cubicBezTo>
                  <a:pt x="1139825" y="203236"/>
                  <a:pt x="1193800" y="31786"/>
                  <a:pt x="1295400" y="38136"/>
                </a:cubicBezTo>
                <a:cubicBezTo>
                  <a:pt x="1397000" y="44486"/>
                  <a:pt x="1530350" y="244511"/>
                  <a:pt x="1638300" y="247686"/>
                </a:cubicBezTo>
                <a:cubicBezTo>
                  <a:pt x="1746250" y="250861"/>
                  <a:pt x="1831976" y="54011"/>
                  <a:pt x="1943100" y="57186"/>
                </a:cubicBezTo>
                <a:cubicBezTo>
                  <a:pt x="2054225" y="60361"/>
                  <a:pt x="2200276" y="263561"/>
                  <a:pt x="2305051" y="266736"/>
                </a:cubicBezTo>
                <a:cubicBezTo>
                  <a:pt x="2409825" y="269911"/>
                  <a:pt x="2466976" y="76236"/>
                  <a:pt x="2571750" y="76236"/>
                </a:cubicBezTo>
                <a:cubicBezTo>
                  <a:pt x="2676525" y="76236"/>
                  <a:pt x="2819401" y="263561"/>
                  <a:pt x="2933700" y="266736"/>
                </a:cubicBezTo>
                <a:cubicBezTo>
                  <a:pt x="3048000" y="269911"/>
                  <a:pt x="3143251" y="98461"/>
                  <a:pt x="3257550" y="95286"/>
                </a:cubicBezTo>
                <a:cubicBezTo>
                  <a:pt x="3371850" y="92111"/>
                  <a:pt x="3514726" y="257211"/>
                  <a:pt x="3619500" y="247686"/>
                </a:cubicBezTo>
                <a:cubicBezTo>
                  <a:pt x="3724275" y="238161"/>
                  <a:pt x="3778252" y="47661"/>
                  <a:pt x="3886200" y="38136"/>
                </a:cubicBezTo>
                <a:cubicBezTo>
                  <a:pt x="3994150" y="28611"/>
                  <a:pt x="4159251" y="190536"/>
                  <a:pt x="4267201" y="190536"/>
                </a:cubicBezTo>
                <a:cubicBezTo>
                  <a:pt x="4375153" y="190536"/>
                  <a:pt x="4432302" y="34961"/>
                  <a:pt x="4533902" y="38136"/>
                </a:cubicBezTo>
                <a:cubicBezTo>
                  <a:pt x="4635501" y="41311"/>
                  <a:pt x="4765676" y="209586"/>
                  <a:pt x="4876801" y="209586"/>
                </a:cubicBezTo>
                <a:cubicBezTo>
                  <a:pt x="4987926" y="209586"/>
                  <a:pt x="5102227" y="34961"/>
                  <a:pt x="5200652" y="38136"/>
                </a:cubicBezTo>
                <a:cubicBezTo>
                  <a:pt x="5299077" y="41311"/>
                  <a:pt x="5356226" y="225461"/>
                  <a:pt x="5467352" y="228636"/>
                </a:cubicBezTo>
                <a:cubicBezTo>
                  <a:pt x="5578476" y="231811"/>
                  <a:pt x="5753102" y="60361"/>
                  <a:pt x="5867402" y="57186"/>
                </a:cubicBezTo>
                <a:cubicBezTo>
                  <a:pt x="5981700" y="54011"/>
                  <a:pt x="6045200" y="215936"/>
                  <a:pt x="6153151" y="209586"/>
                </a:cubicBezTo>
                <a:cubicBezTo>
                  <a:pt x="6261101" y="203236"/>
                  <a:pt x="6397625" y="19086"/>
                  <a:pt x="6515101" y="19086"/>
                </a:cubicBezTo>
                <a:cubicBezTo>
                  <a:pt x="6632576" y="19086"/>
                  <a:pt x="6750051" y="209586"/>
                  <a:pt x="6858000" y="209586"/>
                </a:cubicBezTo>
                <a:cubicBezTo>
                  <a:pt x="6965951" y="209586"/>
                  <a:pt x="7051675" y="15911"/>
                  <a:pt x="7162800" y="19086"/>
                </a:cubicBezTo>
                <a:cubicBezTo>
                  <a:pt x="7273926" y="22261"/>
                  <a:pt x="7416800" y="231811"/>
                  <a:pt x="7524750" y="228636"/>
                </a:cubicBezTo>
                <a:cubicBezTo>
                  <a:pt x="7632701" y="225461"/>
                  <a:pt x="7705726" y="3211"/>
                  <a:pt x="7810500" y="36"/>
                </a:cubicBezTo>
                <a:close/>
              </a:path>
            </a:pathLst>
          </a:custGeom>
          <a:solidFill>
            <a:srgbClr val="CAEFFB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1CA3D27E-5892-4811-9B94-FD291D546B65}"/>
              </a:ext>
            </a:extLst>
          </p:cNvPr>
          <p:cNvSpPr/>
          <p:nvPr/>
        </p:nvSpPr>
        <p:spPr>
          <a:xfrm>
            <a:off x="0" y="6289676"/>
            <a:ext cx="12192000" cy="568325"/>
          </a:xfrm>
          <a:custGeom>
            <a:avLst/>
            <a:gdLst>
              <a:gd name="connsiteX0" fmla="*/ 8096251 w 12192000"/>
              <a:gd name="connsiteY0" fmla="*/ 36 h 568325"/>
              <a:gd name="connsiteX1" fmla="*/ 8439150 w 12192000"/>
              <a:gd name="connsiteY1" fmla="*/ 209586 h 568325"/>
              <a:gd name="connsiteX2" fmla="*/ 8743950 w 12192000"/>
              <a:gd name="connsiteY2" fmla="*/ 57186 h 568325"/>
              <a:gd name="connsiteX3" fmla="*/ 9124950 w 12192000"/>
              <a:gd name="connsiteY3" fmla="*/ 247686 h 568325"/>
              <a:gd name="connsiteX4" fmla="*/ 9410700 w 12192000"/>
              <a:gd name="connsiteY4" fmla="*/ 57186 h 568325"/>
              <a:gd name="connsiteX5" fmla="*/ 9753600 w 12192000"/>
              <a:gd name="connsiteY5" fmla="*/ 190536 h 568325"/>
              <a:gd name="connsiteX6" fmla="*/ 10058400 w 12192000"/>
              <a:gd name="connsiteY6" fmla="*/ 57186 h 568325"/>
              <a:gd name="connsiteX7" fmla="*/ 10439400 w 12192000"/>
              <a:gd name="connsiteY7" fmla="*/ 228636 h 568325"/>
              <a:gd name="connsiteX8" fmla="*/ 10706100 w 12192000"/>
              <a:gd name="connsiteY8" fmla="*/ 76236 h 568325"/>
              <a:gd name="connsiteX9" fmla="*/ 11106150 w 12192000"/>
              <a:gd name="connsiteY9" fmla="*/ 228636 h 568325"/>
              <a:gd name="connsiteX10" fmla="*/ 11391900 w 12192000"/>
              <a:gd name="connsiteY10" fmla="*/ 38136 h 568325"/>
              <a:gd name="connsiteX11" fmla="*/ 11772900 w 12192000"/>
              <a:gd name="connsiteY11" fmla="*/ 209586 h 568325"/>
              <a:gd name="connsiteX12" fmla="*/ 12020550 w 12192000"/>
              <a:gd name="connsiteY12" fmla="*/ 57186 h 568325"/>
              <a:gd name="connsiteX13" fmla="*/ 12133957 w 12192000"/>
              <a:gd name="connsiteY13" fmla="*/ 64032 h 568325"/>
              <a:gd name="connsiteX14" fmla="*/ 12192000 w 12192000"/>
              <a:gd name="connsiteY14" fmla="*/ 70611 h 568325"/>
              <a:gd name="connsiteX15" fmla="*/ 12192000 w 12192000"/>
              <a:gd name="connsiteY15" fmla="*/ 568325 h 568325"/>
              <a:gd name="connsiteX16" fmla="*/ 0 w 12192000"/>
              <a:gd name="connsiteY16" fmla="*/ 568325 h 568325"/>
              <a:gd name="connsiteX17" fmla="*/ 0 w 12192000"/>
              <a:gd name="connsiteY17" fmla="*/ 191031 h 568325"/>
              <a:gd name="connsiteX18" fmla="*/ 38100 w 12192000"/>
              <a:gd name="connsiteY18" fmla="*/ 171486 h 568325"/>
              <a:gd name="connsiteX19" fmla="*/ 266700 w 12192000"/>
              <a:gd name="connsiteY19" fmla="*/ 57186 h 568325"/>
              <a:gd name="connsiteX20" fmla="*/ 609600 w 12192000"/>
              <a:gd name="connsiteY20" fmla="*/ 209586 h 568325"/>
              <a:gd name="connsiteX21" fmla="*/ 914400 w 12192000"/>
              <a:gd name="connsiteY21" fmla="*/ 76236 h 568325"/>
              <a:gd name="connsiteX22" fmla="*/ 1314450 w 12192000"/>
              <a:gd name="connsiteY22" fmla="*/ 209586 h 568325"/>
              <a:gd name="connsiteX23" fmla="*/ 1581150 w 12192000"/>
              <a:gd name="connsiteY23" fmla="*/ 38136 h 568325"/>
              <a:gd name="connsiteX24" fmla="*/ 1924050 w 12192000"/>
              <a:gd name="connsiteY24" fmla="*/ 247686 h 568325"/>
              <a:gd name="connsiteX25" fmla="*/ 2228850 w 12192000"/>
              <a:gd name="connsiteY25" fmla="*/ 57186 h 568325"/>
              <a:gd name="connsiteX26" fmla="*/ 2590800 w 12192000"/>
              <a:gd name="connsiteY26" fmla="*/ 266736 h 568325"/>
              <a:gd name="connsiteX27" fmla="*/ 2857501 w 12192000"/>
              <a:gd name="connsiteY27" fmla="*/ 76236 h 568325"/>
              <a:gd name="connsiteX28" fmla="*/ 3219450 w 12192000"/>
              <a:gd name="connsiteY28" fmla="*/ 266736 h 568325"/>
              <a:gd name="connsiteX29" fmla="*/ 3543301 w 12192000"/>
              <a:gd name="connsiteY29" fmla="*/ 95286 h 568325"/>
              <a:gd name="connsiteX30" fmla="*/ 3905250 w 12192000"/>
              <a:gd name="connsiteY30" fmla="*/ 247686 h 568325"/>
              <a:gd name="connsiteX31" fmla="*/ 4171951 w 12192000"/>
              <a:gd name="connsiteY31" fmla="*/ 38136 h 568325"/>
              <a:gd name="connsiteX32" fmla="*/ 4552951 w 12192000"/>
              <a:gd name="connsiteY32" fmla="*/ 190536 h 568325"/>
              <a:gd name="connsiteX33" fmla="*/ 4819651 w 12192000"/>
              <a:gd name="connsiteY33" fmla="*/ 38136 h 568325"/>
              <a:gd name="connsiteX34" fmla="*/ 5162552 w 12192000"/>
              <a:gd name="connsiteY34" fmla="*/ 209586 h 568325"/>
              <a:gd name="connsiteX35" fmla="*/ 5486401 w 12192000"/>
              <a:gd name="connsiteY35" fmla="*/ 38136 h 568325"/>
              <a:gd name="connsiteX36" fmla="*/ 5753102 w 12192000"/>
              <a:gd name="connsiteY36" fmla="*/ 228636 h 568325"/>
              <a:gd name="connsiteX37" fmla="*/ 6153151 w 12192000"/>
              <a:gd name="connsiteY37" fmla="*/ 57186 h 568325"/>
              <a:gd name="connsiteX38" fmla="*/ 6438900 w 12192000"/>
              <a:gd name="connsiteY38" fmla="*/ 209586 h 568325"/>
              <a:gd name="connsiteX39" fmla="*/ 6800850 w 12192000"/>
              <a:gd name="connsiteY39" fmla="*/ 19086 h 568325"/>
              <a:gd name="connsiteX40" fmla="*/ 7143750 w 12192000"/>
              <a:gd name="connsiteY40" fmla="*/ 209586 h 568325"/>
              <a:gd name="connsiteX41" fmla="*/ 7448550 w 12192000"/>
              <a:gd name="connsiteY41" fmla="*/ 19086 h 568325"/>
              <a:gd name="connsiteX42" fmla="*/ 7810500 w 12192000"/>
              <a:gd name="connsiteY42" fmla="*/ 228636 h 568325"/>
              <a:gd name="connsiteX43" fmla="*/ 8096251 w 12192000"/>
              <a:gd name="connsiteY43" fmla="*/ 36 h 56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2192000" h="568325">
                <a:moveTo>
                  <a:pt x="8096251" y="36"/>
                </a:moveTo>
                <a:cubicBezTo>
                  <a:pt x="8201025" y="-3139"/>
                  <a:pt x="8331200" y="200061"/>
                  <a:pt x="8439150" y="209586"/>
                </a:cubicBezTo>
                <a:cubicBezTo>
                  <a:pt x="8547100" y="219111"/>
                  <a:pt x="8629650" y="50836"/>
                  <a:pt x="8743950" y="57186"/>
                </a:cubicBezTo>
                <a:cubicBezTo>
                  <a:pt x="8858250" y="63536"/>
                  <a:pt x="9013825" y="247686"/>
                  <a:pt x="9124950" y="247686"/>
                </a:cubicBezTo>
                <a:cubicBezTo>
                  <a:pt x="9236075" y="247686"/>
                  <a:pt x="9305925" y="66711"/>
                  <a:pt x="9410700" y="57186"/>
                </a:cubicBezTo>
                <a:cubicBezTo>
                  <a:pt x="9515475" y="47661"/>
                  <a:pt x="9645650" y="190536"/>
                  <a:pt x="9753600" y="190536"/>
                </a:cubicBezTo>
                <a:cubicBezTo>
                  <a:pt x="9861550" y="190536"/>
                  <a:pt x="9944100" y="50836"/>
                  <a:pt x="10058400" y="57186"/>
                </a:cubicBezTo>
                <a:cubicBezTo>
                  <a:pt x="10172700" y="63536"/>
                  <a:pt x="10331450" y="225461"/>
                  <a:pt x="10439400" y="228636"/>
                </a:cubicBezTo>
                <a:cubicBezTo>
                  <a:pt x="10547350" y="231811"/>
                  <a:pt x="10594975" y="76236"/>
                  <a:pt x="10706100" y="76236"/>
                </a:cubicBezTo>
                <a:cubicBezTo>
                  <a:pt x="10817225" y="76236"/>
                  <a:pt x="10991850" y="234986"/>
                  <a:pt x="11106150" y="228636"/>
                </a:cubicBezTo>
                <a:cubicBezTo>
                  <a:pt x="11220450" y="222286"/>
                  <a:pt x="11280775" y="41311"/>
                  <a:pt x="11391900" y="38136"/>
                </a:cubicBezTo>
                <a:cubicBezTo>
                  <a:pt x="11503025" y="34961"/>
                  <a:pt x="11668125" y="206411"/>
                  <a:pt x="11772900" y="209586"/>
                </a:cubicBezTo>
                <a:cubicBezTo>
                  <a:pt x="11877675" y="212761"/>
                  <a:pt x="11893550" y="47661"/>
                  <a:pt x="12020550" y="57186"/>
                </a:cubicBezTo>
                <a:cubicBezTo>
                  <a:pt x="12052300" y="59568"/>
                  <a:pt x="12091194" y="60560"/>
                  <a:pt x="12133957" y="64032"/>
                </a:cubicBezTo>
                <a:lnTo>
                  <a:pt x="12192000" y="70611"/>
                </a:lnTo>
                <a:lnTo>
                  <a:pt x="12192000" y="568325"/>
                </a:lnTo>
                <a:lnTo>
                  <a:pt x="0" y="568325"/>
                </a:lnTo>
                <a:lnTo>
                  <a:pt x="0" y="191031"/>
                </a:lnTo>
                <a:lnTo>
                  <a:pt x="38100" y="171486"/>
                </a:lnTo>
                <a:cubicBezTo>
                  <a:pt x="168275" y="104811"/>
                  <a:pt x="171450" y="50836"/>
                  <a:pt x="266700" y="57186"/>
                </a:cubicBezTo>
                <a:cubicBezTo>
                  <a:pt x="361950" y="63536"/>
                  <a:pt x="501650" y="206411"/>
                  <a:pt x="609600" y="209586"/>
                </a:cubicBezTo>
                <a:cubicBezTo>
                  <a:pt x="717550" y="212761"/>
                  <a:pt x="796925" y="76236"/>
                  <a:pt x="914400" y="76236"/>
                </a:cubicBezTo>
                <a:cubicBezTo>
                  <a:pt x="1031875" y="76236"/>
                  <a:pt x="1203325" y="215936"/>
                  <a:pt x="1314450" y="209586"/>
                </a:cubicBezTo>
                <a:cubicBezTo>
                  <a:pt x="1425575" y="203236"/>
                  <a:pt x="1479551" y="31786"/>
                  <a:pt x="1581150" y="38136"/>
                </a:cubicBezTo>
                <a:cubicBezTo>
                  <a:pt x="1682750" y="44486"/>
                  <a:pt x="1816101" y="244511"/>
                  <a:pt x="1924050" y="247686"/>
                </a:cubicBezTo>
                <a:cubicBezTo>
                  <a:pt x="2032000" y="250861"/>
                  <a:pt x="2117725" y="54011"/>
                  <a:pt x="2228850" y="57186"/>
                </a:cubicBezTo>
                <a:cubicBezTo>
                  <a:pt x="2339975" y="60361"/>
                  <a:pt x="2486026" y="263561"/>
                  <a:pt x="2590800" y="266736"/>
                </a:cubicBezTo>
                <a:cubicBezTo>
                  <a:pt x="2695575" y="269911"/>
                  <a:pt x="2752725" y="76236"/>
                  <a:pt x="2857501" y="76236"/>
                </a:cubicBezTo>
                <a:cubicBezTo>
                  <a:pt x="2962275" y="76236"/>
                  <a:pt x="3105150" y="263561"/>
                  <a:pt x="3219450" y="266736"/>
                </a:cubicBezTo>
                <a:cubicBezTo>
                  <a:pt x="3333750" y="269911"/>
                  <a:pt x="3429000" y="98461"/>
                  <a:pt x="3543301" y="95286"/>
                </a:cubicBezTo>
                <a:cubicBezTo>
                  <a:pt x="3657600" y="92111"/>
                  <a:pt x="3800476" y="257211"/>
                  <a:pt x="3905250" y="247686"/>
                </a:cubicBezTo>
                <a:cubicBezTo>
                  <a:pt x="4010025" y="238161"/>
                  <a:pt x="4064000" y="47661"/>
                  <a:pt x="4171951" y="38136"/>
                </a:cubicBezTo>
                <a:cubicBezTo>
                  <a:pt x="4279902" y="28611"/>
                  <a:pt x="4445002" y="190536"/>
                  <a:pt x="4552951" y="190536"/>
                </a:cubicBezTo>
                <a:cubicBezTo>
                  <a:pt x="4660901" y="190536"/>
                  <a:pt x="4718051" y="34961"/>
                  <a:pt x="4819651" y="38136"/>
                </a:cubicBezTo>
                <a:cubicBezTo>
                  <a:pt x="4921252" y="41311"/>
                  <a:pt x="5051426" y="209586"/>
                  <a:pt x="5162552" y="209586"/>
                </a:cubicBezTo>
                <a:cubicBezTo>
                  <a:pt x="5273676" y="209586"/>
                  <a:pt x="5387976" y="34961"/>
                  <a:pt x="5486401" y="38136"/>
                </a:cubicBezTo>
                <a:cubicBezTo>
                  <a:pt x="5584826" y="41311"/>
                  <a:pt x="5641975" y="225461"/>
                  <a:pt x="5753102" y="228636"/>
                </a:cubicBezTo>
                <a:cubicBezTo>
                  <a:pt x="5864227" y="231811"/>
                  <a:pt x="6038850" y="60361"/>
                  <a:pt x="6153151" y="57186"/>
                </a:cubicBezTo>
                <a:cubicBezTo>
                  <a:pt x="6267451" y="54011"/>
                  <a:pt x="6330951" y="215936"/>
                  <a:pt x="6438900" y="209586"/>
                </a:cubicBezTo>
                <a:cubicBezTo>
                  <a:pt x="6546851" y="203236"/>
                  <a:pt x="6683375" y="19086"/>
                  <a:pt x="6800850" y="19086"/>
                </a:cubicBezTo>
                <a:cubicBezTo>
                  <a:pt x="6918325" y="19086"/>
                  <a:pt x="7035801" y="209586"/>
                  <a:pt x="7143750" y="209586"/>
                </a:cubicBezTo>
                <a:cubicBezTo>
                  <a:pt x="7251700" y="209586"/>
                  <a:pt x="7337426" y="15911"/>
                  <a:pt x="7448550" y="19086"/>
                </a:cubicBezTo>
                <a:cubicBezTo>
                  <a:pt x="7559675" y="22261"/>
                  <a:pt x="7702551" y="231811"/>
                  <a:pt x="7810500" y="228636"/>
                </a:cubicBezTo>
                <a:cubicBezTo>
                  <a:pt x="7918451" y="225461"/>
                  <a:pt x="7991475" y="3211"/>
                  <a:pt x="8096251" y="36"/>
                </a:cubicBezTo>
                <a:close/>
              </a:path>
            </a:pathLst>
          </a:custGeom>
          <a:solidFill>
            <a:srgbClr val="00AAE5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5E61C009-8896-4847-B7A8-677D69125B7B}"/>
              </a:ext>
            </a:extLst>
          </p:cNvPr>
          <p:cNvGrpSpPr/>
          <p:nvPr/>
        </p:nvGrpSpPr>
        <p:grpSpPr>
          <a:xfrm>
            <a:off x="404566" y="-547756"/>
            <a:ext cx="3134281" cy="2742872"/>
            <a:chOff x="14658975" y="-3295650"/>
            <a:chExt cx="3200400" cy="3200400"/>
          </a:xfrm>
        </p:grpSpPr>
        <p:sp>
          <p:nvSpPr>
            <p:cNvPr id="11" name="星形: 十二角 19">
              <a:extLst>
                <a:ext uri="{FF2B5EF4-FFF2-40B4-BE49-F238E27FC236}">
                  <a16:creationId xmlns:a16="http://schemas.microsoft.com/office/drawing/2014/main" id="{A0FA126A-4201-4C72-AAC8-FB9FC51ADEDB}"/>
                </a:ext>
              </a:extLst>
            </p:cNvPr>
            <p:cNvSpPr/>
            <p:nvPr/>
          </p:nvSpPr>
          <p:spPr>
            <a:xfrm>
              <a:off x="14658975" y="-3295650"/>
              <a:ext cx="3200400" cy="3200400"/>
            </a:xfrm>
            <a:custGeom>
              <a:avLst/>
              <a:gdLst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200400" h="3200400">
                  <a:moveTo>
                    <a:pt x="0" y="1600200"/>
                  </a:moveTo>
                  <a:cubicBezTo>
                    <a:pt x="149434" y="1436357"/>
                    <a:pt x="260768" y="1356333"/>
                    <a:pt x="448302" y="1291550"/>
                  </a:cubicBezTo>
                  <a:cubicBezTo>
                    <a:pt x="294130" y="1112493"/>
                    <a:pt x="254258" y="1024877"/>
                    <a:pt x="214386" y="800100"/>
                  </a:cubicBezTo>
                  <a:cubicBezTo>
                    <a:pt x="395241" y="724757"/>
                    <a:pt x="537997" y="740855"/>
                    <a:pt x="756952" y="756952"/>
                  </a:cubicBezTo>
                  <a:cubicBezTo>
                    <a:pt x="756095" y="576097"/>
                    <a:pt x="739997" y="418101"/>
                    <a:pt x="800100" y="214386"/>
                  </a:cubicBezTo>
                  <a:cubicBezTo>
                    <a:pt x="1032497" y="292358"/>
                    <a:pt x="1127733" y="332230"/>
                    <a:pt x="1291550" y="448302"/>
                  </a:cubicBezTo>
                  <a:cubicBezTo>
                    <a:pt x="1394433" y="253148"/>
                    <a:pt x="1451597" y="157054"/>
                    <a:pt x="1600200" y="0"/>
                  </a:cubicBezTo>
                  <a:cubicBezTo>
                    <a:pt x="1741183" y="157054"/>
                    <a:pt x="1821207" y="230288"/>
                    <a:pt x="1908850" y="448302"/>
                  </a:cubicBezTo>
                  <a:cubicBezTo>
                    <a:pt x="2103147" y="309370"/>
                    <a:pt x="2152663" y="269498"/>
                    <a:pt x="2400300" y="214386"/>
                  </a:cubicBezTo>
                  <a:cubicBezTo>
                    <a:pt x="2460403" y="433341"/>
                    <a:pt x="2482405" y="522757"/>
                    <a:pt x="2443448" y="756952"/>
                  </a:cubicBezTo>
                  <a:cubicBezTo>
                    <a:pt x="2685263" y="725615"/>
                    <a:pt x="2767059" y="717137"/>
                    <a:pt x="2986014" y="800100"/>
                  </a:cubicBezTo>
                  <a:cubicBezTo>
                    <a:pt x="2930902" y="1017257"/>
                    <a:pt x="2913890" y="1104873"/>
                    <a:pt x="2752098" y="1291550"/>
                  </a:cubicBezTo>
                  <a:cubicBezTo>
                    <a:pt x="2985352" y="1371573"/>
                    <a:pt x="3058586" y="1451597"/>
                    <a:pt x="3200400" y="1600200"/>
                  </a:cubicBezTo>
                  <a:cubicBezTo>
                    <a:pt x="3058586" y="1771663"/>
                    <a:pt x="2947252" y="1828827"/>
                    <a:pt x="2752098" y="1908850"/>
                  </a:cubicBezTo>
                  <a:cubicBezTo>
                    <a:pt x="2883410" y="2103147"/>
                    <a:pt x="2953762" y="2198383"/>
                    <a:pt x="2986014" y="2400300"/>
                  </a:cubicBezTo>
                  <a:cubicBezTo>
                    <a:pt x="2774679" y="2483263"/>
                    <a:pt x="2631923" y="2467165"/>
                    <a:pt x="2443448" y="2443448"/>
                  </a:cubicBezTo>
                  <a:cubicBezTo>
                    <a:pt x="2474785" y="2692883"/>
                    <a:pt x="2475643" y="2751819"/>
                    <a:pt x="2400300" y="2986014"/>
                  </a:cubicBezTo>
                  <a:cubicBezTo>
                    <a:pt x="2160283" y="2938522"/>
                    <a:pt x="2087907" y="2898650"/>
                    <a:pt x="1908850" y="2752098"/>
                  </a:cubicBezTo>
                  <a:cubicBezTo>
                    <a:pt x="1851687" y="2962492"/>
                    <a:pt x="1771663" y="3035726"/>
                    <a:pt x="1600200" y="3200400"/>
                  </a:cubicBezTo>
                  <a:cubicBezTo>
                    <a:pt x="1436357" y="3058586"/>
                    <a:pt x="1371573" y="2939632"/>
                    <a:pt x="1291550" y="2752098"/>
                  </a:cubicBezTo>
                  <a:cubicBezTo>
                    <a:pt x="1120113" y="2906270"/>
                    <a:pt x="1002017" y="2938522"/>
                    <a:pt x="800100" y="2986014"/>
                  </a:cubicBezTo>
                  <a:cubicBezTo>
                    <a:pt x="732377" y="2759439"/>
                    <a:pt x="748475" y="2647163"/>
                    <a:pt x="756952" y="2443448"/>
                  </a:cubicBezTo>
                  <a:cubicBezTo>
                    <a:pt x="530377" y="2467165"/>
                    <a:pt x="425721" y="2475643"/>
                    <a:pt x="214386" y="2400300"/>
                  </a:cubicBezTo>
                  <a:cubicBezTo>
                    <a:pt x="254258" y="2183143"/>
                    <a:pt x="324610" y="2072667"/>
                    <a:pt x="448302" y="1908850"/>
                  </a:cubicBezTo>
                  <a:cubicBezTo>
                    <a:pt x="222668" y="1813587"/>
                    <a:pt x="126574" y="1733563"/>
                    <a:pt x="0" y="1600200"/>
                  </a:cubicBezTo>
                  <a:close/>
                </a:path>
              </a:pathLst>
            </a:custGeom>
            <a:solidFill>
              <a:srgbClr val="FBA31E"/>
            </a:solidFill>
            <a:ln>
              <a:noFill/>
            </a:ln>
            <a:effectLst>
              <a:outerShdw blurRad="165100" sx="102000" sy="102000" algn="c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4B5757D1-3258-4FC5-B8C6-254B7419C408}"/>
                </a:ext>
              </a:extLst>
            </p:cNvPr>
            <p:cNvSpPr/>
            <p:nvPr/>
          </p:nvSpPr>
          <p:spPr>
            <a:xfrm>
              <a:off x="15089505" y="-2865120"/>
              <a:ext cx="2339340" cy="2339340"/>
            </a:xfrm>
            <a:prstGeom prst="ellipse">
              <a:avLst/>
            </a:prstGeom>
            <a:solidFill>
              <a:srgbClr val="F9CC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D733C3B4-C3DA-4252-A74C-D9FEFD330815}"/>
              </a:ext>
            </a:extLst>
          </p:cNvPr>
          <p:cNvGrpSpPr/>
          <p:nvPr/>
        </p:nvGrpSpPr>
        <p:grpSpPr>
          <a:xfrm>
            <a:off x="2218116" y="-2990720"/>
            <a:ext cx="3972958" cy="4885927"/>
            <a:chOff x="9142970" y="-1812924"/>
            <a:chExt cx="2408862" cy="4390233"/>
          </a:xfrm>
        </p:grpSpPr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D6886331-54CF-45A7-9E43-9F3D3357CAF3}"/>
                </a:ext>
              </a:extLst>
            </p:cNvPr>
            <p:cNvCxnSpPr>
              <a:cxnSpLocks/>
            </p:cNvCxnSpPr>
            <p:nvPr/>
          </p:nvCxnSpPr>
          <p:spPr>
            <a:xfrm>
              <a:off x="9791246" y="-1812924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DF7D04C7-CDEF-4509-9DF6-2EDAB0683AF6}"/>
                </a:ext>
              </a:extLst>
            </p:cNvPr>
            <p:cNvCxnSpPr>
              <a:cxnSpLocks/>
            </p:cNvCxnSpPr>
            <p:nvPr/>
          </p:nvCxnSpPr>
          <p:spPr>
            <a:xfrm>
              <a:off x="10995932" y="-1769381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2C13BFAD-0A63-4156-A6C0-67E2C350990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42970" y="673071"/>
              <a:ext cx="2408862" cy="1904238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2C2A987D-C3F2-4EF2-9B73-C488052127C7}"/>
              </a:ext>
            </a:extLst>
          </p:cNvPr>
          <p:cNvGrpSpPr/>
          <p:nvPr/>
        </p:nvGrpSpPr>
        <p:grpSpPr>
          <a:xfrm>
            <a:off x="10347864" y="-2266285"/>
            <a:ext cx="1401099" cy="3607846"/>
            <a:chOff x="9142970" y="-1812924"/>
            <a:chExt cx="2408862" cy="4390233"/>
          </a:xfrm>
        </p:grpSpPr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DB97EC70-9DD2-4F31-B7DA-0949B4908245}"/>
                </a:ext>
              </a:extLst>
            </p:cNvPr>
            <p:cNvCxnSpPr>
              <a:cxnSpLocks/>
            </p:cNvCxnSpPr>
            <p:nvPr/>
          </p:nvCxnSpPr>
          <p:spPr>
            <a:xfrm>
              <a:off x="9791246" y="-1812924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93D548C3-8D6E-4F62-B356-528A201767CC}"/>
                </a:ext>
              </a:extLst>
            </p:cNvPr>
            <p:cNvCxnSpPr>
              <a:cxnSpLocks/>
            </p:cNvCxnSpPr>
            <p:nvPr/>
          </p:nvCxnSpPr>
          <p:spPr>
            <a:xfrm>
              <a:off x="10995932" y="-1769381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2D7DBEA0-C5B2-44EF-BA95-D81F3C4618F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42970" y="673071"/>
              <a:ext cx="2408862" cy="1904238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50589" y="2909322"/>
                <a:ext cx="4004222" cy="1875578"/>
              </a:xfrm>
              <a:prstGeom prst="rect">
                <a:avLst/>
              </a:prstGeom>
              <a:solidFill>
                <a:schemeClr val="bg1"/>
              </a:solidFill>
              <a:ln w="69850" cmpd="thickThin">
                <a:solidFill>
                  <a:srgbClr val="00B05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4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64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  </m:t>
                      </m:r>
                      <m:f>
                        <m:fPr>
                          <m:ctrlPr>
                            <a:rPr lang="en-US" sz="6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64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64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64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+</m:t>
                      </m:r>
                      <m:r>
                        <a:rPr lang="en-US" sz="64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6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𝟗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64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64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5867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589" y="2909322"/>
                <a:ext cx="4004222" cy="187557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69850" cmpd="thickThin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941829" y="1843662"/>
                <a:ext cx="4582878" cy="1855573"/>
              </a:xfrm>
              <a:prstGeom prst="rect">
                <a:avLst/>
              </a:prstGeom>
              <a:solidFill>
                <a:schemeClr val="bg1"/>
              </a:solidFill>
              <a:ln w="63500">
                <a:solidFill>
                  <a:srgbClr val="00B05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4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64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  </m:t>
                      </m:r>
                      <m:f>
                        <m:fPr>
                          <m:ctrlPr>
                            <a:rPr lang="en-US" sz="6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6400" b="1" i="0" smtClean="0">
                              <a:solidFill>
                                <a:srgbClr val="00206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64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64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− </m:t>
                      </m:r>
                      <m:f>
                        <m:fPr>
                          <m:ctrlPr>
                            <a:rPr lang="en-US" sz="6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6400" b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64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64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5333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1829" y="1843662"/>
                <a:ext cx="4582878" cy="185557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63500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 35"/>
          <p:cNvSpPr/>
          <p:nvPr/>
        </p:nvSpPr>
        <p:spPr>
          <a:xfrm>
            <a:off x="581261" y="91313"/>
            <a:ext cx="2780889" cy="1272143"/>
          </a:xfrm>
          <a:prstGeom prst="rect">
            <a:avLst/>
          </a:prstGeom>
          <a:noFill/>
        </p:spPr>
        <p:txBody>
          <a:bodyPr wrap="none" lIns="162560" tIns="81280" rIns="162560" bIns="81280">
            <a:spAutoFit/>
          </a:bodyPr>
          <a:lstStyle/>
          <a:p>
            <a:pPr algn="ctr"/>
            <a:r>
              <a:rPr lang="en-US" sz="7200" b="1" dirty="0" err="1">
                <a:ln w="0"/>
                <a:solidFill>
                  <a:schemeClr val="accent1"/>
                </a:solidFill>
                <a:effectLst>
                  <a:reflection blurRad="6350" stA="53000" endA="300" endPos="35500" dir="5400000" sy="-90000" algn="bl" rotWithShape="0"/>
                </a:effectLst>
                <a:latin typeface="UTM Nokia Standard" panose="02040603050506020204" pitchFamily="18" charset="0"/>
              </a:rPr>
              <a:t>Bài</a:t>
            </a:r>
            <a:r>
              <a:rPr lang="en-US" sz="7200" b="1" dirty="0">
                <a:ln w="0"/>
                <a:solidFill>
                  <a:schemeClr val="accent1"/>
                </a:solidFill>
                <a:effectLst>
                  <a:reflection blurRad="6350" stA="53000" endA="300" endPos="35500" dir="5400000" sy="-90000" algn="bl" rotWithShape="0"/>
                </a:effectLst>
                <a:latin typeface="UTM Nokia Standard" panose="02040603050506020204" pitchFamily="18" charset="0"/>
              </a:rPr>
              <a:t> 1:</a:t>
            </a:r>
          </a:p>
        </p:txBody>
      </p:sp>
      <p:sp>
        <p:nvSpPr>
          <p:cNvPr id="37" name="Rectangle 36"/>
          <p:cNvSpPr/>
          <p:nvPr/>
        </p:nvSpPr>
        <p:spPr>
          <a:xfrm>
            <a:off x="3219561" y="2754"/>
            <a:ext cx="2263120" cy="1272143"/>
          </a:xfrm>
          <a:prstGeom prst="rect">
            <a:avLst/>
          </a:prstGeom>
          <a:noFill/>
        </p:spPr>
        <p:txBody>
          <a:bodyPr wrap="none" lIns="162560" tIns="81280" rIns="162560" bIns="81280">
            <a:spAutoFit/>
          </a:bodyPr>
          <a:lstStyle/>
          <a:p>
            <a:pPr algn="ctr"/>
            <a:r>
              <a:rPr lang="en-US" sz="7200" b="1" dirty="0" err="1">
                <a:ln w="0"/>
                <a:solidFill>
                  <a:schemeClr val="accent1"/>
                </a:solidFill>
                <a:effectLst>
                  <a:reflection blurRad="6350" stA="53000" endA="300" endPos="35500" dir="5400000" sy="-90000" algn="bl" rotWithShape="0"/>
                </a:effectLst>
                <a:latin typeface="UTM Nokia Standard" panose="02040603050506020204" pitchFamily="18" charset="0"/>
              </a:rPr>
              <a:t>Tính</a:t>
            </a:r>
            <a:endParaRPr lang="en-US" sz="7200" b="1" dirty="0">
              <a:ln w="0"/>
              <a:solidFill>
                <a:schemeClr val="accent1"/>
              </a:solidFill>
              <a:effectLst>
                <a:reflection blurRad="6350" stA="53000" endA="300" endPos="35500" dir="5400000" sy="-90000" algn="bl" rotWithShape="0"/>
              </a:effectLst>
              <a:latin typeface="UTM Nokia Standard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349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7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8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6" presetID="3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900" decel="100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37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900" decel="100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37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900" decel="100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5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7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9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1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10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3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3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3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10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3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3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3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4" grpId="0" animBg="1"/>
          <p:bldP spid="35" grpId="0" animBg="1"/>
          <p:bldP spid="36" grpId="0"/>
          <p:bldP spid="3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6" presetID="3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900" decel="100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37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900" decel="100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37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900" decel="100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5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7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9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1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10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3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3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3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10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3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3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3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4" grpId="0" animBg="1"/>
          <p:bldP spid="35" grpId="0" animBg="1"/>
          <p:bldP spid="36" grpId="0"/>
          <p:bldP spid="37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: 形状 1">
            <a:extLst>
              <a:ext uri="{FF2B5EF4-FFF2-40B4-BE49-F238E27FC236}">
                <a16:creationId xmlns:a16="http://schemas.microsoft.com/office/drawing/2014/main" id="{CE0C8103-6FAF-4F1C-B794-AEA4D497E6A7}"/>
              </a:ext>
            </a:extLst>
          </p:cNvPr>
          <p:cNvSpPr/>
          <p:nvPr/>
        </p:nvSpPr>
        <p:spPr>
          <a:xfrm>
            <a:off x="-2624640" y="2852738"/>
            <a:ext cx="11325613" cy="4005263"/>
          </a:xfrm>
          <a:custGeom>
            <a:avLst/>
            <a:gdLst>
              <a:gd name="connsiteX0" fmla="*/ 4824066 w 8973643"/>
              <a:gd name="connsiteY0" fmla="*/ 1 h 3173497"/>
              <a:gd name="connsiteX1" fmla="*/ 5351752 w 8973643"/>
              <a:gd name="connsiteY1" fmla="*/ 636773 h 3173497"/>
              <a:gd name="connsiteX2" fmla="*/ 6354642 w 8973643"/>
              <a:gd name="connsiteY2" fmla="*/ 2524567 h 3173497"/>
              <a:gd name="connsiteX3" fmla="*/ 7180551 w 8973643"/>
              <a:gd name="connsiteY3" fmla="*/ 1521677 h 3173497"/>
              <a:gd name="connsiteX4" fmla="*/ 7858979 w 8973643"/>
              <a:gd name="connsiteY4" fmla="*/ 2023122 h 3173497"/>
              <a:gd name="connsiteX5" fmla="*/ 8065455 w 8973643"/>
              <a:gd name="connsiteY5" fmla="*/ 1521677 h 3173497"/>
              <a:gd name="connsiteX6" fmla="*/ 8950359 w 8973643"/>
              <a:gd name="connsiteY6" fmla="*/ 3114503 h 3173497"/>
              <a:gd name="connsiteX7" fmla="*/ 8973643 w 8973643"/>
              <a:gd name="connsiteY7" fmla="*/ 3173497 h 3173497"/>
              <a:gd name="connsiteX8" fmla="*/ 0 w 8973643"/>
              <a:gd name="connsiteY8" fmla="*/ 3173497 h 3173497"/>
              <a:gd name="connsiteX9" fmla="*/ 11281 w 8973643"/>
              <a:gd name="connsiteY9" fmla="*/ 3160303 h 3173497"/>
              <a:gd name="connsiteX10" fmla="*/ 868242 w 8973643"/>
              <a:gd name="connsiteY10" fmla="*/ 2406580 h 3173497"/>
              <a:gd name="connsiteX11" fmla="*/ 1605662 w 8973643"/>
              <a:gd name="connsiteY11" fmla="*/ 1403690 h 3173497"/>
              <a:gd name="connsiteX12" fmla="*/ 1812139 w 8973643"/>
              <a:gd name="connsiteY12" fmla="*/ 1669161 h 3173497"/>
              <a:gd name="connsiteX13" fmla="*/ 2490565 w 8973643"/>
              <a:gd name="connsiteY13" fmla="*/ 872748 h 3173497"/>
              <a:gd name="connsiteX14" fmla="*/ 2903520 w 8973643"/>
              <a:gd name="connsiteY14" fmla="*/ 1256206 h 3173497"/>
              <a:gd name="connsiteX15" fmla="*/ 3493455 w 8973643"/>
              <a:gd name="connsiteY15" fmla="*/ 843251 h 3173497"/>
              <a:gd name="connsiteX16" fmla="*/ 3758926 w 8973643"/>
              <a:gd name="connsiteY16" fmla="*/ 1197212 h 3173497"/>
              <a:gd name="connsiteX17" fmla="*/ 4732320 w 8973643"/>
              <a:gd name="connsiteY17" fmla="*/ 17341 h 3173497"/>
              <a:gd name="connsiteX18" fmla="*/ 4824066 w 8973643"/>
              <a:gd name="connsiteY18" fmla="*/ 1 h 3173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973643" h="3173497">
                <a:moveTo>
                  <a:pt x="4824066" y="1"/>
                </a:moveTo>
                <a:cubicBezTo>
                  <a:pt x="5021603" y="-403"/>
                  <a:pt x="5115163" y="271136"/>
                  <a:pt x="5351752" y="636773"/>
                </a:cubicBezTo>
                <a:cubicBezTo>
                  <a:pt x="5622139" y="1054644"/>
                  <a:pt x="6049842" y="2377083"/>
                  <a:pt x="6354642" y="2524567"/>
                </a:cubicBezTo>
                <a:cubicBezTo>
                  <a:pt x="6659442" y="2672051"/>
                  <a:pt x="6929829" y="1605251"/>
                  <a:pt x="7180551" y="1521677"/>
                </a:cubicBezTo>
                <a:cubicBezTo>
                  <a:pt x="7431275" y="1438103"/>
                  <a:pt x="7711495" y="2023122"/>
                  <a:pt x="7858979" y="2023122"/>
                </a:cubicBezTo>
                <a:cubicBezTo>
                  <a:pt x="8006463" y="2023122"/>
                  <a:pt x="7883559" y="1339780"/>
                  <a:pt x="8065455" y="1521677"/>
                </a:cubicBezTo>
                <a:cubicBezTo>
                  <a:pt x="8247351" y="1703574"/>
                  <a:pt x="8812707" y="2662219"/>
                  <a:pt x="8950359" y="3114503"/>
                </a:cubicBezTo>
                <a:lnTo>
                  <a:pt x="8973643" y="3173497"/>
                </a:lnTo>
                <a:lnTo>
                  <a:pt x="0" y="3173497"/>
                </a:lnTo>
                <a:lnTo>
                  <a:pt x="11281" y="3160303"/>
                </a:lnTo>
                <a:cubicBezTo>
                  <a:pt x="238594" y="2922236"/>
                  <a:pt x="623051" y="2677582"/>
                  <a:pt x="868242" y="2406580"/>
                </a:cubicBezTo>
                <a:cubicBezTo>
                  <a:pt x="1148461" y="2096864"/>
                  <a:pt x="1448346" y="1526593"/>
                  <a:pt x="1605662" y="1403690"/>
                </a:cubicBezTo>
                <a:cubicBezTo>
                  <a:pt x="1762978" y="1280787"/>
                  <a:pt x="1664655" y="1757651"/>
                  <a:pt x="1812139" y="1669161"/>
                </a:cubicBezTo>
                <a:cubicBezTo>
                  <a:pt x="1959623" y="1580671"/>
                  <a:pt x="2308668" y="941574"/>
                  <a:pt x="2490565" y="872748"/>
                </a:cubicBezTo>
                <a:cubicBezTo>
                  <a:pt x="2672462" y="803922"/>
                  <a:pt x="2736372" y="1261122"/>
                  <a:pt x="2903520" y="1256206"/>
                </a:cubicBezTo>
                <a:cubicBezTo>
                  <a:pt x="3070668" y="1251290"/>
                  <a:pt x="3350887" y="853083"/>
                  <a:pt x="3493455" y="843251"/>
                </a:cubicBezTo>
                <a:cubicBezTo>
                  <a:pt x="3636023" y="833419"/>
                  <a:pt x="3552449" y="1334864"/>
                  <a:pt x="3758926" y="1197212"/>
                </a:cubicBezTo>
                <a:cubicBezTo>
                  <a:pt x="3965403" y="1059560"/>
                  <a:pt x="4466849" y="110747"/>
                  <a:pt x="4732320" y="17341"/>
                </a:cubicBezTo>
                <a:cubicBezTo>
                  <a:pt x="4765504" y="5666"/>
                  <a:pt x="4795846" y="58"/>
                  <a:pt x="4824066" y="1"/>
                </a:cubicBezTo>
                <a:close/>
              </a:path>
            </a:pathLst>
          </a:custGeom>
          <a:solidFill>
            <a:srgbClr val="7AB8B7"/>
          </a:solidFill>
          <a:ln>
            <a:noFill/>
          </a:ln>
          <a:effectLst>
            <a:outerShdw blurRad="152400" dist="38100" dir="16200000" rotWithShape="0">
              <a:prstClr val="black">
                <a:alpha val="5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50B4C98-C2C4-44CA-A4C4-BC35A9BA46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314" y="3158842"/>
            <a:ext cx="4543809" cy="3563741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853961AF-A299-4032-956D-B72727AB40D0}"/>
              </a:ext>
            </a:extLst>
          </p:cNvPr>
          <p:cNvGrpSpPr/>
          <p:nvPr/>
        </p:nvGrpSpPr>
        <p:grpSpPr>
          <a:xfrm>
            <a:off x="648007" y="-347662"/>
            <a:ext cx="2478651" cy="2478651"/>
            <a:chOff x="14658975" y="-3295650"/>
            <a:chExt cx="3200400" cy="3200400"/>
          </a:xfrm>
        </p:grpSpPr>
        <p:sp>
          <p:nvSpPr>
            <p:cNvPr id="5" name="星形: 十二角 19">
              <a:extLst>
                <a:ext uri="{FF2B5EF4-FFF2-40B4-BE49-F238E27FC236}">
                  <a16:creationId xmlns:a16="http://schemas.microsoft.com/office/drawing/2014/main" id="{9B03A272-86EB-4A59-BEC2-19E5CE7A8739}"/>
                </a:ext>
              </a:extLst>
            </p:cNvPr>
            <p:cNvSpPr/>
            <p:nvPr/>
          </p:nvSpPr>
          <p:spPr>
            <a:xfrm>
              <a:off x="14658975" y="-3295650"/>
              <a:ext cx="3200400" cy="3200400"/>
            </a:xfrm>
            <a:custGeom>
              <a:avLst/>
              <a:gdLst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200400" h="3200400">
                  <a:moveTo>
                    <a:pt x="0" y="1600200"/>
                  </a:moveTo>
                  <a:cubicBezTo>
                    <a:pt x="149434" y="1436357"/>
                    <a:pt x="260768" y="1356333"/>
                    <a:pt x="448302" y="1291550"/>
                  </a:cubicBezTo>
                  <a:cubicBezTo>
                    <a:pt x="294130" y="1112493"/>
                    <a:pt x="254258" y="1024877"/>
                    <a:pt x="214386" y="800100"/>
                  </a:cubicBezTo>
                  <a:cubicBezTo>
                    <a:pt x="395241" y="724757"/>
                    <a:pt x="537997" y="740855"/>
                    <a:pt x="756952" y="756952"/>
                  </a:cubicBezTo>
                  <a:cubicBezTo>
                    <a:pt x="756095" y="576097"/>
                    <a:pt x="739997" y="418101"/>
                    <a:pt x="800100" y="214386"/>
                  </a:cubicBezTo>
                  <a:cubicBezTo>
                    <a:pt x="1032497" y="292358"/>
                    <a:pt x="1127733" y="332230"/>
                    <a:pt x="1291550" y="448302"/>
                  </a:cubicBezTo>
                  <a:cubicBezTo>
                    <a:pt x="1394433" y="253148"/>
                    <a:pt x="1451597" y="157054"/>
                    <a:pt x="1600200" y="0"/>
                  </a:cubicBezTo>
                  <a:cubicBezTo>
                    <a:pt x="1741183" y="157054"/>
                    <a:pt x="1821207" y="230288"/>
                    <a:pt x="1908850" y="448302"/>
                  </a:cubicBezTo>
                  <a:cubicBezTo>
                    <a:pt x="2103147" y="309370"/>
                    <a:pt x="2152663" y="269498"/>
                    <a:pt x="2400300" y="214386"/>
                  </a:cubicBezTo>
                  <a:cubicBezTo>
                    <a:pt x="2460403" y="433341"/>
                    <a:pt x="2482405" y="522757"/>
                    <a:pt x="2443448" y="756952"/>
                  </a:cubicBezTo>
                  <a:cubicBezTo>
                    <a:pt x="2685263" y="725615"/>
                    <a:pt x="2767059" y="717137"/>
                    <a:pt x="2986014" y="800100"/>
                  </a:cubicBezTo>
                  <a:cubicBezTo>
                    <a:pt x="2930902" y="1017257"/>
                    <a:pt x="2913890" y="1104873"/>
                    <a:pt x="2752098" y="1291550"/>
                  </a:cubicBezTo>
                  <a:cubicBezTo>
                    <a:pt x="2985352" y="1371573"/>
                    <a:pt x="3058586" y="1451597"/>
                    <a:pt x="3200400" y="1600200"/>
                  </a:cubicBezTo>
                  <a:cubicBezTo>
                    <a:pt x="3058586" y="1771663"/>
                    <a:pt x="2947252" y="1828827"/>
                    <a:pt x="2752098" y="1908850"/>
                  </a:cubicBezTo>
                  <a:cubicBezTo>
                    <a:pt x="2883410" y="2103147"/>
                    <a:pt x="2953762" y="2198383"/>
                    <a:pt x="2986014" y="2400300"/>
                  </a:cubicBezTo>
                  <a:cubicBezTo>
                    <a:pt x="2774679" y="2483263"/>
                    <a:pt x="2631923" y="2467165"/>
                    <a:pt x="2443448" y="2443448"/>
                  </a:cubicBezTo>
                  <a:cubicBezTo>
                    <a:pt x="2474785" y="2692883"/>
                    <a:pt x="2475643" y="2751819"/>
                    <a:pt x="2400300" y="2986014"/>
                  </a:cubicBezTo>
                  <a:cubicBezTo>
                    <a:pt x="2160283" y="2938522"/>
                    <a:pt x="2087907" y="2898650"/>
                    <a:pt x="1908850" y="2752098"/>
                  </a:cubicBezTo>
                  <a:cubicBezTo>
                    <a:pt x="1851687" y="2962492"/>
                    <a:pt x="1771663" y="3035726"/>
                    <a:pt x="1600200" y="3200400"/>
                  </a:cubicBezTo>
                  <a:cubicBezTo>
                    <a:pt x="1436357" y="3058586"/>
                    <a:pt x="1371573" y="2939632"/>
                    <a:pt x="1291550" y="2752098"/>
                  </a:cubicBezTo>
                  <a:cubicBezTo>
                    <a:pt x="1120113" y="2906270"/>
                    <a:pt x="1002017" y="2938522"/>
                    <a:pt x="800100" y="2986014"/>
                  </a:cubicBezTo>
                  <a:cubicBezTo>
                    <a:pt x="732377" y="2759439"/>
                    <a:pt x="748475" y="2647163"/>
                    <a:pt x="756952" y="2443448"/>
                  </a:cubicBezTo>
                  <a:cubicBezTo>
                    <a:pt x="530377" y="2467165"/>
                    <a:pt x="425721" y="2475643"/>
                    <a:pt x="214386" y="2400300"/>
                  </a:cubicBezTo>
                  <a:cubicBezTo>
                    <a:pt x="254258" y="2183143"/>
                    <a:pt x="324610" y="2072667"/>
                    <a:pt x="448302" y="1908850"/>
                  </a:cubicBezTo>
                  <a:cubicBezTo>
                    <a:pt x="222668" y="1813587"/>
                    <a:pt x="126574" y="1733563"/>
                    <a:pt x="0" y="1600200"/>
                  </a:cubicBezTo>
                  <a:close/>
                </a:path>
              </a:pathLst>
            </a:custGeom>
            <a:solidFill>
              <a:srgbClr val="FBA31E"/>
            </a:solidFill>
            <a:ln>
              <a:noFill/>
            </a:ln>
            <a:effectLst>
              <a:outerShdw blurRad="165100" sx="102000" sy="102000" algn="c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8676D8EA-88A3-41EA-BA2F-FE30A66B943E}"/>
                </a:ext>
              </a:extLst>
            </p:cNvPr>
            <p:cNvSpPr/>
            <p:nvPr/>
          </p:nvSpPr>
          <p:spPr>
            <a:xfrm>
              <a:off x="15089505" y="-2865120"/>
              <a:ext cx="2339340" cy="2339340"/>
            </a:xfrm>
            <a:prstGeom prst="ellipse">
              <a:avLst/>
            </a:prstGeom>
            <a:solidFill>
              <a:srgbClr val="F9CC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DE439304-1B4F-457E-B635-2FA6DA259893}"/>
              </a:ext>
            </a:extLst>
          </p:cNvPr>
          <p:cNvGrpSpPr/>
          <p:nvPr/>
        </p:nvGrpSpPr>
        <p:grpSpPr>
          <a:xfrm>
            <a:off x="1698753" y="-559437"/>
            <a:ext cx="1398369" cy="2548575"/>
            <a:chOff x="9142970" y="-1812924"/>
            <a:chExt cx="2408862" cy="4390233"/>
          </a:xfrm>
        </p:grpSpPr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9AB10296-6148-41EE-825C-E7E529169B21}"/>
                </a:ext>
              </a:extLst>
            </p:cNvPr>
            <p:cNvCxnSpPr>
              <a:cxnSpLocks/>
            </p:cNvCxnSpPr>
            <p:nvPr/>
          </p:nvCxnSpPr>
          <p:spPr>
            <a:xfrm>
              <a:off x="9791246" y="-1812924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95DD63A5-39E6-45AF-A9BA-2CEA87E7572D}"/>
                </a:ext>
              </a:extLst>
            </p:cNvPr>
            <p:cNvCxnSpPr>
              <a:cxnSpLocks/>
            </p:cNvCxnSpPr>
            <p:nvPr/>
          </p:nvCxnSpPr>
          <p:spPr>
            <a:xfrm>
              <a:off x="10995932" y="-1769381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2B4CB9AA-FED3-4E33-8209-E3226F2E34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42970" y="673071"/>
              <a:ext cx="2408862" cy="1904238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id="{A7D545AE-F673-49ED-B962-06B7290B27C4}"/>
              </a:ext>
            </a:extLst>
          </p:cNvPr>
          <p:cNvSpPr/>
          <p:nvPr/>
        </p:nvSpPr>
        <p:spPr>
          <a:xfrm flipH="1">
            <a:off x="0" y="5445125"/>
            <a:ext cx="12192000" cy="1412876"/>
          </a:xfrm>
          <a:custGeom>
            <a:avLst/>
            <a:gdLst>
              <a:gd name="connsiteX0" fmla="*/ 12192000 w 12192000"/>
              <a:gd name="connsiteY0" fmla="*/ 0 h 1441991"/>
              <a:gd name="connsiteX1" fmla="*/ 12192000 w 12192000"/>
              <a:gd name="connsiteY1" fmla="*/ 1441991 h 1441991"/>
              <a:gd name="connsiteX2" fmla="*/ 0 w 12192000"/>
              <a:gd name="connsiteY2" fmla="*/ 1441991 h 1441991"/>
              <a:gd name="connsiteX3" fmla="*/ 0 w 12192000"/>
              <a:gd name="connsiteY3" fmla="*/ 218117 h 1441991"/>
              <a:gd name="connsiteX4" fmla="*/ 19050 w 12192000"/>
              <a:gd name="connsiteY4" fmla="*/ 222791 h 1441991"/>
              <a:gd name="connsiteX5" fmla="*/ 4095751 w 12192000"/>
              <a:gd name="connsiteY5" fmla="*/ 1251491 h 1441991"/>
              <a:gd name="connsiteX6" fmla="*/ 5962651 w 12192000"/>
              <a:gd name="connsiteY6" fmla="*/ 1327691 h 1441991"/>
              <a:gd name="connsiteX7" fmla="*/ 8743950 w 12192000"/>
              <a:gd name="connsiteY7" fmla="*/ 584741 h 1441991"/>
              <a:gd name="connsiteX8" fmla="*/ 10953750 w 12192000"/>
              <a:gd name="connsiteY8" fmla="*/ 127541 h 1441991"/>
              <a:gd name="connsiteX9" fmla="*/ 12011667 w 12192000"/>
              <a:gd name="connsiteY9" fmla="*/ 4375 h 1441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1441991">
                <a:moveTo>
                  <a:pt x="12192000" y="0"/>
                </a:moveTo>
                <a:lnTo>
                  <a:pt x="12192000" y="1441991"/>
                </a:lnTo>
                <a:lnTo>
                  <a:pt x="0" y="1441991"/>
                </a:lnTo>
                <a:lnTo>
                  <a:pt x="0" y="218117"/>
                </a:lnTo>
                <a:lnTo>
                  <a:pt x="19050" y="222791"/>
                </a:lnTo>
                <a:cubicBezTo>
                  <a:pt x="873125" y="406941"/>
                  <a:pt x="3105150" y="1067341"/>
                  <a:pt x="4095751" y="1251491"/>
                </a:cubicBezTo>
                <a:cubicBezTo>
                  <a:pt x="5086351" y="1435641"/>
                  <a:pt x="5187951" y="1438816"/>
                  <a:pt x="5962651" y="1327691"/>
                </a:cubicBezTo>
                <a:cubicBezTo>
                  <a:pt x="6737350" y="1216566"/>
                  <a:pt x="7912101" y="784766"/>
                  <a:pt x="8743950" y="584741"/>
                </a:cubicBezTo>
                <a:cubicBezTo>
                  <a:pt x="9575800" y="384716"/>
                  <a:pt x="10293350" y="219616"/>
                  <a:pt x="10953750" y="127541"/>
                </a:cubicBezTo>
                <a:cubicBezTo>
                  <a:pt x="11325225" y="75749"/>
                  <a:pt x="11684645" y="23957"/>
                  <a:pt x="12011667" y="4375"/>
                </a:cubicBezTo>
                <a:close/>
              </a:path>
            </a:pathLst>
          </a:custGeom>
          <a:solidFill>
            <a:srgbClr val="8CC63D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id="{871E0641-0B84-45C1-B13B-AC6C293E6B73}"/>
              </a:ext>
            </a:extLst>
          </p:cNvPr>
          <p:cNvSpPr/>
          <p:nvPr/>
        </p:nvSpPr>
        <p:spPr>
          <a:xfrm>
            <a:off x="0" y="6178008"/>
            <a:ext cx="12192000" cy="679992"/>
          </a:xfrm>
          <a:custGeom>
            <a:avLst/>
            <a:gdLst>
              <a:gd name="connsiteX0" fmla="*/ 12192000 w 12192000"/>
              <a:gd name="connsiteY0" fmla="*/ 0 h 1441991"/>
              <a:gd name="connsiteX1" fmla="*/ 12192000 w 12192000"/>
              <a:gd name="connsiteY1" fmla="*/ 1441991 h 1441991"/>
              <a:gd name="connsiteX2" fmla="*/ 0 w 12192000"/>
              <a:gd name="connsiteY2" fmla="*/ 1441991 h 1441991"/>
              <a:gd name="connsiteX3" fmla="*/ 0 w 12192000"/>
              <a:gd name="connsiteY3" fmla="*/ 218117 h 1441991"/>
              <a:gd name="connsiteX4" fmla="*/ 19050 w 12192000"/>
              <a:gd name="connsiteY4" fmla="*/ 222791 h 1441991"/>
              <a:gd name="connsiteX5" fmla="*/ 4095751 w 12192000"/>
              <a:gd name="connsiteY5" fmla="*/ 1251491 h 1441991"/>
              <a:gd name="connsiteX6" fmla="*/ 5962651 w 12192000"/>
              <a:gd name="connsiteY6" fmla="*/ 1327691 h 1441991"/>
              <a:gd name="connsiteX7" fmla="*/ 8743950 w 12192000"/>
              <a:gd name="connsiteY7" fmla="*/ 584741 h 1441991"/>
              <a:gd name="connsiteX8" fmla="*/ 10953750 w 12192000"/>
              <a:gd name="connsiteY8" fmla="*/ 127541 h 1441991"/>
              <a:gd name="connsiteX9" fmla="*/ 12011667 w 12192000"/>
              <a:gd name="connsiteY9" fmla="*/ 4375 h 1441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1441991">
                <a:moveTo>
                  <a:pt x="12192000" y="0"/>
                </a:moveTo>
                <a:lnTo>
                  <a:pt x="12192000" y="1441991"/>
                </a:lnTo>
                <a:lnTo>
                  <a:pt x="0" y="1441991"/>
                </a:lnTo>
                <a:lnTo>
                  <a:pt x="0" y="218117"/>
                </a:lnTo>
                <a:lnTo>
                  <a:pt x="19050" y="222791"/>
                </a:lnTo>
                <a:cubicBezTo>
                  <a:pt x="873125" y="406941"/>
                  <a:pt x="3105150" y="1067341"/>
                  <a:pt x="4095751" y="1251491"/>
                </a:cubicBezTo>
                <a:cubicBezTo>
                  <a:pt x="5086351" y="1435641"/>
                  <a:pt x="5187951" y="1438816"/>
                  <a:pt x="5962651" y="1327691"/>
                </a:cubicBezTo>
                <a:cubicBezTo>
                  <a:pt x="6737350" y="1216566"/>
                  <a:pt x="7912101" y="784766"/>
                  <a:pt x="8743950" y="584741"/>
                </a:cubicBezTo>
                <a:cubicBezTo>
                  <a:pt x="9575800" y="384716"/>
                  <a:pt x="10293350" y="219616"/>
                  <a:pt x="10953750" y="127541"/>
                </a:cubicBezTo>
                <a:cubicBezTo>
                  <a:pt x="11325225" y="75749"/>
                  <a:pt x="11684645" y="23957"/>
                  <a:pt x="12011667" y="4375"/>
                </a:cubicBezTo>
                <a:close/>
              </a:path>
            </a:pathLst>
          </a:custGeom>
          <a:solidFill>
            <a:srgbClr val="A6D767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57731E8A-AF3E-4920-B2FE-A6CC761EFE01}"/>
              </a:ext>
            </a:extLst>
          </p:cNvPr>
          <p:cNvGrpSpPr/>
          <p:nvPr/>
        </p:nvGrpSpPr>
        <p:grpSpPr>
          <a:xfrm>
            <a:off x="9224481" y="-2085773"/>
            <a:ext cx="2408862" cy="4390233"/>
            <a:chOff x="9142970" y="-1812924"/>
            <a:chExt cx="2408862" cy="4390233"/>
          </a:xfrm>
        </p:grpSpPr>
        <p:cxnSp>
          <p:nvCxnSpPr>
            <p:cNvPr id="37" name="直接连接符 36">
              <a:extLst>
                <a:ext uri="{FF2B5EF4-FFF2-40B4-BE49-F238E27FC236}">
                  <a16:creationId xmlns:a16="http://schemas.microsoft.com/office/drawing/2014/main" id="{96AFD0D8-839B-4DF7-9B08-B6A91452EAE1}"/>
                </a:ext>
              </a:extLst>
            </p:cNvPr>
            <p:cNvCxnSpPr>
              <a:cxnSpLocks/>
            </p:cNvCxnSpPr>
            <p:nvPr/>
          </p:nvCxnSpPr>
          <p:spPr>
            <a:xfrm>
              <a:off x="9791246" y="-1812924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>
              <a:extLst>
                <a:ext uri="{FF2B5EF4-FFF2-40B4-BE49-F238E27FC236}">
                  <a16:creationId xmlns:a16="http://schemas.microsoft.com/office/drawing/2014/main" id="{CDC340D5-365F-46C2-B968-7AD5A609A0AC}"/>
                </a:ext>
              </a:extLst>
            </p:cNvPr>
            <p:cNvCxnSpPr>
              <a:cxnSpLocks/>
            </p:cNvCxnSpPr>
            <p:nvPr/>
          </p:nvCxnSpPr>
          <p:spPr>
            <a:xfrm>
              <a:off x="10995932" y="-1769381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B77916C8-175E-4C4C-B743-27400449DA7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42970" y="673071"/>
              <a:ext cx="2408862" cy="1904238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sp>
        <p:nvSpPr>
          <p:cNvPr id="47" name="Rectangle 46"/>
          <p:cNvSpPr/>
          <p:nvPr/>
        </p:nvSpPr>
        <p:spPr>
          <a:xfrm>
            <a:off x="608498" y="1760529"/>
            <a:ext cx="9553873" cy="1339023"/>
          </a:xfrm>
          <a:prstGeom prst="rect">
            <a:avLst/>
          </a:prstGeom>
          <a:solidFill>
            <a:schemeClr val="bg1"/>
          </a:solidFill>
          <a:ln w="79375" cmpd="thickThin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" name="图片 36">
            <a:extLst>
              <a:ext uri="{FF2B5EF4-FFF2-40B4-BE49-F238E27FC236}">
                <a16:creationId xmlns:a16="http://schemas.microsoft.com/office/drawing/2014/main" id="{5F93A287-3EE4-44E4-861D-DAB3E6D81FD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5495" y="-1549542"/>
            <a:ext cx="2894936" cy="3429868"/>
          </a:xfrm>
          <a:prstGeom prst="rect">
            <a:avLst/>
          </a:prstGeom>
        </p:spPr>
      </p:pic>
      <p:sp>
        <p:nvSpPr>
          <p:cNvPr id="50" name="Google Shape;2066;p45"/>
          <p:cNvSpPr txBox="1">
            <a:spLocks/>
          </p:cNvSpPr>
          <p:nvPr/>
        </p:nvSpPr>
        <p:spPr>
          <a:xfrm>
            <a:off x="1271059" y="1636152"/>
            <a:ext cx="8891312" cy="1699444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Google Shape;2066;p45"/>
          <p:cNvSpPr txBox="1">
            <a:spLocks/>
          </p:cNvSpPr>
          <p:nvPr/>
        </p:nvSpPr>
        <p:spPr>
          <a:xfrm>
            <a:off x="288314" y="3557821"/>
            <a:ext cx="11751275" cy="2497474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85725" dir="3180000" algn="bl" rotWithShape="0">
              <a:schemeClr val="accent4"/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ahiana"/>
              <a:buNone/>
              <a:defRPr sz="3600" b="0" i="0" u="none" strike="noStrike" cap="none">
                <a:solidFill>
                  <a:srgbClr val="000000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ctr"/>
            <a:r>
              <a:rPr lang="en-US" sz="4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4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endParaRPr lang="en-US" sz="4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4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4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4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endParaRPr lang="vi-VN" sz="4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2" name="图片 13">
            <a:extLst>
              <a:ext uri="{FF2B5EF4-FFF2-40B4-BE49-F238E27FC236}">
                <a16:creationId xmlns:a16="http://schemas.microsoft.com/office/drawing/2014/main" id="{8A4016FE-07BD-43EA-B7B0-72EE7610DCC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4338" y="5546516"/>
            <a:ext cx="2367815" cy="1176067"/>
          </a:xfrm>
          <a:prstGeom prst="rect">
            <a:avLst/>
          </a:prstGeom>
        </p:spPr>
      </p:pic>
      <p:grpSp>
        <p:nvGrpSpPr>
          <p:cNvPr id="53" name="组合 17">
            <a:extLst>
              <a:ext uri="{FF2B5EF4-FFF2-40B4-BE49-F238E27FC236}">
                <a16:creationId xmlns:a16="http://schemas.microsoft.com/office/drawing/2014/main" id="{B52301A0-6BA1-4332-8728-DDBF879B3ABA}"/>
              </a:ext>
            </a:extLst>
          </p:cNvPr>
          <p:cNvGrpSpPr/>
          <p:nvPr/>
        </p:nvGrpSpPr>
        <p:grpSpPr>
          <a:xfrm>
            <a:off x="563837" y="5895665"/>
            <a:ext cx="1660711" cy="807868"/>
            <a:chOff x="2579649" y="5529206"/>
            <a:chExt cx="2452912" cy="1193242"/>
          </a:xfrm>
        </p:grpSpPr>
        <p:pic>
          <p:nvPicPr>
            <p:cNvPr id="54" name="图片 14">
              <a:extLst>
                <a:ext uri="{FF2B5EF4-FFF2-40B4-BE49-F238E27FC236}">
                  <a16:creationId xmlns:a16="http://schemas.microsoft.com/office/drawing/2014/main" id="{ADF556F2-64B8-4F86-A360-EB87404C7EB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45614" y="5529206"/>
              <a:ext cx="2386947" cy="1057689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21000"/>
                </a:prstClr>
              </a:outerShdw>
            </a:effectLst>
          </p:spPr>
        </p:pic>
        <p:pic>
          <p:nvPicPr>
            <p:cNvPr id="55" name="图片 15">
              <a:extLst>
                <a:ext uri="{FF2B5EF4-FFF2-40B4-BE49-F238E27FC236}">
                  <a16:creationId xmlns:a16="http://schemas.microsoft.com/office/drawing/2014/main" id="{D3A01FBE-1359-48D1-9130-35FB9BA6DE9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39632" y="6211330"/>
              <a:ext cx="1269277" cy="511118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6" name="图片 16">
              <a:extLst>
                <a:ext uri="{FF2B5EF4-FFF2-40B4-BE49-F238E27FC236}">
                  <a16:creationId xmlns:a16="http://schemas.microsoft.com/office/drawing/2014/main" id="{AA22A950-97BB-4CCF-9666-1D96DC7521A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9649" y="6281904"/>
              <a:ext cx="1094018" cy="440544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57" name="图片 18">
            <a:extLst>
              <a:ext uri="{FF2B5EF4-FFF2-40B4-BE49-F238E27FC236}">
                <a16:creationId xmlns:a16="http://schemas.microsoft.com/office/drawing/2014/main" id="{03AC793D-FE0B-4EE6-B86F-5889A897D79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8789" y="6063713"/>
            <a:ext cx="550926" cy="5529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3000"/>
              </a:prstClr>
            </a:outerShdw>
          </a:effectLst>
        </p:spPr>
      </p:pic>
      <p:pic>
        <p:nvPicPr>
          <p:cNvPr id="58" name="图片 19">
            <a:extLst>
              <a:ext uri="{FF2B5EF4-FFF2-40B4-BE49-F238E27FC236}">
                <a16:creationId xmlns:a16="http://schemas.microsoft.com/office/drawing/2014/main" id="{40C49FDC-1E82-499C-9917-2792CA0BD7F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5808" y="6372494"/>
            <a:ext cx="340396" cy="34167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887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7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8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0" grpId="0"/>
          <p:bldP spid="5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0" grpId="0"/>
          <p:bldP spid="51" grpId="0" animBg="1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任意多边形: 形状 31">
            <a:extLst>
              <a:ext uri="{FF2B5EF4-FFF2-40B4-BE49-F238E27FC236}">
                <a16:creationId xmlns:a16="http://schemas.microsoft.com/office/drawing/2014/main" id="{1FB4A67D-1A88-41BA-8A29-57CDE5FC24D9}"/>
              </a:ext>
            </a:extLst>
          </p:cNvPr>
          <p:cNvSpPr/>
          <p:nvPr/>
        </p:nvSpPr>
        <p:spPr>
          <a:xfrm>
            <a:off x="5889025" y="2852738"/>
            <a:ext cx="11325613" cy="4005263"/>
          </a:xfrm>
          <a:custGeom>
            <a:avLst/>
            <a:gdLst>
              <a:gd name="connsiteX0" fmla="*/ 4824066 w 8973643"/>
              <a:gd name="connsiteY0" fmla="*/ 1 h 3173497"/>
              <a:gd name="connsiteX1" fmla="*/ 5351752 w 8973643"/>
              <a:gd name="connsiteY1" fmla="*/ 636773 h 3173497"/>
              <a:gd name="connsiteX2" fmla="*/ 6354642 w 8973643"/>
              <a:gd name="connsiteY2" fmla="*/ 2524567 h 3173497"/>
              <a:gd name="connsiteX3" fmla="*/ 7180551 w 8973643"/>
              <a:gd name="connsiteY3" fmla="*/ 1521677 h 3173497"/>
              <a:gd name="connsiteX4" fmla="*/ 7858979 w 8973643"/>
              <a:gd name="connsiteY4" fmla="*/ 2023122 h 3173497"/>
              <a:gd name="connsiteX5" fmla="*/ 8065455 w 8973643"/>
              <a:gd name="connsiteY5" fmla="*/ 1521677 h 3173497"/>
              <a:gd name="connsiteX6" fmla="*/ 8950359 w 8973643"/>
              <a:gd name="connsiteY6" fmla="*/ 3114503 h 3173497"/>
              <a:gd name="connsiteX7" fmla="*/ 8973643 w 8973643"/>
              <a:gd name="connsiteY7" fmla="*/ 3173497 h 3173497"/>
              <a:gd name="connsiteX8" fmla="*/ 0 w 8973643"/>
              <a:gd name="connsiteY8" fmla="*/ 3173497 h 3173497"/>
              <a:gd name="connsiteX9" fmla="*/ 11281 w 8973643"/>
              <a:gd name="connsiteY9" fmla="*/ 3160303 h 3173497"/>
              <a:gd name="connsiteX10" fmla="*/ 868242 w 8973643"/>
              <a:gd name="connsiteY10" fmla="*/ 2406580 h 3173497"/>
              <a:gd name="connsiteX11" fmla="*/ 1605662 w 8973643"/>
              <a:gd name="connsiteY11" fmla="*/ 1403690 h 3173497"/>
              <a:gd name="connsiteX12" fmla="*/ 1812139 w 8973643"/>
              <a:gd name="connsiteY12" fmla="*/ 1669161 h 3173497"/>
              <a:gd name="connsiteX13" fmla="*/ 2490565 w 8973643"/>
              <a:gd name="connsiteY13" fmla="*/ 872748 h 3173497"/>
              <a:gd name="connsiteX14" fmla="*/ 2903520 w 8973643"/>
              <a:gd name="connsiteY14" fmla="*/ 1256206 h 3173497"/>
              <a:gd name="connsiteX15" fmla="*/ 3493455 w 8973643"/>
              <a:gd name="connsiteY15" fmla="*/ 843251 h 3173497"/>
              <a:gd name="connsiteX16" fmla="*/ 3758926 w 8973643"/>
              <a:gd name="connsiteY16" fmla="*/ 1197212 h 3173497"/>
              <a:gd name="connsiteX17" fmla="*/ 4732320 w 8973643"/>
              <a:gd name="connsiteY17" fmla="*/ 17341 h 3173497"/>
              <a:gd name="connsiteX18" fmla="*/ 4824066 w 8973643"/>
              <a:gd name="connsiteY18" fmla="*/ 1 h 3173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973643" h="3173497">
                <a:moveTo>
                  <a:pt x="4824066" y="1"/>
                </a:moveTo>
                <a:cubicBezTo>
                  <a:pt x="5021603" y="-403"/>
                  <a:pt x="5115163" y="271136"/>
                  <a:pt x="5351752" y="636773"/>
                </a:cubicBezTo>
                <a:cubicBezTo>
                  <a:pt x="5622139" y="1054644"/>
                  <a:pt x="6049842" y="2377083"/>
                  <a:pt x="6354642" y="2524567"/>
                </a:cubicBezTo>
                <a:cubicBezTo>
                  <a:pt x="6659442" y="2672051"/>
                  <a:pt x="6929829" y="1605251"/>
                  <a:pt x="7180551" y="1521677"/>
                </a:cubicBezTo>
                <a:cubicBezTo>
                  <a:pt x="7431275" y="1438103"/>
                  <a:pt x="7711495" y="2023122"/>
                  <a:pt x="7858979" y="2023122"/>
                </a:cubicBezTo>
                <a:cubicBezTo>
                  <a:pt x="8006463" y="2023122"/>
                  <a:pt x="7883559" y="1339780"/>
                  <a:pt x="8065455" y="1521677"/>
                </a:cubicBezTo>
                <a:cubicBezTo>
                  <a:pt x="8247351" y="1703574"/>
                  <a:pt x="8812707" y="2662219"/>
                  <a:pt x="8950359" y="3114503"/>
                </a:cubicBezTo>
                <a:lnTo>
                  <a:pt x="8973643" y="3173497"/>
                </a:lnTo>
                <a:lnTo>
                  <a:pt x="0" y="3173497"/>
                </a:lnTo>
                <a:lnTo>
                  <a:pt x="11281" y="3160303"/>
                </a:lnTo>
                <a:cubicBezTo>
                  <a:pt x="238594" y="2922236"/>
                  <a:pt x="623051" y="2677582"/>
                  <a:pt x="868242" y="2406580"/>
                </a:cubicBezTo>
                <a:cubicBezTo>
                  <a:pt x="1148461" y="2096864"/>
                  <a:pt x="1448346" y="1526593"/>
                  <a:pt x="1605662" y="1403690"/>
                </a:cubicBezTo>
                <a:cubicBezTo>
                  <a:pt x="1762978" y="1280787"/>
                  <a:pt x="1664655" y="1757651"/>
                  <a:pt x="1812139" y="1669161"/>
                </a:cubicBezTo>
                <a:cubicBezTo>
                  <a:pt x="1959623" y="1580671"/>
                  <a:pt x="2308668" y="941574"/>
                  <a:pt x="2490565" y="872748"/>
                </a:cubicBezTo>
                <a:cubicBezTo>
                  <a:pt x="2672462" y="803922"/>
                  <a:pt x="2736372" y="1261122"/>
                  <a:pt x="2903520" y="1256206"/>
                </a:cubicBezTo>
                <a:cubicBezTo>
                  <a:pt x="3070668" y="1251290"/>
                  <a:pt x="3350887" y="853083"/>
                  <a:pt x="3493455" y="843251"/>
                </a:cubicBezTo>
                <a:cubicBezTo>
                  <a:pt x="3636023" y="833419"/>
                  <a:pt x="3552449" y="1334864"/>
                  <a:pt x="3758926" y="1197212"/>
                </a:cubicBezTo>
                <a:cubicBezTo>
                  <a:pt x="3965403" y="1059560"/>
                  <a:pt x="4466849" y="110747"/>
                  <a:pt x="4732320" y="17341"/>
                </a:cubicBezTo>
                <a:cubicBezTo>
                  <a:pt x="4765504" y="5666"/>
                  <a:pt x="4795846" y="58"/>
                  <a:pt x="4824066" y="1"/>
                </a:cubicBezTo>
                <a:close/>
              </a:path>
            </a:pathLst>
          </a:custGeom>
          <a:solidFill>
            <a:srgbClr val="7AB8B7"/>
          </a:solidFill>
          <a:ln>
            <a:noFill/>
          </a:ln>
          <a:effectLst>
            <a:outerShdw blurRad="152400" dist="38100" dir="16200000" rotWithShape="0">
              <a:prstClr val="black">
                <a:alpha val="5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3" name="图片 32">
            <a:extLst>
              <a:ext uri="{FF2B5EF4-FFF2-40B4-BE49-F238E27FC236}">
                <a16:creationId xmlns:a16="http://schemas.microsoft.com/office/drawing/2014/main" id="{EB6F3E43-4EA7-4415-8100-FD22A5D40D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2375" y="3229693"/>
            <a:ext cx="4077383" cy="3197920"/>
          </a:xfrm>
          <a:prstGeom prst="rect">
            <a:avLst/>
          </a:prstGeom>
        </p:spPr>
      </p:pic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F3511BD7-BC75-4D52-9675-757C4864EFEC}"/>
              </a:ext>
            </a:extLst>
          </p:cNvPr>
          <p:cNvSpPr/>
          <p:nvPr/>
        </p:nvSpPr>
        <p:spPr>
          <a:xfrm>
            <a:off x="0" y="5445125"/>
            <a:ext cx="12192000" cy="1412876"/>
          </a:xfrm>
          <a:custGeom>
            <a:avLst/>
            <a:gdLst>
              <a:gd name="connsiteX0" fmla="*/ 12192000 w 12192000"/>
              <a:gd name="connsiteY0" fmla="*/ 0 h 1441991"/>
              <a:gd name="connsiteX1" fmla="*/ 12192000 w 12192000"/>
              <a:gd name="connsiteY1" fmla="*/ 1441991 h 1441991"/>
              <a:gd name="connsiteX2" fmla="*/ 0 w 12192000"/>
              <a:gd name="connsiteY2" fmla="*/ 1441991 h 1441991"/>
              <a:gd name="connsiteX3" fmla="*/ 0 w 12192000"/>
              <a:gd name="connsiteY3" fmla="*/ 218117 h 1441991"/>
              <a:gd name="connsiteX4" fmla="*/ 19050 w 12192000"/>
              <a:gd name="connsiteY4" fmla="*/ 222791 h 1441991"/>
              <a:gd name="connsiteX5" fmla="*/ 4095751 w 12192000"/>
              <a:gd name="connsiteY5" fmla="*/ 1251491 h 1441991"/>
              <a:gd name="connsiteX6" fmla="*/ 5962651 w 12192000"/>
              <a:gd name="connsiteY6" fmla="*/ 1327691 h 1441991"/>
              <a:gd name="connsiteX7" fmla="*/ 8743950 w 12192000"/>
              <a:gd name="connsiteY7" fmla="*/ 584741 h 1441991"/>
              <a:gd name="connsiteX8" fmla="*/ 10953750 w 12192000"/>
              <a:gd name="connsiteY8" fmla="*/ 127541 h 1441991"/>
              <a:gd name="connsiteX9" fmla="*/ 12011667 w 12192000"/>
              <a:gd name="connsiteY9" fmla="*/ 4375 h 1441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1441991">
                <a:moveTo>
                  <a:pt x="12192000" y="0"/>
                </a:moveTo>
                <a:lnTo>
                  <a:pt x="12192000" y="1441991"/>
                </a:lnTo>
                <a:lnTo>
                  <a:pt x="0" y="1441991"/>
                </a:lnTo>
                <a:lnTo>
                  <a:pt x="0" y="218117"/>
                </a:lnTo>
                <a:lnTo>
                  <a:pt x="19050" y="222791"/>
                </a:lnTo>
                <a:cubicBezTo>
                  <a:pt x="873125" y="406941"/>
                  <a:pt x="3105150" y="1067341"/>
                  <a:pt x="4095751" y="1251491"/>
                </a:cubicBezTo>
                <a:cubicBezTo>
                  <a:pt x="5086351" y="1435641"/>
                  <a:pt x="5187951" y="1438816"/>
                  <a:pt x="5962651" y="1327691"/>
                </a:cubicBezTo>
                <a:cubicBezTo>
                  <a:pt x="6737350" y="1216566"/>
                  <a:pt x="7912101" y="784766"/>
                  <a:pt x="8743950" y="584741"/>
                </a:cubicBezTo>
                <a:cubicBezTo>
                  <a:pt x="9575800" y="384716"/>
                  <a:pt x="10293350" y="219616"/>
                  <a:pt x="10953750" y="127541"/>
                </a:cubicBezTo>
                <a:cubicBezTo>
                  <a:pt x="11325225" y="75749"/>
                  <a:pt x="11684645" y="23957"/>
                  <a:pt x="12011667" y="4375"/>
                </a:cubicBezTo>
                <a:close/>
              </a:path>
            </a:pathLst>
          </a:custGeom>
          <a:solidFill>
            <a:srgbClr val="8CC63D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id="{913B7154-BD32-4CCD-8297-83782F3B9036}"/>
              </a:ext>
            </a:extLst>
          </p:cNvPr>
          <p:cNvSpPr/>
          <p:nvPr/>
        </p:nvSpPr>
        <p:spPr>
          <a:xfrm flipH="1">
            <a:off x="0" y="6178008"/>
            <a:ext cx="12192000" cy="679992"/>
          </a:xfrm>
          <a:custGeom>
            <a:avLst/>
            <a:gdLst>
              <a:gd name="connsiteX0" fmla="*/ 12192000 w 12192000"/>
              <a:gd name="connsiteY0" fmla="*/ 0 h 1441991"/>
              <a:gd name="connsiteX1" fmla="*/ 12192000 w 12192000"/>
              <a:gd name="connsiteY1" fmla="*/ 1441991 h 1441991"/>
              <a:gd name="connsiteX2" fmla="*/ 0 w 12192000"/>
              <a:gd name="connsiteY2" fmla="*/ 1441991 h 1441991"/>
              <a:gd name="connsiteX3" fmla="*/ 0 w 12192000"/>
              <a:gd name="connsiteY3" fmla="*/ 218117 h 1441991"/>
              <a:gd name="connsiteX4" fmla="*/ 19050 w 12192000"/>
              <a:gd name="connsiteY4" fmla="*/ 222791 h 1441991"/>
              <a:gd name="connsiteX5" fmla="*/ 4095751 w 12192000"/>
              <a:gd name="connsiteY5" fmla="*/ 1251491 h 1441991"/>
              <a:gd name="connsiteX6" fmla="*/ 5962651 w 12192000"/>
              <a:gd name="connsiteY6" fmla="*/ 1327691 h 1441991"/>
              <a:gd name="connsiteX7" fmla="*/ 8743950 w 12192000"/>
              <a:gd name="connsiteY7" fmla="*/ 584741 h 1441991"/>
              <a:gd name="connsiteX8" fmla="*/ 10953750 w 12192000"/>
              <a:gd name="connsiteY8" fmla="*/ 127541 h 1441991"/>
              <a:gd name="connsiteX9" fmla="*/ 12011667 w 12192000"/>
              <a:gd name="connsiteY9" fmla="*/ 4375 h 1441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1441991">
                <a:moveTo>
                  <a:pt x="12192000" y="0"/>
                </a:moveTo>
                <a:lnTo>
                  <a:pt x="12192000" y="1441991"/>
                </a:lnTo>
                <a:lnTo>
                  <a:pt x="0" y="1441991"/>
                </a:lnTo>
                <a:lnTo>
                  <a:pt x="0" y="218117"/>
                </a:lnTo>
                <a:lnTo>
                  <a:pt x="19050" y="222791"/>
                </a:lnTo>
                <a:cubicBezTo>
                  <a:pt x="873125" y="406941"/>
                  <a:pt x="3105150" y="1067341"/>
                  <a:pt x="4095751" y="1251491"/>
                </a:cubicBezTo>
                <a:cubicBezTo>
                  <a:pt x="5086351" y="1435641"/>
                  <a:pt x="5187951" y="1438816"/>
                  <a:pt x="5962651" y="1327691"/>
                </a:cubicBezTo>
                <a:cubicBezTo>
                  <a:pt x="6737350" y="1216566"/>
                  <a:pt x="7912101" y="784766"/>
                  <a:pt x="8743950" y="584741"/>
                </a:cubicBezTo>
                <a:cubicBezTo>
                  <a:pt x="9575800" y="384716"/>
                  <a:pt x="10293350" y="219616"/>
                  <a:pt x="10953750" y="127541"/>
                </a:cubicBezTo>
                <a:cubicBezTo>
                  <a:pt x="11325225" y="75749"/>
                  <a:pt x="11684645" y="23957"/>
                  <a:pt x="12011667" y="4375"/>
                </a:cubicBezTo>
                <a:close/>
              </a:path>
            </a:pathLst>
          </a:custGeom>
          <a:solidFill>
            <a:srgbClr val="A6D767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EFF9C99B-45F0-4DF5-9E64-4B73DB12A7DD}"/>
              </a:ext>
            </a:extLst>
          </p:cNvPr>
          <p:cNvGrpSpPr/>
          <p:nvPr/>
        </p:nvGrpSpPr>
        <p:grpSpPr>
          <a:xfrm>
            <a:off x="648007" y="-347662"/>
            <a:ext cx="2478651" cy="2478651"/>
            <a:chOff x="14658975" y="-3295650"/>
            <a:chExt cx="3200400" cy="3200400"/>
          </a:xfrm>
        </p:grpSpPr>
        <p:sp>
          <p:nvSpPr>
            <p:cNvPr id="16" name="星形: 十二角 19">
              <a:extLst>
                <a:ext uri="{FF2B5EF4-FFF2-40B4-BE49-F238E27FC236}">
                  <a16:creationId xmlns:a16="http://schemas.microsoft.com/office/drawing/2014/main" id="{18CB42BF-A631-47B0-AE22-567CC89E425F}"/>
                </a:ext>
              </a:extLst>
            </p:cNvPr>
            <p:cNvSpPr/>
            <p:nvPr/>
          </p:nvSpPr>
          <p:spPr>
            <a:xfrm>
              <a:off x="14658975" y="-3295650"/>
              <a:ext cx="3200400" cy="3200400"/>
            </a:xfrm>
            <a:custGeom>
              <a:avLst/>
              <a:gdLst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200400" h="3200400">
                  <a:moveTo>
                    <a:pt x="0" y="1600200"/>
                  </a:moveTo>
                  <a:cubicBezTo>
                    <a:pt x="149434" y="1436357"/>
                    <a:pt x="260768" y="1356333"/>
                    <a:pt x="448302" y="1291550"/>
                  </a:cubicBezTo>
                  <a:cubicBezTo>
                    <a:pt x="294130" y="1112493"/>
                    <a:pt x="254258" y="1024877"/>
                    <a:pt x="214386" y="800100"/>
                  </a:cubicBezTo>
                  <a:cubicBezTo>
                    <a:pt x="395241" y="724757"/>
                    <a:pt x="537997" y="740855"/>
                    <a:pt x="756952" y="756952"/>
                  </a:cubicBezTo>
                  <a:cubicBezTo>
                    <a:pt x="756095" y="576097"/>
                    <a:pt x="739997" y="418101"/>
                    <a:pt x="800100" y="214386"/>
                  </a:cubicBezTo>
                  <a:cubicBezTo>
                    <a:pt x="1032497" y="292358"/>
                    <a:pt x="1127733" y="332230"/>
                    <a:pt x="1291550" y="448302"/>
                  </a:cubicBezTo>
                  <a:cubicBezTo>
                    <a:pt x="1394433" y="253148"/>
                    <a:pt x="1451597" y="157054"/>
                    <a:pt x="1600200" y="0"/>
                  </a:cubicBezTo>
                  <a:cubicBezTo>
                    <a:pt x="1741183" y="157054"/>
                    <a:pt x="1821207" y="230288"/>
                    <a:pt x="1908850" y="448302"/>
                  </a:cubicBezTo>
                  <a:cubicBezTo>
                    <a:pt x="2103147" y="309370"/>
                    <a:pt x="2152663" y="269498"/>
                    <a:pt x="2400300" y="214386"/>
                  </a:cubicBezTo>
                  <a:cubicBezTo>
                    <a:pt x="2460403" y="433341"/>
                    <a:pt x="2482405" y="522757"/>
                    <a:pt x="2443448" y="756952"/>
                  </a:cubicBezTo>
                  <a:cubicBezTo>
                    <a:pt x="2685263" y="725615"/>
                    <a:pt x="2767059" y="717137"/>
                    <a:pt x="2986014" y="800100"/>
                  </a:cubicBezTo>
                  <a:cubicBezTo>
                    <a:pt x="2930902" y="1017257"/>
                    <a:pt x="2913890" y="1104873"/>
                    <a:pt x="2752098" y="1291550"/>
                  </a:cubicBezTo>
                  <a:cubicBezTo>
                    <a:pt x="2985352" y="1371573"/>
                    <a:pt x="3058586" y="1451597"/>
                    <a:pt x="3200400" y="1600200"/>
                  </a:cubicBezTo>
                  <a:cubicBezTo>
                    <a:pt x="3058586" y="1771663"/>
                    <a:pt x="2947252" y="1828827"/>
                    <a:pt x="2752098" y="1908850"/>
                  </a:cubicBezTo>
                  <a:cubicBezTo>
                    <a:pt x="2883410" y="2103147"/>
                    <a:pt x="2953762" y="2198383"/>
                    <a:pt x="2986014" y="2400300"/>
                  </a:cubicBezTo>
                  <a:cubicBezTo>
                    <a:pt x="2774679" y="2483263"/>
                    <a:pt x="2631923" y="2467165"/>
                    <a:pt x="2443448" y="2443448"/>
                  </a:cubicBezTo>
                  <a:cubicBezTo>
                    <a:pt x="2474785" y="2692883"/>
                    <a:pt x="2475643" y="2751819"/>
                    <a:pt x="2400300" y="2986014"/>
                  </a:cubicBezTo>
                  <a:cubicBezTo>
                    <a:pt x="2160283" y="2938522"/>
                    <a:pt x="2087907" y="2898650"/>
                    <a:pt x="1908850" y="2752098"/>
                  </a:cubicBezTo>
                  <a:cubicBezTo>
                    <a:pt x="1851687" y="2962492"/>
                    <a:pt x="1771663" y="3035726"/>
                    <a:pt x="1600200" y="3200400"/>
                  </a:cubicBezTo>
                  <a:cubicBezTo>
                    <a:pt x="1436357" y="3058586"/>
                    <a:pt x="1371573" y="2939632"/>
                    <a:pt x="1291550" y="2752098"/>
                  </a:cubicBezTo>
                  <a:cubicBezTo>
                    <a:pt x="1120113" y="2906270"/>
                    <a:pt x="1002017" y="2938522"/>
                    <a:pt x="800100" y="2986014"/>
                  </a:cubicBezTo>
                  <a:cubicBezTo>
                    <a:pt x="732377" y="2759439"/>
                    <a:pt x="748475" y="2647163"/>
                    <a:pt x="756952" y="2443448"/>
                  </a:cubicBezTo>
                  <a:cubicBezTo>
                    <a:pt x="530377" y="2467165"/>
                    <a:pt x="425721" y="2475643"/>
                    <a:pt x="214386" y="2400300"/>
                  </a:cubicBezTo>
                  <a:cubicBezTo>
                    <a:pt x="254258" y="2183143"/>
                    <a:pt x="324610" y="2072667"/>
                    <a:pt x="448302" y="1908850"/>
                  </a:cubicBezTo>
                  <a:cubicBezTo>
                    <a:pt x="222668" y="1813587"/>
                    <a:pt x="126574" y="1733563"/>
                    <a:pt x="0" y="1600200"/>
                  </a:cubicBezTo>
                  <a:close/>
                </a:path>
              </a:pathLst>
            </a:custGeom>
            <a:solidFill>
              <a:srgbClr val="FBA31E"/>
            </a:solidFill>
            <a:ln>
              <a:noFill/>
            </a:ln>
            <a:effectLst>
              <a:outerShdw blurRad="165100" sx="102000" sy="102000" algn="c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1285A166-1C20-484F-A7A0-2F6F64F9E642}"/>
                </a:ext>
              </a:extLst>
            </p:cNvPr>
            <p:cNvSpPr/>
            <p:nvPr/>
          </p:nvSpPr>
          <p:spPr>
            <a:xfrm>
              <a:off x="15089505" y="-2865120"/>
              <a:ext cx="2339340" cy="2339340"/>
            </a:xfrm>
            <a:prstGeom prst="ellipse">
              <a:avLst/>
            </a:prstGeom>
            <a:solidFill>
              <a:srgbClr val="F9CC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4598A1D1-A5B1-45D5-BDF4-3BBF6127D17E}"/>
              </a:ext>
            </a:extLst>
          </p:cNvPr>
          <p:cNvGrpSpPr/>
          <p:nvPr/>
        </p:nvGrpSpPr>
        <p:grpSpPr>
          <a:xfrm>
            <a:off x="184589" y="-629727"/>
            <a:ext cx="1360003" cy="2478651"/>
            <a:chOff x="9142970" y="-1812924"/>
            <a:chExt cx="2408862" cy="4390233"/>
          </a:xfrm>
        </p:grpSpPr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7C9DE63E-0B39-446D-AC4A-FF2C30CE4EC8}"/>
                </a:ext>
              </a:extLst>
            </p:cNvPr>
            <p:cNvCxnSpPr>
              <a:cxnSpLocks/>
            </p:cNvCxnSpPr>
            <p:nvPr/>
          </p:nvCxnSpPr>
          <p:spPr>
            <a:xfrm>
              <a:off x="9791246" y="-1812924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BF8A6450-9632-43B4-9A34-8349C66F6161}"/>
                </a:ext>
              </a:extLst>
            </p:cNvPr>
            <p:cNvCxnSpPr>
              <a:cxnSpLocks/>
            </p:cNvCxnSpPr>
            <p:nvPr/>
          </p:nvCxnSpPr>
          <p:spPr>
            <a:xfrm>
              <a:off x="10995932" y="-1769381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A78B9F27-FA8C-44D3-9435-91C15DEB2A4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42970" y="673071"/>
              <a:ext cx="2408862" cy="1904238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06DDC85D-25AD-4A41-88E7-17BFDB0F523E}"/>
              </a:ext>
            </a:extLst>
          </p:cNvPr>
          <p:cNvGrpSpPr/>
          <p:nvPr/>
        </p:nvGrpSpPr>
        <p:grpSpPr>
          <a:xfrm>
            <a:off x="2224548" y="-2302334"/>
            <a:ext cx="2141150" cy="3902318"/>
            <a:chOff x="9142970" y="-1812924"/>
            <a:chExt cx="2408862" cy="4390233"/>
          </a:xfrm>
        </p:grpSpPr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784B31EE-53D3-4F4F-8F15-065D7D5FA90F}"/>
                </a:ext>
              </a:extLst>
            </p:cNvPr>
            <p:cNvCxnSpPr>
              <a:cxnSpLocks/>
            </p:cNvCxnSpPr>
            <p:nvPr/>
          </p:nvCxnSpPr>
          <p:spPr>
            <a:xfrm>
              <a:off x="9791246" y="-1812924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>
              <a:extLst>
                <a:ext uri="{FF2B5EF4-FFF2-40B4-BE49-F238E27FC236}">
                  <a16:creationId xmlns:a16="http://schemas.microsoft.com/office/drawing/2014/main" id="{035917AE-2EF2-4150-BC7F-CD9083CE3858}"/>
                </a:ext>
              </a:extLst>
            </p:cNvPr>
            <p:cNvCxnSpPr>
              <a:cxnSpLocks/>
            </p:cNvCxnSpPr>
            <p:nvPr/>
          </p:nvCxnSpPr>
          <p:spPr>
            <a:xfrm>
              <a:off x="10995932" y="-1769381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4226D151-21AC-439D-8F8F-9EEADA7CAA6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42970" y="673071"/>
              <a:ext cx="2408862" cy="1904238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C3524909-052B-40B1-8D0A-415D6B1D9479}"/>
              </a:ext>
            </a:extLst>
          </p:cNvPr>
          <p:cNvGrpSpPr/>
          <p:nvPr/>
        </p:nvGrpSpPr>
        <p:grpSpPr>
          <a:xfrm>
            <a:off x="9142970" y="-2195117"/>
            <a:ext cx="2408862" cy="4390233"/>
            <a:chOff x="9142970" y="-1812924"/>
            <a:chExt cx="2408862" cy="4390233"/>
          </a:xfrm>
        </p:grpSpPr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id="{5213545F-A88B-4192-B09A-5663E5ED8C8F}"/>
                </a:ext>
              </a:extLst>
            </p:cNvPr>
            <p:cNvCxnSpPr>
              <a:cxnSpLocks/>
            </p:cNvCxnSpPr>
            <p:nvPr/>
          </p:nvCxnSpPr>
          <p:spPr>
            <a:xfrm>
              <a:off x="9791246" y="-1812924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id="{E00DBEE8-523F-45EC-B428-A745D8458132}"/>
                </a:ext>
              </a:extLst>
            </p:cNvPr>
            <p:cNvCxnSpPr>
              <a:cxnSpLocks/>
            </p:cNvCxnSpPr>
            <p:nvPr/>
          </p:nvCxnSpPr>
          <p:spPr>
            <a:xfrm>
              <a:off x="10995932" y="-1769381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3E99933A-C9FB-4D6A-B82A-2580457925F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42970" y="673071"/>
              <a:ext cx="2408862" cy="1904238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96769E92-458A-42EB-8DE6-B50A0B725527}"/>
              </a:ext>
            </a:extLst>
          </p:cNvPr>
          <p:cNvGrpSpPr/>
          <p:nvPr/>
        </p:nvGrpSpPr>
        <p:grpSpPr>
          <a:xfrm>
            <a:off x="9791246" y="5895665"/>
            <a:ext cx="1660711" cy="807868"/>
            <a:chOff x="2579649" y="5529206"/>
            <a:chExt cx="2452912" cy="1193242"/>
          </a:xfrm>
        </p:grpSpPr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E02CE943-A1AB-4BF7-9A6E-FA4DDE2DFFA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45614" y="5529206"/>
              <a:ext cx="2386947" cy="1057689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21000"/>
                </a:prstClr>
              </a:outerShdw>
            </a:effectLst>
          </p:spPr>
        </p:pic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4CE76369-A4A3-4C4F-A1C3-7A6594C3E18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39632" y="6211330"/>
              <a:ext cx="1269277" cy="511118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1" name="图片 40">
              <a:extLst>
                <a:ext uri="{FF2B5EF4-FFF2-40B4-BE49-F238E27FC236}">
                  <a16:creationId xmlns:a16="http://schemas.microsoft.com/office/drawing/2014/main" id="{77EE2896-81FB-45A6-A592-05319691FD0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9649" y="6281904"/>
              <a:ext cx="1094018" cy="440544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42" name="图片 41">
            <a:extLst>
              <a:ext uri="{FF2B5EF4-FFF2-40B4-BE49-F238E27FC236}">
                <a16:creationId xmlns:a16="http://schemas.microsoft.com/office/drawing/2014/main" id="{60819F6B-4C5D-4CAD-B685-06F43230019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2454" y="6120589"/>
            <a:ext cx="550926" cy="5529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3000"/>
              </a:prstClr>
            </a:outerShdw>
          </a:effectLst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0976B9C3-C0BF-40A1-9687-39B56F21205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6864" y="6273268"/>
            <a:ext cx="438178" cy="4398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3000"/>
              </a:prst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664283" y="1633743"/>
            <a:ext cx="10645112" cy="4718947"/>
          </a:xfrm>
          <a:prstGeom prst="rect">
            <a:avLst/>
          </a:prstGeom>
          <a:solidFill>
            <a:schemeClr val="bg1"/>
          </a:solidFill>
          <a:ln w="79375" cmpd="thickThin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图片 36">
            <a:extLst>
              <a:ext uri="{FF2B5EF4-FFF2-40B4-BE49-F238E27FC236}">
                <a16:creationId xmlns:a16="http://schemas.microsoft.com/office/drawing/2014/main" id="{5F93A287-3EE4-44E4-861D-DAB3E6D81FD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8454" y="-1580944"/>
            <a:ext cx="2894936" cy="3429868"/>
          </a:xfrm>
          <a:prstGeom prst="rect">
            <a:avLst/>
          </a:prstGeom>
        </p:spPr>
      </p:pic>
      <p:pic>
        <p:nvPicPr>
          <p:cNvPr id="46" name="图片 13">
            <a:extLst>
              <a:ext uri="{FF2B5EF4-FFF2-40B4-BE49-F238E27FC236}">
                <a16:creationId xmlns:a16="http://schemas.microsoft.com/office/drawing/2014/main" id="{588B0B8A-3D02-4E42-A51A-5824A02D2A8B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25671" y="4388597"/>
            <a:ext cx="3006418" cy="25923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550761" y="2275456"/>
                <a:ext cx="2918108" cy="1085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44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.  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en-US" sz="44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  <m:r>
                      <a:rPr lang="en-US" sz="44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000" b="1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0761" y="2275456"/>
                <a:ext cx="2918108" cy="1085554"/>
              </a:xfrm>
              <a:prstGeom prst="rect">
                <a:avLst/>
              </a:prstGeom>
              <a:blipFill>
                <a:blip r:embed="rId12"/>
                <a:stretch>
                  <a:fillRect b="-12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8711337" y="2231072"/>
                <a:ext cx="924431" cy="11596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𝟔𝟗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𝟒𝟎</m:t>
                          </m:r>
                        </m:den>
                      </m:f>
                    </m:oMath>
                  </m:oMathPara>
                </a14:m>
                <a:endParaRPr lang="en-US" sz="4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1337" y="2231072"/>
                <a:ext cx="924431" cy="115967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411013" y="2207246"/>
                <a:ext cx="2679012" cy="11596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lang="en-US" sz="4000" b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𝟒𝟓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𝟒𝟎</m:t>
                          </m:r>
                        </m:den>
                      </m:f>
                      <m:r>
                        <a:rPr lang="en-US" sz="40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n-US" sz="4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1013" y="2207246"/>
                <a:ext cx="2679012" cy="1159676"/>
              </a:xfrm>
              <a:prstGeom prst="rect">
                <a:avLst/>
              </a:prstGeom>
              <a:blipFill>
                <a:blip r:embed="rId14"/>
                <a:stretch>
                  <a:fillRect b="-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821362" y="2225189"/>
                <a:ext cx="2165412" cy="1164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𝟒𝟓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𝟒𝟎</m:t>
                          </m:r>
                        </m:den>
                      </m:f>
                      <m:r>
                        <a:rPr lang="en-US" sz="40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n-US" sz="4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1362" y="2225189"/>
                <a:ext cx="2165412" cy="116499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Curved Up Arrow 35"/>
          <p:cNvSpPr/>
          <p:nvPr/>
        </p:nvSpPr>
        <p:spPr>
          <a:xfrm>
            <a:off x="2577161" y="3362560"/>
            <a:ext cx="2165139" cy="60072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>
              <a:solidFill>
                <a:schemeClr val="tx1"/>
              </a:solidFill>
            </a:endParaRPr>
          </a:p>
        </p:txBody>
      </p:sp>
      <p:sp>
        <p:nvSpPr>
          <p:cNvPr id="37" name="Curved Up Arrow 36"/>
          <p:cNvSpPr/>
          <p:nvPr/>
        </p:nvSpPr>
        <p:spPr>
          <a:xfrm>
            <a:off x="3738929" y="3363451"/>
            <a:ext cx="2189326" cy="71802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4282214" y="2217943"/>
                <a:ext cx="856400" cy="115974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lang="en-US" sz="40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40</m:t>
                          </m:r>
                        </m:den>
                      </m:f>
                    </m:oMath>
                  </m:oMathPara>
                </a14:m>
                <a:endParaRPr lang="en-US" sz="4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2214" y="2217943"/>
                <a:ext cx="856400" cy="115974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1544592" y="4330953"/>
                <a:ext cx="2918108" cy="1085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44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.  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US" sz="44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  <m:r>
                      <a:rPr lang="en-US" sz="44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000" b="1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4592" y="4330953"/>
                <a:ext cx="2918108" cy="1085554"/>
              </a:xfrm>
              <a:prstGeom prst="rect">
                <a:avLst/>
              </a:prstGeom>
              <a:blipFill>
                <a:blip r:embed="rId17"/>
                <a:stretch>
                  <a:fillRect b="-12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8705168" y="4286569"/>
                <a:ext cx="924431" cy="11596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𝟏𝟑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𝟐𝟖</m:t>
                          </m:r>
                        </m:den>
                      </m:f>
                    </m:oMath>
                  </m:oMathPara>
                </a14:m>
                <a:endParaRPr lang="en-US" sz="4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5168" y="4286569"/>
                <a:ext cx="924431" cy="1159676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6404844" y="4262743"/>
                <a:ext cx="2679012" cy="11596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21−</m:t>
                          </m:r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𝟐𝟖</m:t>
                          </m:r>
                        </m:den>
                      </m:f>
                      <m:r>
                        <a:rPr lang="en-US" sz="40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n-US" sz="4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4844" y="4262743"/>
                <a:ext cx="2679012" cy="1159676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4815193" y="4280686"/>
                <a:ext cx="2165412" cy="1164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𝟐𝟖</m:t>
                          </m:r>
                        </m:den>
                      </m:f>
                      <m:r>
                        <a:rPr lang="en-US" sz="40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n-US" sz="4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5193" y="4280686"/>
                <a:ext cx="2165412" cy="1164999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Curved Up Arrow 50"/>
          <p:cNvSpPr/>
          <p:nvPr/>
        </p:nvSpPr>
        <p:spPr>
          <a:xfrm>
            <a:off x="2570992" y="5418057"/>
            <a:ext cx="2165139" cy="60072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>
              <a:solidFill>
                <a:schemeClr val="tx1"/>
              </a:solidFill>
            </a:endParaRPr>
          </a:p>
        </p:txBody>
      </p:sp>
      <p:sp>
        <p:nvSpPr>
          <p:cNvPr id="52" name="Curved Up Arrow 51"/>
          <p:cNvSpPr/>
          <p:nvPr/>
        </p:nvSpPr>
        <p:spPr>
          <a:xfrm>
            <a:off x="3732760" y="5418948"/>
            <a:ext cx="2189326" cy="71802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4276045" y="4273440"/>
                <a:ext cx="856400" cy="115974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28</m:t>
                          </m:r>
                        </m:den>
                      </m:f>
                    </m:oMath>
                  </m:oMathPara>
                </a14:m>
                <a:endParaRPr lang="en-US" sz="4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6045" y="4273440"/>
                <a:ext cx="856400" cy="1159741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46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1" grpId="0"/>
      <p:bldP spid="34" grpId="0"/>
      <p:bldP spid="35" grpId="0"/>
      <p:bldP spid="36" grpId="0" animBg="1"/>
      <p:bldP spid="36" grpId="1" animBg="1"/>
      <p:bldP spid="37" grpId="0" animBg="1"/>
      <p:bldP spid="37" grpId="1" animBg="1"/>
      <p:bldP spid="45" grpId="0"/>
      <p:bldP spid="48" grpId="0"/>
      <p:bldP spid="49" grpId="0"/>
      <p:bldP spid="50" grpId="0"/>
      <p:bldP spid="51" grpId="0" animBg="1"/>
      <p:bldP spid="51" grpId="1" animBg="1"/>
      <p:bldP spid="52" grpId="0" animBg="1"/>
      <p:bldP spid="52" grpId="1" animBg="1"/>
      <p:bldP spid="5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9159" y="-2969292"/>
            <a:ext cx="12676425" cy="9497129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D3FB6CCA-A548-4A70-95A7-2BFCFA1A89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200" y="4355623"/>
            <a:ext cx="1193604" cy="2232245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F2EA9080-626E-4325-82ED-92C56F360B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144239" y="4382443"/>
            <a:ext cx="1193604" cy="2232245"/>
          </a:xfrm>
          <a:prstGeom prst="rect">
            <a:avLst/>
          </a:prstGeom>
        </p:spPr>
      </p:pic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id="{C5974134-2D30-4257-91C5-981E011AE87F}"/>
              </a:ext>
            </a:extLst>
          </p:cNvPr>
          <p:cNvSpPr/>
          <p:nvPr/>
        </p:nvSpPr>
        <p:spPr>
          <a:xfrm flipH="1">
            <a:off x="0" y="5016843"/>
            <a:ext cx="12192000" cy="1841156"/>
          </a:xfrm>
          <a:custGeom>
            <a:avLst/>
            <a:gdLst>
              <a:gd name="connsiteX0" fmla="*/ 0 w 12191999"/>
              <a:gd name="connsiteY0" fmla="*/ 0 h 2825744"/>
              <a:gd name="connsiteX1" fmla="*/ 25400 w 12191999"/>
              <a:gd name="connsiteY1" fmla="*/ 6344 h 2825744"/>
              <a:gd name="connsiteX2" fmla="*/ 1257300 w 12191999"/>
              <a:gd name="connsiteY2" fmla="*/ 311144 h 2825744"/>
              <a:gd name="connsiteX3" fmla="*/ 2336800 w 12191999"/>
              <a:gd name="connsiteY3" fmla="*/ 82544 h 2825744"/>
              <a:gd name="connsiteX4" fmla="*/ 4724400 w 12191999"/>
              <a:gd name="connsiteY4" fmla="*/ 1428744 h 2825744"/>
              <a:gd name="connsiteX5" fmla="*/ 7340601 w 12191999"/>
              <a:gd name="connsiteY5" fmla="*/ 1365244 h 2825744"/>
              <a:gd name="connsiteX6" fmla="*/ 8420100 w 12191999"/>
              <a:gd name="connsiteY6" fmla="*/ 1162044 h 2825744"/>
              <a:gd name="connsiteX7" fmla="*/ 10185400 w 12191999"/>
              <a:gd name="connsiteY7" fmla="*/ 1428744 h 2825744"/>
              <a:gd name="connsiteX8" fmla="*/ 11163300 w 12191999"/>
              <a:gd name="connsiteY8" fmla="*/ 1797044 h 2825744"/>
              <a:gd name="connsiteX9" fmla="*/ 12064008 w 12191999"/>
              <a:gd name="connsiteY9" fmla="*/ 1641072 h 2825744"/>
              <a:gd name="connsiteX10" fmla="*/ 12191999 w 12191999"/>
              <a:gd name="connsiteY10" fmla="*/ 1626135 h 2825744"/>
              <a:gd name="connsiteX11" fmla="*/ 12191999 w 12191999"/>
              <a:gd name="connsiteY11" fmla="*/ 2825744 h 2825744"/>
              <a:gd name="connsiteX12" fmla="*/ 0 w 12191999"/>
              <a:gd name="connsiteY12" fmla="*/ 2825744 h 2825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1999" h="2825744">
                <a:moveTo>
                  <a:pt x="0" y="0"/>
                </a:moveTo>
                <a:lnTo>
                  <a:pt x="25400" y="6344"/>
                </a:lnTo>
                <a:cubicBezTo>
                  <a:pt x="260350" y="61377"/>
                  <a:pt x="872067" y="298444"/>
                  <a:pt x="1257300" y="311144"/>
                </a:cubicBezTo>
                <a:cubicBezTo>
                  <a:pt x="1642533" y="323844"/>
                  <a:pt x="1758950" y="-103723"/>
                  <a:pt x="2336800" y="82544"/>
                </a:cubicBezTo>
                <a:cubicBezTo>
                  <a:pt x="2914650" y="268811"/>
                  <a:pt x="3890433" y="1214961"/>
                  <a:pt x="4724400" y="1428744"/>
                </a:cubicBezTo>
                <a:cubicBezTo>
                  <a:pt x="5558369" y="1642527"/>
                  <a:pt x="6724650" y="1409694"/>
                  <a:pt x="7340601" y="1365244"/>
                </a:cubicBezTo>
                <a:cubicBezTo>
                  <a:pt x="7956550" y="1320794"/>
                  <a:pt x="7945968" y="1151461"/>
                  <a:pt x="8420100" y="1162044"/>
                </a:cubicBezTo>
                <a:cubicBezTo>
                  <a:pt x="8894233" y="1172627"/>
                  <a:pt x="9728200" y="1322911"/>
                  <a:pt x="10185400" y="1428744"/>
                </a:cubicBezTo>
                <a:cubicBezTo>
                  <a:pt x="10642600" y="1534577"/>
                  <a:pt x="10809817" y="1763177"/>
                  <a:pt x="11163300" y="1797044"/>
                </a:cubicBezTo>
                <a:cubicBezTo>
                  <a:pt x="11428412" y="1822445"/>
                  <a:pt x="11787584" y="1688301"/>
                  <a:pt x="12064008" y="1641072"/>
                </a:cubicBezTo>
                <a:lnTo>
                  <a:pt x="12191999" y="1626135"/>
                </a:lnTo>
                <a:lnTo>
                  <a:pt x="12191999" y="2825744"/>
                </a:lnTo>
                <a:lnTo>
                  <a:pt x="0" y="2825744"/>
                </a:lnTo>
                <a:close/>
              </a:path>
            </a:pathLst>
          </a:custGeom>
          <a:solidFill>
            <a:srgbClr val="8CC63D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E2AE7FFB-0383-4B10-AC88-0E0450483287}"/>
              </a:ext>
            </a:extLst>
          </p:cNvPr>
          <p:cNvGrpSpPr/>
          <p:nvPr/>
        </p:nvGrpSpPr>
        <p:grpSpPr>
          <a:xfrm>
            <a:off x="-803603" y="-1447717"/>
            <a:ext cx="2478651" cy="2478651"/>
            <a:chOff x="14658975" y="-3295650"/>
            <a:chExt cx="3200400" cy="3200400"/>
          </a:xfrm>
        </p:grpSpPr>
        <p:sp>
          <p:nvSpPr>
            <p:cNvPr id="3" name="星形: 十二角 19">
              <a:extLst>
                <a:ext uri="{FF2B5EF4-FFF2-40B4-BE49-F238E27FC236}">
                  <a16:creationId xmlns:a16="http://schemas.microsoft.com/office/drawing/2014/main" id="{2BD0AE63-2912-4B63-9933-4F3CDA80E9E6}"/>
                </a:ext>
              </a:extLst>
            </p:cNvPr>
            <p:cNvSpPr/>
            <p:nvPr/>
          </p:nvSpPr>
          <p:spPr>
            <a:xfrm>
              <a:off x="14658975" y="-3295650"/>
              <a:ext cx="3200400" cy="3200400"/>
            </a:xfrm>
            <a:custGeom>
              <a:avLst/>
              <a:gdLst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200400" h="3200400">
                  <a:moveTo>
                    <a:pt x="0" y="1600200"/>
                  </a:moveTo>
                  <a:cubicBezTo>
                    <a:pt x="149434" y="1436357"/>
                    <a:pt x="260768" y="1356333"/>
                    <a:pt x="448302" y="1291550"/>
                  </a:cubicBezTo>
                  <a:cubicBezTo>
                    <a:pt x="294130" y="1112493"/>
                    <a:pt x="254258" y="1024877"/>
                    <a:pt x="214386" y="800100"/>
                  </a:cubicBezTo>
                  <a:cubicBezTo>
                    <a:pt x="395241" y="724757"/>
                    <a:pt x="537997" y="740855"/>
                    <a:pt x="756952" y="756952"/>
                  </a:cubicBezTo>
                  <a:cubicBezTo>
                    <a:pt x="756095" y="576097"/>
                    <a:pt x="739997" y="418101"/>
                    <a:pt x="800100" y="214386"/>
                  </a:cubicBezTo>
                  <a:cubicBezTo>
                    <a:pt x="1032497" y="292358"/>
                    <a:pt x="1127733" y="332230"/>
                    <a:pt x="1291550" y="448302"/>
                  </a:cubicBezTo>
                  <a:cubicBezTo>
                    <a:pt x="1394433" y="253148"/>
                    <a:pt x="1451597" y="157054"/>
                    <a:pt x="1600200" y="0"/>
                  </a:cubicBezTo>
                  <a:cubicBezTo>
                    <a:pt x="1741183" y="157054"/>
                    <a:pt x="1821207" y="230288"/>
                    <a:pt x="1908850" y="448302"/>
                  </a:cubicBezTo>
                  <a:cubicBezTo>
                    <a:pt x="2103147" y="309370"/>
                    <a:pt x="2152663" y="269498"/>
                    <a:pt x="2400300" y="214386"/>
                  </a:cubicBezTo>
                  <a:cubicBezTo>
                    <a:pt x="2460403" y="433341"/>
                    <a:pt x="2482405" y="522757"/>
                    <a:pt x="2443448" y="756952"/>
                  </a:cubicBezTo>
                  <a:cubicBezTo>
                    <a:pt x="2685263" y="725615"/>
                    <a:pt x="2767059" y="717137"/>
                    <a:pt x="2986014" y="800100"/>
                  </a:cubicBezTo>
                  <a:cubicBezTo>
                    <a:pt x="2930902" y="1017257"/>
                    <a:pt x="2913890" y="1104873"/>
                    <a:pt x="2752098" y="1291550"/>
                  </a:cubicBezTo>
                  <a:cubicBezTo>
                    <a:pt x="2985352" y="1371573"/>
                    <a:pt x="3058586" y="1451597"/>
                    <a:pt x="3200400" y="1600200"/>
                  </a:cubicBezTo>
                  <a:cubicBezTo>
                    <a:pt x="3058586" y="1771663"/>
                    <a:pt x="2947252" y="1828827"/>
                    <a:pt x="2752098" y="1908850"/>
                  </a:cubicBezTo>
                  <a:cubicBezTo>
                    <a:pt x="2883410" y="2103147"/>
                    <a:pt x="2953762" y="2198383"/>
                    <a:pt x="2986014" y="2400300"/>
                  </a:cubicBezTo>
                  <a:cubicBezTo>
                    <a:pt x="2774679" y="2483263"/>
                    <a:pt x="2631923" y="2467165"/>
                    <a:pt x="2443448" y="2443448"/>
                  </a:cubicBezTo>
                  <a:cubicBezTo>
                    <a:pt x="2474785" y="2692883"/>
                    <a:pt x="2475643" y="2751819"/>
                    <a:pt x="2400300" y="2986014"/>
                  </a:cubicBezTo>
                  <a:cubicBezTo>
                    <a:pt x="2160283" y="2938522"/>
                    <a:pt x="2087907" y="2898650"/>
                    <a:pt x="1908850" y="2752098"/>
                  </a:cubicBezTo>
                  <a:cubicBezTo>
                    <a:pt x="1851687" y="2962492"/>
                    <a:pt x="1771663" y="3035726"/>
                    <a:pt x="1600200" y="3200400"/>
                  </a:cubicBezTo>
                  <a:cubicBezTo>
                    <a:pt x="1436357" y="3058586"/>
                    <a:pt x="1371573" y="2939632"/>
                    <a:pt x="1291550" y="2752098"/>
                  </a:cubicBezTo>
                  <a:cubicBezTo>
                    <a:pt x="1120113" y="2906270"/>
                    <a:pt x="1002017" y="2938522"/>
                    <a:pt x="800100" y="2986014"/>
                  </a:cubicBezTo>
                  <a:cubicBezTo>
                    <a:pt x="732377" y="2759439"/>
                    <a:pt x="748475" y="2647163"/>
                    <a:pt x="756952" y="2443448"/>
                  </a:cubicBezTo>
                  <a:cubicBezTo>
                    <a:pt x="530377" y="2467165"/>
                    <a:pt x="425721" y="2475643"/>
                    <a:pt x="214386" y="2400300"/>
                  </a:cubicBezTo>
                  <a:cubicBezTo>
                    <a:pt x="254258" y="2183143"/>
                    <a:pt x="324610" y="2072667"/>
                    <a:pt x="448302" y="1908850"/>
                  </a:cubicBezTo>
                  <a:cubicBezTo>
                    <a:pt x="222668" y="1813587"/>
                    <a:pt x="126574" y="1733563"/>
                    <a:pt x="0" y="1600200"/>
                  </a:cubicBezTo>
                  <a:close/>
                </a:path>
              </a:pathLst>
            </a:custGeom>
            <a:solidFill>
              <a:srgbClr val="FBA31E"/>
            </a:solidFill>
            <a:ln>
              <a:noFill/>
            </a:ln>
            <a:effectLst>
              <a:outerShdw blurRad="165100" sx="102000" sy="102000" algn="c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椭圆 3">
              <a:extLst>
                <a:ext uri="{FF2B5EF4-FFF2-40B4-BE49-F238E27FC236}">
                  <a16:creationId xmlns:a16="http://schemas.microsoft.com/office/drawing/2014/main" id="{E4312C7A-2026-4225-8075-E079CF2BBFD9}"/>
                </a:ext>
              </a:extLst>
            </p:cNvPr>
            <p:cNvSpPr/>
            <p:nvPr/>
          </p:nvSpPr>
          <p:spPr>
            <a:xfrm>
              <a:off x="15089505" y="-2865120"/>
              <a:ext cx="2339340" cy="2339340"/>
            </a:xfrm>
            <a:prstGeom prst="ellipse">
              <a:avLst/>
            </a:prstGeom>
            <a:solidFill>
              <a:srgbClr val="F9CC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id="{DE676CE4-A001-4B52-8766-4E012E5FE814}"/>
              </a:ext>
            </a:extLst>
          </p:cNvPr>
          <p:cNvSpPr/>
          <p:nvPr/>
        </p:nvSpPr>
        <p:spPr>
          <a:xfrm flipH="1">
            <a:off x="0" y="6308724"/>
            <a:ext cx="12181714" cy="549275"/>
          </a:xfrm>
          <a:custGeom>
            <a:avLst/>
            <a:gdLst>
              <a:gd name="connsiteX0" fmla="*/ 3314700 w 12192000"/>
              <a:gd name="connsiteY0" fmla="*/ 883 h 953383"/>
              <a:gd name="connsiteX1" fmla="*/ 7410450 w 12192000"/>
              <a:gd name="connsiteY1" fmla="*/ 191383 h 953383"/>
              <a:gd name="connsiteX2" fmla="*/ 9810750 w 12192000"/>
              <a:gd name="connsiteY2" fmla="*/ 19933 h 953383"/>
              <a:gd name="connsiteX3" fmla="*/ 11715750 w 12192000"/>
              <a:gd name="connsiteY3" fmla="*/ 153283 h 953383"/>
              <a:gd name="connsiteX4" fmla="*/ 12071598 w 12192000"/>
              <a:gd name="connsiteY4" fmla="*/ 124262 h 953383"/>
              <a:gd name="connsiteX5" fmla="*/ 12192000 w 12192000"/>
              <a:gd name="connsiteY5" fmla="*/ 100720 h 953383"/>
              <a:gd name="connsiteX6" fmla="*/ 12192000 w 12192000"/>
              <a:gd name="connsiteY6" fmla="*/ 953383 h 953383"/>
              <a:gd name="connsiteX7" fmla="*/ 0 w 12192000"/>
              <a:gd name="connsiteY7" fmla="*/ 953383 h 953383"/>
              <a:gd name="connsiteX8" fmla="*/ 0 w 12192000"/>
              <a:gd name="connsiteY8" fmla="*/ 286633 h 953383"/>
              <a:gd name="connsiteX9" fmla="*/ 3314700 w 12192000"/>
              <a:gd name="connsiteY9" fmla="*/ 883 h 953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953383">
                <a:moveTo>
                  <a:pt x="3314700" y="883"/>
                </a:moveTo>
                <a:cubicBezTo>
                  <a:pt x="4549776" y="-14992"/>
                  <a:pt x="6327776" y="188208"/>
                  <a:pt x="7410450" y="191383"/>
                </a:cubicBezTo>
                <a:cubicBezTo>
                  <a:pt x="8493125" y="194558"/>
                  <a:pt x="9093200" y="26283"/>
                  <a:pt x="9810750" y="19933"/>
                </a:cubicBezTo>
                <a:cubicBezTo>
                  <a:pt x="10528300" y="13583"/>
                  <a:pt x="11207750" y="140583"/>
                  <a:pt x="11715750" y="153283"/>
                </a:cubicBezTo>
                <a:cubicBezTo>
                  <a:pt x="11842750" y="156458"/>
                  <a:pt x="11961217" y="143163"/>
                  <a:pt x="12071598" y="124262"/>
                </a:cubicBezTo>
                <a:lnTo>
                  <a:pt x="12192000" y="100720"/>
                </a:lnTo>
                <a:lnTo>
                  <a:pt x="12192000" y="953383"/>
                </a:lnTo>
                <a:lnTo>
                  <a:pt x="0" y="953383"/>
                </a:lnTo>
                <a:lnTo>
                  <a:pt x="0" y="286633"/>
                </a:lnTo>
                <a:cubicBezTo>
                  <a:pt x="850900" y="204083"/>
                  <a:pt x="2079625" y="16758"/>
                  <a:pt x="3314700" y="883"/>
                </a:cubicBezTo>
                <a:close/>
              </a:path>
            </a:pathLst>
          </a:custGeom>
          <a:solidFill>
            <a:srgbClr val="A6D767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F1501781-F15C-48C5-8151-2CD8425C68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87828" y="5635692"/>
            <a:ext cx="1811876" cy="89214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3B200E3A-9364-45F3-A459-DACE13C25CF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153" y="5529206"/>
            <a:ext cx="2386947" cy="1057689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21000"/>
              </a:prstClr>
            </a:outerShdw>
          </a:effectLst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0D70E19D-5090-4F58-AAB2-4BA1832EC4E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9171" y="6211330"/>
            <a:ext cx="1269277" cy="511118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A6D5BE57-6C9D-4D70-9732-C2F23EA96ED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188" y="6281904"/>
            <a:ext cx="1094018" cy="440544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CF42B160-C306-4F91-9E11-0462BEF5B85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0136" y="5934835"/>
            <a:ext cx="550926" cy="5529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3000"/>
              </a:prstClr>
            </a:outerShdw>
          </a:effectLst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F9DF4914-89E7-45CA-A082-9815556943A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7155" y="6357916"/>
            <a:ext cx="340396" cy="34167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3000"/>
              </a:prstClr>
            </a:outerShdw>
          </a:effectLst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DB818499-FD81-41A0-947D-5D46D7FD3F3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41766" y="5560022"/>
            <a:ext cx="569991" cy="633479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47486F21-D9AE-4336-B60E-BCABA1F13ADC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83644" y="5845635"/>
            <a:ext cx="3861956" cy="871547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628DD8B3-83BC-4C44-9DF2-C2B1E43237F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50501" y="280354"/>
            <a:ext cx="2067175" cy="2822894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A201E018-6DCF-4DAD-8F23-4000CB2C08F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8418" y="673343"/>
            <a:ext cx="1020689" cy="1393833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3004682" y="1208093"/>
            <a:ext cx="4943341" cy="1272143"/>
          </a:xfrm>
          <a:prstGeom prst="rect">
            <a:avLst/>
          </a:prstGeom>
          <a:noFill/>
        </p:spPr>
        <p:txBody>
          <a:bodyPr wrap="none" lIns="162560" tIns="81280" rIns="162560" bIns="81280">
            <a:spAutoFit/>
          </a:bodyPr>
          <a:lstStyle/>
          <a:p>
            <a:pPr algn="ctr"/>
            <a:r>
              <a:rPr lang="en-US" sz="7200" b="1" dirty="0" err="1">
                <a:ln w="0"/>
                <a:solidFill>
                  <a:schemeClr val="accent1"/>
                </a:solidFill>
                <a:effectLst>
                  <a:reflection blurRad="6350" stA="53000" endA="300" endPos="35500" dir="5400000" sy="-90000" algn="bl" rotWithShape="0"/>
                </a:effectLst>
                <a:latin typeface="UTM Nokia Standard" panose="02040603050506020204" pitchFamily="18" charset="0"/>
              </a:rPr>
              <a:t>Bài</a:t>
            </a:r>
            <a:r>
              <a:rPr lang="en-US" sz="7200" b="1" dirty="0">
                <a:ln w="0"/>
                <a:solidFill>
                  <a:schemeClr val="accent1"/>
                </a:solidFill>
                <a:effectLst>
                  <a:reflection blurRad="6350" stA="53000" endA="300" endPos="35500" dir="5400000" sy="-90000" algn="bl" rotWithShape="0"/>
                </a:effectLst>
                <a:latin typeface="UTM Nokia Standard" panose="02040603050506020204" pitchFamily="18" charset="0"/>
              </a:rPr>
              <a:t> 2: </a:t>
            </a:r>
            <a:r>
              <a:rPr lang="en-US" sz="7200" b="1" dirty="0" err="1">
                <a:ln w="0"/>
                <a:solidFill>
                  <a:schemeClr val="accent1"/>
                </a:solidFill>
                <a:effectLst>
                  <a:reflection blurRad="6350" stA="53000" endA="300" endPos="35500" dir="5400000" sy="-90000" algn="bl" rotWithShape="0"/>
                </a:effectLst>
                <a:latin typeface="UTM Nokia Standard" panose="02040603050506020204" pitchFamily="18" charset="0"/>
              </a:rPr>
              <a:t>Tính</a:t>
            </a:r>
            <a:endParaRPr lang="en-US" sz="7200" b="1" dirty="0">
              <a:ln w="0"/>
              <a:solidFill>
                <a:schemeClr val="accent1"/>
              </a:solidFill>
              <a:effectLst>
                <a:reflection blurRad="6350" stA="53000" endA="300" endPos="35500" dir="5400000" sy="-90000" algn="bl" rotWithShape="0"/>
              </a:effectLst>
              <a:latin typeface="UTM Nokia Standard" panose="0204060305050602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301081" y="2977685"/>
                <a:ext cx="2918108" cy="158222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5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  </m:t>
                      </m:r>
                      <m:f>
                        <m:fPr>
                          <m:ctrlPr>
                            <a:rPr lang="en-US" sz="5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5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5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5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1081" y="2977685"/>
                <a:ext cx="2918108" cy="158222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6267184" y="2325818"/>
                <a:ext cx="2918108" cy="15625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5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  </m:t>
                      </m:r>
                      <m:r>
                        <a:rPr lang="en-US" sz="5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5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en-US" sz="5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7184" y="2325818"/>
                <a:ext cx="2918108" cy="156254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4396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图片 22">
            <a:extLst>
              <a:ext uri="{FF2B5EF4-FFF2-40B4-BE49-F238E27FC236}">
                <a16:creationId xmlns:a16="http://schemas.microsoft.com/office/drawing/2014/main" id="{6CC22CAB-1F78-4D61-9778-28FC4958D6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968862" y="468061"/>
            <a:ext cx="6651982" cy="6565094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9927" y="-2904108"/>
            <a:ext cx="13644902" cy="10222708"/>
          </a:xfrm>
          <a:prstGeom prst="rect">
            <a:avLst/>
          </a:prstGeom>
        </p:spPr>
      </p:pic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F3511BD7-BC75-4D52-9675-757C4864EFEC}"/>
              </a:ext>
            </a:extLst>
          </p:cNvPr>
          <p:cNvSpPr/>
          <p:nvPr/>
        </p:nvSpPr>
        <p:spPr>
          <a:xfrm>
            <a:off x="0" y="5445125"/>
            <a:ext cx="12192000" cy="1412876"/>
          </a:xfrm>
          <a:custGeom>
            <a:avLst/>
            <a:gdLst>
              <a:gd name="connsiteX0" fmla="*/ 12192000 w 12192000"/>
              <a:gd name="connsiteY0" fmla="*/ 0 h 1441991"/>
              <a:gd name="connsiteX1" fmla="*/ 12192000 w 12192000"/>
              <a:gd name="connsiteY1" fmla="*/ 1441991 h 1441991"/>
              <a:gd name="connsiteX2" fmla="*/ 0 w 12192000"/>
              <a:gd name="connsiteY2" fmla="*/ 1441991 h 1441991"/>
              <a:gd name="connsiteX3" fmla="*/ 0 w 12192000"/>
              <a:gd name="connsiteY3" fmla="*/ 218117 h 1441991"/>
              <a:gd name="connsiteX4" fmla="*/ 19050 w 12192000"/>
              <a:gd name="connsiteY4" fmla="*/ 222791 h 1441991"/>
              <a:gd name="connsiteX5" fmla="*/ 4095751 w 12192000"/>
              <a:gd name="connsiteY5" fmla="*/ 1251491 h 1441991"/>
              <a:gd name="connsiteX6" fmla="*/ 5962651 w 12192000"/>
              <a:gd name="connsiteY6" fmla="*/ 1327691 h 1441991"/>
              <a:gd name="connsiteX7" fmla="*/ 8743950 w 12192000"/>
              <a:gd name="connsiteY7" fmla="*/ 584741 h 1441991"/>
              <a:gd name="connsiteX8" fmla="*/ 10953750 w 12192000"/>
              <a:gd name="connsiteY8" fmla="*/ 127541 h 1441991"/>
              <a:gd name="connsiteX9" fmla="*/ 12011667 w 12192000"/>
              <a:gd name="connsiteY9" fmla="*/ 4375 h 1441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1441991">
                <a:moveTo>
                  <a:pt x="12192000" y="0"/>
                </a:moveTo>
                <a:lnTo>
                  <a:pt x="12192000" y="1441991"/>
                </a:lnTo>
                <a:lnTo>
                  <a:pt x="0" y="1441991"/>
                </a:lnTo>
                <a:lnTo>
                  <a:pt x="0" y="218117"/>
                </a:lnTo>
                <a:lnTo>
                  <a:pt x="19050" y="222791"/>
                </a:lnTo>
                <a:cubicBezTo>
                  <a:pt x="873125" y="406941"/>
                  <a:pt x="3105150" y="1067341"/>
                  <a:pt x="4095751" y="1251491"/>
                </a:cubicBezTo>
                <a:cubicBezTo>
                  <a:pt x="5086351" y="1435641"/>
                  <a:pt x="5187951" y="1438816"/>
                  <a:pt x="5962651" y="1327691"/>
                </a:cubicBezTo>
                <a:cubicBezTo>
                  <a:pt x="6737350" y="1216566"/>
                  <a:pt x="7912101" y="784766"/>
                  <a:pt x="8743950" y="584741"/>
                </a:cubicBezTo>
                <a:cubicBezTo>
                  <a:pt x="9575800" y="384716"/>
                  <a:pt x="10293350" y="219616"/>
                  <a:pt x="10953750" y="127541"/>
                </a:cubicBezTo>
                <a:cubicBezTo>
                  <a:pt x="11325225" y="75749"/>
                  <a:pt x="11684645" y="23957"/>
                  <a:pt x="12011667" y="4375"/>
                </a:cubicBezTo>
                <a:close/>
              </a:path>
            </a:pathLst>
          </a:custGeom>
          <a:solidFill>
            <a:srgbClr val="8CC63D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id="{913B7154-BD32-4CCD-8297-83782F3B9036}"/>
              </a:ext>
            </a:extLst>
          </p:cNvPr>
          <p:cNvSpPr/>
          <p:nvPr/>
        </p:nvSpPr>
        <p:spPr>
          <a:xfrm flipH="1">
            <a:off x="0" y="6178008"/>
            <a:ext cx="12192000" cy="679992"/>
          </a:xfrm>
          <a:custGeom>
            <a:avLst/>
            <a:gdLst>
              <a:gd name="connsiteX0" fmla="*/ 12192000 w 12192000"/>
              <a:gd name="connsiteY0" fmla="*/ 0 h 1441991"/>
              <a:gd name="connsiteX1" fmla="*/ 12192000 w 12192000"/>
              <a:gd name="connsiteY1" fmla="*/ 1441991 h 1441991"/>
              <a:gd name="connsiteX2" fmla="*/ 0 w 12192000"/>
              <a:gd name="connsiteY2" fmla="*/ 1441991 h 1441991"/>
              <a:gd name="connsiteX3" fmla="*/ 0 w 12192000"/>
              <a:gd name="connsiteY3" fmla="*/ 218117 h 1441991"/>
              <a:gd name="connsiteX4" fmla="*/ 19050 w 12192000"/>
              <a:gd name="connsiteY4" fmla="*/ 222791 h 1441991"/>
              <a:gd name="connsiteX5" fmla="*/ 4095751 w 12192000"/>
              <a:gd name="connsiteY5" fmla="*/ 1251491 h 1441991"/>
              <a:gd name="connsiteX6" fmla="*/ 5962651 w 12192000"/>
              <a:gd name="connsiteY6" fmla="*/ 1327691 h 1441991"/>
              <a:gd name="connsiteX7" fmla="*/ 8743950 w 12192000"/>
              <a:gd name="connsiteY7" fmla="*/ 584741 h 1441991"/>
              <a:gd name="connsiteX8" fmla="*/ 10953750 w 12192000"/>
              <a:gd name="connsiteY8" fmla="*/ 127541 h 1441991"/>
              <a:gd name="connsiteX9" fmla="*/ 12011667 w 12192000"/>
              <a:gd name="connsiteY9" fmla="*/ 4375 h 1441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1441991">
                <a:moveTo>
                  <a:pt x="12192000" y="0"/>
                </a:moveTo>
                <a:lnTo>
                  <a:pt x="12192000" y="1441991"/>
                </a:lnTo>
                <a:lnTo>
                  <a:pt x="0" y="1441991"/>
                </a:lnTo>
                <a:lnTo>
                  <a:pt x="0" y="218117"/>
                </a:lnTo>
                <a:lnTo>
                  <a:pt x="19050" y="222791"/>
                </a:lnTo>
                <a:cubicBezTo>
                  <a:pt x="873125" y="406941"/>
                  <a:pt x="3105150" y="1067341"/>
                  <a:pt x="4095751" y="1251491"/>
                </a:cubicBezTo>
                <a:cubicBezTo>
                  <a:pt x="5086351" y="1435641"/>
                  <a:pt x="5187951" y="1438816"/>
                  <a:pt x="5962651" y="1327691"/>
                </a:cubicBezTo>
                <a:cubicBezTo>
                  <a:pt x="6737350" y="1216566"/>
                  <a:pt x="7912101" y="784766"/>
                  <a:pt x="8743950" y="584741"/>
                </a:cubicBezTo>
                <a:cubicBezTo>
                  <a:pt x="9575800" y="384716"/>
                  <a:pt x="10293350" y="219616"/>
                  <a:pt x="10953750" y="127541"/>
                </a:cubicBezTo>
                <a:cubicBezTo>
                  <a:pt x="11325225" y="75749"/>
                  <a:pt x="11684645" y="23957"/>
                  <a:pt x="12011667" y="4375"/>
                </a:cubicBezTo>
                <a:close/>
              </a:path>
            </a:pathLst>
          </a:custGeom>
          <a:solidFill>
            <a:srgbClr val="A6D767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EFF9C99B-45F0-4DF5-9E64-4B73DB12A7DD}"/>
              </a:ext>
            </a:extLst>
          </p:cNvPr>
          <p:cNvGrpSpPr/>
          <p:nvPr/>
        </p:nvGrpSpPr>
        <p:grpSpPr>
          <a:xfrm>
            <a:off x="9713349" y="0"/>
            <a:ext cx="2478651" cy="2478651"/>
            <a:chOff x="14658975" y="-3295650"/>
            <a:chExt cx="3200400" cy="3200400"/>
          </a:xfrm>
        </p:grpSpPr>
        <p:sp>
          <p:nvSpPr>
            <p:cNvPr id="16" name="星形: 十二角 19">
              <a:extLst>
                <a:ext uri="{FF2B5EF4-FFF2-40B4-BE49-F238E27FC236}">
                  <a16:creationId xmlns:a16="http://schemas.microsoft.com/office/drawing/2014/main" id="{18CB42BF-A631-47B0-AE22-567CC89E425F}"/>
                </a:ext>
              </a:extLst>
            </p:cNvPr>
            <p:cNvSpPr/>
            <p:nvPr/>
          </p:nvSpPr>
          <p:spPr>
            <a:xfrm>
              <a:off x="14658975" y="-3295650"/>
              <a:ext cx="3200400" cy="3200400"/>
            </a:xfrm>
            <a:custGeom>
              <a:avLst/>
              <a:gdLst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200400" h="3200400">
                  <a:moveTo>
                    <a:pt x="0" y="1600200"/>
                  </a:moveTo>
                  <a:cubicBezTo>
                    <a:pt x="149434" y="1436357"/>
                    <a:pt x="260768" y="1356333"/>
                    <a:pt x="448302" y="1291550"/>
                  </a:cubicBezTo>
                  <a:cubicBezTo>
                    <a:pt x="294130" y="1112493"/>
                    <a:pt x="254258" y="1024877"/>
                    <a:pt x="214386" y="800100"/>
                  </a:cubicBezTo>
                  <a:cubicBezTo>
                    <a:pt x="395241" y="724757"/>
                    <a:pt x="537997" y="740855"/>
                    <a:pt x="756952" y="756952"/>
                  </a:cubicBezTo>
                  <a:cubicBezTo>
                    <a:pt x="756095" y="576097"/>
                    <a:pt x="739997" y="418101"/>
                    <a:pt x="800100" y="214386"/>
                  </a:cubicBezTo>
                  <a:cubicBezTo>
                    <a:pt x="1032497" y="292358"/>
                    <a:pt x="1127733" y="332230"/>
                    <a:pt x="1291550" y="448302"/>
                  </a:cubicBezTo>
                  <a:cubicBezTo>
                    <a:pt x="1394433" y="253148"/>
                    <a:pt x="1451597" y="157054"/>
                    <a:pt x="1600200" y="0"/>
                  </a:cubicBezTo>
                  <a:cubicBezTo>
                    <a:pt x="1741183" y="157054"/>
                    <a:pt x="1821207" y="230288"/>
                    <a:pt x="1908850" y="448302"/>
                  </a:cubicBezTo>
                  <a:cubicBezTo>
                    <a:pt x="2103147" y="309370"/>
                    <a:pt x="2152663" y="269498"/>
                    <a:pt x="2400300" y="214386"/>
                  </a:cubicBezTo>
                  <a:cubicBezTo>
                    <a:pt x="2460403" y="433341"/>
                    <a:pt x="2482405" y="522757"/>
                    <a:pt x="2443448" y="756952"/>
                  </a:cubicBezTo>
                  <a:cubicBezTo>
                    <a:pt x="2685263" y="725615"/>
                    <a:pt x="2767059" y="717137"/>
                    <a:pt x="2986014" y="800100"/>
                  </a:cubicBezTo>
                  <a:cubicBezTo>
                    <a:pt x="2930902" y="1017257"/>
                    <a:pt x="2913890" y="1104873"/>
                    <a:pt x="2752098" y="1291550"/>
                  </a:cubicBezTo>
                  <a:cubicBezTo>
                    <a:pt x="2985352" y="1371573"/>
                    <a:pt x="3058586" y="1451597"/>
                    <a:pt x="3200400" y="1600200"/>
                  </a:cubicBezTo>
                  <a:cubicBezTo>
                    <a:pt x="3058586" y="1771663"/>
                    <a:pt x="2947252" y="1828827"/>
                    <a:pt x="2752098" y="1908850"/>
                  </a:cubicBezTo>
                  <a:cubicBezTo>
                    <a:pt x="2883410" y="2103147"/>
                    <a:pt x="2953762" y="2198383"/>
                    <a:pt x="2986014" y="2400300"/>
                  </a:cubicBezTo>
                  <a:cubicBezTo>
                    <a:pt x="2774679" y="2483263"/>
                    <a:pt x="2631923" y="2467165"/>
                    <a:pt x="2443448" y="2443448"/>
                  </a:cubicBezTo>
                  <a:cubicBezTo>
                    <a:pt x="2474785" y="2692883"/>
                    <a:pt x="2475643" y="2751819"/>
                    <a:pt x="2400300" y="2986014"/>
                  </a:cubicBezTo>
                  <a:cubicBezTo>
                    <a:pt x="2160283" y="2938522"/>
                    <a:pt x="2087907" y="2898650"/>
                    <a:pt x="1908850" y="2752098"/>
                  </a:cubicBezTo>
                  <a:cubicBezTo>
                    <a:pt x="1851687" y="2962492"/>
                    <a:pt x="1771663" y="3035726"/>
                    <a:pt x="1600200" y="3200400"/>
                  </a:cubicBezTo>
                  <a:cubicBezTo>
                    <a:pt x="1436357" y="3058586"/>
                    <a:pt x="1371573" y="2939632"/>
                    <a:pt x="1291550" y="2752098"/>
                  </a:cubicBezTo>
                  <a:cubicBezTo>
                    <a:pt x="1120113" y="2906270"/>
                    <a:pt x="1002017" y="2938522"/>
                    <a:pt x="800100" y="2986014"/>
                  </a:cubicBezTo>
                  <a:cubicBezTo>
                    <a:pt x="732377" y="2759439"/>
                    <a:pt x="748475" y="2647163"/>
                    <a:pt x="756952" y="2443448"/>
                  </a:cubicBezTo>
                  <a:cubicBezTo>
                    <a:pt x="530377" y="2467165"/>
                    <a:pt x="425721" y="2475643"/>
                    <a:pt x="214386" y="2400300"/>
                  </a:cubicBezTo>
                  <a:cubicBezTo>
                    <a:pt x="254258" y="2183143"/>
                    <a:pt x="324610" y="2072667"/>
                    <a:pt x="448302" y="1908850"/>
                  </a:cubicBezTo>
                  <a:cubicBezTo>
                    <a:pt x="222668" y="1813587"/>
                    <a:pt x="126574" y="1733563"/>
                    <a:pt x="0" y="1600200"/>
                  </a:cubicBezTo>
                  <a:close/>
                </a:path>
              </a:pathLst>
            </a:custGeom>
            <a:solidFill>
              <a:srgbClr val="FBA31E"/>
            </a:solidFill>
            <a:ln>
              <a:noFill/>
            </a:ln>
            <a:effectLst>
              <a:outerShdw blurRad="165100" sx="102000" sy="102000" algn="c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1285A166-1C20-484F-A7A0-2F6F64F9E642}"/>
                </a:ext>
              </a:extLst>
            </p:cNvPr>
            <p:cNvSpPr/>
            <p:nvPr/>
          </p:nvSpPr>
          <p:spPr>
            <a:xfrm>
              <a:off x="15089505" y="-2865120"/>
              <a:ext cx="2339340" cy="2339340"/>
            </a:xfrm>
            <a:prstGeom prst="ellipse">
              <a:avLst/>
            </a:prstGeom>
            <a:solidFill>
              <a:srgbClr val="F9CC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96769E92-458A-42EB-8DE6-B50A0B725527}"/>
              </a:ext>
            </a:extLst>
          </p:cNvPr>
          <p:cNvGrpSpPr/>
          <p:nvPr/>
        </p:nvGrpSpPr>
        <p:grpSpPr>
          <a:xfrm>
            <a:off x="1298810" y="5905220"/>
            <a:ext cx="1660711" cy="807868"/>
            <a:chOff x="2579649" y="5529206"/>
            <a:chExt cx="2452912" cy="1193242"/>
          </a:xfrm>
        </p:grpSpPr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E02CE943-A1AB-4BF7-9A6E-FA4DDE2DFF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45614" y="5529206"/>
              <a:ext cx="2386947" cy="1057689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21000"/>
                </a:prstClr>
              </a:outerShdw>
            </a:effectLst>
          </p:spPr>
        </p:pic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4CE76369-A4A3-4C4F-A1C3-7A6594C3E18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39632" y="6211330"/>
              <a:ext cx="1269277" cy="511118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1" name="图片 40">
              <a:extLst>
                <a:ext uri="{FF2B5EF4-FFF2-40B4-BE49-F238E27FC236}">
                  <a16:creationId xmlns:a16="http://schemas.microsoft.com/office/drawing/2014/main" id="{77EE2896-81FB-45A6-A592-05319691FD0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9649" y="6281904"/>
              <a:ext cx="1094018" cy="440544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42" name="图片 41">
            <a:extLst>
              <a:ext uri="{FF2B5EF4-FFF2-40B4-BE49-F238E27FC236}">
                <a16:creationId xmlns:a16="http://schemas.microsoft.com/office/drawing/2014/main" id="{60819F6B-4C5D-4CAD-B685-06F43230019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18" y="6130144"/>
            <a:ext cx="550926" cy="5529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3000"/>
              </a:prstClr>
            </a:outerShdw>
          </a:effectLst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0976B9C3-C0BF-40A1-9687-39B56F21205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9006" y="6273268"/>
            <a:ext cx="438178" cy="4398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3000"/>
              </a:prst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2225142" y="2160934"/>
                <a:ext cx="2918108" cy="109901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44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  <m:r>
                      <a:rPr lang="en-US" sz="44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000" b="1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5142" y="2160934"/>
                <a:ext cx="2918108" cy="1099019"/>
              </a:xfrm>
              <a:prstGeom prst="rect">
                <a:avLst/>
              </a:prstGeom>
              <a:blipFill>
                <a:blip r:embed="rId8"/>
                <a:stretch>
                  <a:fillRect b="-121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8595102" y="2119400"/>
                <a:ext cx="1607095" cy="11567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𝟐𝟕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𝟏𝟖</m:t>
                          </m:r>
                        </m:den>
                      </m:f>
                      <m:r>
                        <a:rPr lang="en-US" sz="40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</m:oMath>
                  </m:oMathPara>
                </a14:m>
                <a:endParaRPr lang="en-US" sz="4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5102" y="2119400"/>
                <a:ext cx="1607095" cy="115672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294778" y="2095574"/>
                <a:ext cx="2679012" cy="11596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000" b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2−</m:t>
                          </m:r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𝟏𝟖</m:t>
                          </m:r>
                        </m:den>
                      </m:f>
                      <m:r>
                        <a:rPr lang="en-US" sz="40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n-US" sz="4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4778" y="2095574"/>
                <a:ext cx="2679012" cy="1159676"/>
              </a:xfrm>
              <a:prstGeom prst="rect">
                <a:avLst/>
              </a:prstGeom>
              <a:blipFill>
                <a:blip r:embed="rId10"/>
                <a:stretch>
                  <a:fillRect b="-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705127" y="2113517"/>
                <a:ext cx="2165412" cy="1164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𝟏𝟖</m:t>
                          </m:r>
                        </m:den>
                      </m:f>
                      <m:r>
                        <a:rPr lang="en-US" sz="40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n-US" sz="4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5127" y="2113517"/>
                <a:ext cx="2165412" cy="116499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Curved Up Arrow 35"/>
          <p:cNvSpPr/>
          <p:nvPr/>
        </p:nvSpPr>
        <p:spPr>
          <a:xfrm>
            <a:off x="2460926" y="3250888"/>
            <a:ext cx="2165139" cy="60072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>
              <a:solidFill>
                <a:schemeClr val="tx1"/>
              </a:solidFill>
            </a:endParaRPr>
          </a:p>
        </p:txBody>
      </p:sp>
      <p:sp>
        <p:nvSpPr>
          <p:cNvPr id="37" name="Curved Up Arrow 36"/>
          <p:cNvSpPr/>
          <p:nvPr/>
        </p:nvSpPr>
        <p:spPr>
          <a:xfrm>
            <a:off x="3622694" y="3251779"/>
            <a:ext cx="2189326" cy="71802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4126052" y="2110288"/>
                <a:ext cx="856400" cy="115974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000" b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18</m:t>
                          </m:r>
                        </m:den>
                      </m:f>
                    </m:oMath>
                  </m:oMathPara>
                </a14:m>
                <a:endParaRPr lang="en-US" sz="4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6052" y="2110288"/>
                <a:ext cx="856400" cy="115974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1560649" y="4182319"/>
                <a:ext cx="2918108" cy="109901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44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  <m:r>
                      <a:rPr lang="en-US" sz="44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000" b="1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0649" y="4182319"/>
                <a:ext cx="2918108" cy="1099019"/>
              </a:xfrm>
              <a:prstGeom prst="rect">
                <a:avLst/>
              </a:prstGeom>
              <a:blipFill>
                <a:blip r:embed="rId13"/>
                <a:stretch>
                  <a:fillRect b="-1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5984393" y="4142536"/>
                <a:ext cx="2679012" cy="11596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14−</m:t>
                          </m:r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  <m:r>
                        <a:rPr lang="en-US" sz="40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n-US" sz="4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4393" y="4142536"/>
                <a:ext cx="2679012" cy="1159676"/>
              </a:xfrm>
              <a:prstGeom prst="rect">
                <a:avLst/>
              </a:prstGeom>
              <a:blipFill>
                <a:blip r:embed="rId14"/>
                <a:stretch>
                  <a:fillRect b="-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4394742" y="4160479"/>
                <a:ext cx="2165412" cy="1164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𝟔</m:t>
                          </m:r>
                        </m:den>
                      </m:f>
                      <m:r>
                        <a:rPr lang="en-US" sz="40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n-US" sz="4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4742" y="4160479"/>
                <a:ext cx="2165412" cy="116499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Curved Up Arrow 50"/>
          <p:cNvSpPr/>
          <p:nvPr/>
        </p:nvSpPr>
        <p:spPr>
          <a:xfrm>
            <a:off x="2150541" y="5297850"/>
            <a:ext cx="2165139" cy="60072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>
              <a:solidFill>
                <a:schemeClr val="tx1"/>
              </a:solidFill>
            </a:endParaRPr>
          </a:p>
        </p:txBody>
      </p:sp>
      <p:sp>
        <p:nvSpPr>
          <p:cNvPr id="52" name="Curved Up Arrow 51"/>
          <p:cNvSpPr/>
          <p:nvPr/>
        </p:nvSpPr>
        <p:spPr>
          <a:xfrm>
            <a:off x="3312309" y="5298741"/>
            <a:ext cx="2189326" cy="71802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3855594" y="4153233"/>
                <a:ext cx="856400" cy="115974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4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5594" y="4153233"/>
                <a:ext cx="856400" cy="115974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7" name="图片 24">
            <a:extLst>
              <a:ext uri="{FF2B5EF4-FFF2-40B4-BE49-F238E27FC236}">
                <a16:creationId xmlns:a16="http://schemas.microsoft.com/office/drawing/2014/main" id="{F63969E7-722E-4AE2-AC47-BE49E306D48E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01838" y="4889865"/>
            <a:ext cx="1690162" cy="1968135"/>
          </a:xfrm>
          <a:prstGeom prst="rect">
            <a:avLst/>
          </a:prstGeom>
        </p:spPr>
      </p:pic>
      <p:sp>
        <p:nvSpPr>
          <p:cNvPr id="59" name="Rectangle 58"/>
          <p:cNvSpPr/>
          <p:nvPr/>
        </p:nvSpPr>
        <p:spPr>
          <a:xfrm>
            <a:off x="1046491" y="2320592"/>
            <a:ext cx="1126590" cy="779701"/>
          </a:xfrm>
          <a:prstGeom prst="rect">
            <a:avLst/>
          </a:prstGeom>
          <a:noFill/>
        </p:spPr>
        <p:txBody>
          <a:bodyPr wrap="none" lIns="162560" tIns="81280" rIns="162560" bIns="8128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C1:</a:t>
            </a:r>
          </a:p>
        </p:txBody>
      </p:sp>
      <p:sp>
        <p:nvSpPr>
          <p:cNvPr id="60" name="Rectangle 59"/>
          <p:cNvSpPr/>
          <p:nvPr/>
        </p:nvSpPr>
        <p:spPr>
          <a:xfrm>
            <a:off x="654201" y="4284413"/>
            <a:ext cx="1126590" cy="779701"/>
          </a:xfrm>
          <a:prstGeom prst="rect">
            <a:avLst/>
          </a:prstGeom>
          <a:noFill/>
        </p:spPr>
        <p:txBody>
          <a:bodyPr wrap="none" lIns="162560" tIns="81280" rIns="162560" bIns="8128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C2: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08A6FE2-BC9A-4D88-BFD7-E6B8A9B1411C}"/>
                  </a:ext>
                </a:extLst>
              </p:cNvPr>
              <p:cNvSpPr txBox="1"/>
              <p:nvPr/>
            </p:nvSpPr>
            <p:spPr>
              <a:xfrm>
                <a:off x="10009564" y="2119400"/>
                <a:ext cx="992733" cy="11567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0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4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08A6FE2-BC9A-4D88-BFD7-E6B8A9B141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9564" y="2119400"/>
                <a:ext cx="992733" cy="115672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74A69F0-18D7-43D4-878E-569E63728C22}"/>
                  </a:ext>
                </a:extLst>
              </p:cNvPr>
              <p:cNvSpPr txBox="1"/>
              <p:nvPr/>
            </p:nvSpPr>
            <p:spPr>
              <a:xfrm>
                <a:off x="8182147" y="4176800"/>
                <a:ext cx="1607095" cy="11567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𝟔</m:t>
                          </m:r>
                        </m:den>
                      </m:f>
                      <m:r>
                        <a:rPr lang="en-US" sz="40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</m:oMath>
                  </m:oMathPara>
                </a14:m>
                <a:endParaRPr lang="en-US" sz="4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74A69F0-18D7-43D4-878E-569E63728C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2147" y="4176800"/>
                <a:ext cx="1607095" cy="115672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6CACADB1-2ACF-4FCD-8BDD-204AD2EC4E22}"/>
                  </a:ext>
                </a:extLst>
              </p:cNvPr>
              <p:cNvSpPr txBox="1"/>
              <p:nvPr/>
            </p:nvSpPr>
            <p:spPr>
              <a:xfrm>
                <a:off x="9596609" y="4176800"/>
                <a:ext cx="992733" cy="11567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0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4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6CACADB1-2ACF-4FCD-8BDD-204AD2EC4E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6609" y="4176800"/>
                <a:ext cx="992733" cy="1156727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9960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xit" presetSubtype="4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16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2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2" presetClass="exit" presetSubtype="4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29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5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0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5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5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22" presetClass="exit" presetSubtype="4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59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65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8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22" presetClass="exit" presetSubtype="4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72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8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0" presetID="2" presetClass="entr" presetSubtype="2" fill="hold" nodeType="after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82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83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85" presetID="3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7" dur="10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8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900" decel="100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95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6" fill="hold">
                          <p:stCondLst>
                            <p:cond delay="indefinite"/>
                          </p:stCondLst>
                          <p:childTnLst>
                            <p:par>
                              <p:cTn id="9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8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00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1" grpId="0"/>
          <p:bldP spid="34" grpId="0"/>
          <p:bldP spid="35" grpId="0"/>
          <p:bldP spid="36" grpId="0" animBg="1"/>
          <p:bldP spid="36" grpId="1" animBg="1"/>
          <p:bldP spid="37" grpId="0" animBg="1"/>
          <p:bldP spid="37" grpId="1" animBg="1"/>
          <p:bldP spid="45" grpId="0"/>
          <p:bldP spid="49" grpId="0"/>
          <p:bldP spid="50" grpId="0"/>
          <p:bldP spid="51" grpId="0" animBg="1"/>
          <p:bldP spid="51" grpId="1" animBg="1"/>
          <p:bldP spid="52" grpId="0" animBg="1"/>
          <p:bldP spid="52" grpId="1" animBg="1"/>
          <p:bldP spid="53" grpId="0"/>
          <p:bldP spid="32" grpId="0"/>
          <p:bldP spid="33" grpId="0"/>
          <p:bldP spid="4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xit" presetSubtype="4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16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2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2" presetClass="exit" presetSubtype="4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29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5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0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5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5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22" presetClass="exit" presetSubtype="4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59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65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8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22" presetClass="exit" presetSubtype="4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72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8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0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2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3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85" presetID="3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7" dur="10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8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900" decel="100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95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6" fill="hold">
                          <p:stCondLst>
                            <p:cond delay="indefinite"/>
                          </p:stCondLst>
                          <p:childTnLst>
                            <p:par>
                              <p:cTn id="9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8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00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1" grpId="0"/>
          <p:bldP spid="34" grpId="0"/>
          <p:bldP spid="35" grpId="0"/>
          <p:bldP spid="36" grpId="0" animBg="1"/>
          <p:bldP spid="36" grpId="1" animBg="1"/>
          <p:bldP spid="37" grpId="0" animBg="1"/>
          <p:bldP spid="37" grpId="1" animBg="1"/>
          <p:bldP spid="45" grpId="0"/>
          <p:bldP spid="49" grpId="0"/>
          <p:bldP spid="50" grpId="0"/>
          <p:bldP spid="51" grpId="0" animBg="1"/>
          <p:bldP spid="51" grpId="1" animBg="1"/>
          <p:bldP spid="52" grpId="0" animBg="1"/>
          <p:bldP spid="52" grpId="1" animBg="1"/>
          <p:bldP spid="53" grpId="0"/>
          <p:bldP spid="32" grpId="0"/>
          <p:bldP spid="33" grpId="0"/>
          <p:bldP spid="44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图片 22">
            <a:extLst>
              <a:ext uri="{FF2B5EF4-FFF2-40B4-BE49-F238E27FC236}">
                <a16:creationId xmlns:a16="http://schemas.microsoft.com/office/drawing/2014/main" id="{6CC22CAB-1F78-4D61-9778-28FC4958D6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968862" y="468061"/>
            <a:ext cx="6651982" cy="6565094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9927" y="-2904108"/>
            <a:ext cx="13644902" cy="10222708"/>
          </a:xfrm>
          <a:prstGeom prst="rect">
            <a:avLst/>
          </a:prstGeom>
        </p:spPr>
      </p:pic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F3511BD7-BC75-4D52-9675-757C4864EFEC}"/>
              </a:ext>
            </a:extLst>
          </p:cNvPr>
          <p:cNvSpPr/>
          <p:nvPr/>
        </p:nvSpPr>
        <p:spPr>
          <a:xfrm>
            <a:off x="0" y="5445125"/>
            <a:ext cx="12192000" cy="1412876"/>
          </a:xfrm>
          <a:custGeom>
            <a:avLst/>
            <a:gdLst>
              <a:gd name="connsiteX0" fmla="*/ 12192000 w 12192000"/>
              <a:gd name="connsiteY0" fmla="*/ 0 h 1441991"/>
              <a:gd name="connsiteX1" fmla="*/ 12192000 w 12192000"/>
              <a:gd name="connsiteY1" fmla="*/ 1441991 h 1441991"/>
              <a:gd name="connsiteX2" fmla="*/ 0 w 12192000"/>
              <a:gd name="connsiteY2" fmla="*/ 1441991 h 1441991"/>
              <a:gd name="connsiteX3" fmla="*/ 0 w 12192000"/>
              <a:gd name="connsiteY3" fmla="*/ 218117 h 1441991"/>
              <a:gd name="connsiteX4" fmla="*/ 19050 w 12192000"/>
              <a:gd name="connsiteY4" fmla="*/ 222791 h 1441991"/>
              <a:gd name="connsiteX5" fmla="*/ 4095751 w 12192000"/>
              <a:gd name="connsiteY5" fmla="*/ 1251491 h 1441991"/>
              <a:gd name="connsiteX6" fmla="*/ 5962651 w 12192000"/>
              <a:gd name="connsiteY6" fmla="*/ 1327691 h 1441991"/>
              <a:gd name="connsiteX7" fmla="*/ 8743950 w 12192000"/>
              <a:gd name="connsiteY7" fmla="*/ 584741 h 1441991"/>
              <a:gd name="connsiteX8" fmla="*/ 10953750 w 12192000"/>
              <a:gd name="connsiteY8" fmla="*/ 127541 h 1441991"/>
              <a:gd name="connsiteX9" fmla="*/ 12011667 w 12192000"/>
              <a:gd name="connsiteY9" fmla="*/ 4375 h 1441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1441991">
                <a:moveTo>
                  <a:pt x="12192000" y="0"/>
                </a:moveTo>
                <a:lnTo>
                  <a:pt x="12192000" y="1441991"/>
                </a:lnTo>
                <a:lnTo>
                  <a:pt x="0" y="1441991"/>
                </a:lnTo>
                <a:lnTo>
                  <a:pt x="0" y="218117"/>
                </a:lnTo>
                <a:lnTo>
                  <a:pt x="19050" y="222791"/>
                </a:lnTo>
                <a:cubicBezTo>
                  <a:pt x="873125" y="406941"/>
                  <a:pt x="3105150" y="1067341"/>
                  <a:pt x="4095751" y="1251491"/>
                </a:cubicBezTo>
                <a:cubicBezTo>
                  <a:pt x="5086351" y="1435641"/>
                  <a:pt x="5187951" y="1438816"/>
                  <a:pt x="5962651" y="1327691"/>
                </a:cubicBezTo>
                <a:cubicBezTo>
                  <a:pt x="6737350" y="1216566"/>
                  <a:pt x="7912101" y="784766"/>
                  <a:pt x="8743950" y="584741"/>
                </a:cubicBezTo>
                <a:cubicBezTo>
                  <a:pt x="9575800" y="384716"/>
                  <a:pt x="10293350" y="219616"/>
                  <a:pt x="10953750" y="127541"/>
                </a:cubicBezTo>
                <a:cubicBezTo>
                  <a:pt x="11325225" y="75749"/>
                  <a:pt x="11684645" y="23957"/>
                  <a:pt x="12011667" y="4375"/>
                </a:cubicBezTo>
                <a:close/>
              </a:path>
            </a:pathLst>
          </a:custGeom>
          <a:solidFill>
            <a:srgbClr val="8CC63D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id="{913B7154-BD32-4CCD-8297-83782F3B9036}"/>
              </a:ext>
            </a:extLst>
          </p:cNvPr>
          <p:cNvSpPr/>
          <p:nvPr/>
        </p:nvSpPr>
        <p:spPr>
          <a:xfrm flipH="1">
            <a:off x="0" y="6178008"/>
            <a:ext cx="12192000" cy="679992"/>
          </a:xfrm>
          <a:custGeom>
            <a:avLst/>
            <a:gdLst>
              <a:gd name="connsiteX0" fmla="*/ 12192000 w 12192000"/>
              <a:gd name="connsiteY0" fmla="*/ 0 h 1441991"/>
              <a:gd name="connsiteX1" fmla="*/ 12192000 w 12192000"/>
              <a:gd name="connsiteY1" fmla="*/ 1441991 h 1441991"/>
              <a:gd name="connsiteX2" fmla="*/ 0 w 12192000"/>
              <a:gd name="connsiteY2" fmla="*/ 1441991 h 1441991"/>
              <a:gd name="connsiteX3" fmla="*/ 0 w 12192000"/>
              <a:gd name="connsiteY3" fmla="*/ 218117 h 1441991"/>
              <a:gd name="connsiteX4" fmla="*/ 19050 w 12192000"/>
              <a:gd name="connsiteY4" fmla="*/ 222791 h 1441991"/>
              <a:gd name="connsiteX5" fmla="*/ 4095751 w 12192000"/>
              <a:gd name="connsiteY5" fmla="*/ 1251491 h 1441991"/>
              <a:gd name="connsiteX6" fmla="*/ 5962651 w 12192000"/>
              <a:gd name="connsiteY6" fmla="*/ 1327691 h 1441991"/>
              <a:gd name="connsiteX7" fmla="*/ 8743950 w 12192000"/>
              <a:gd name="connsiteY7" fmla="*/ 584741 h 1441991"/>
              <a:gd name="connsiteX8" fmla="*/ 10953750 w 12192000"/>
              <a:gd name="connsiteY8" fmla="*/ 127541 h 1441991"/>
              <a:gd name="connsiteX9" fmla="*/ 12011667 w 12192000"/>
              <a:gd name="connsiteY9" fmla="*/ 4375 h 1441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1441991">
                <a:moveTo>
                  <a:pt x="12192000" y="0"/>
                </a:moveTo>
                <a:lnTo>
                  <a:pt x="12192000" y="1441991"/>
                </a:lnTo>
                <a:lnTo>
                  <a:pt x="0" y="1441991"/>
                </a:lnTo>
                <a:lnTo>
                  <a:pt x="0" y="218117"/>
                </a:lnTo>
                <a:lnTo>
                  <a:pt x="19050" y="222791"/>
                </a:lnTo>
                <a:cubicBezTo>
                  <a:pt x="873125" y="406941"/>
                  <a:pt x="3105150" y="1067341"/>
                  <a:pt x="4095751" y="1251491"/>
                </a:cubicBezTo>
                <a:cubicBezTo>
                  <a:pt x="5086351" y="1435641"/>
                  <a:pt x="5187951" y="1438816"/>
                  <a:pt x="5962651" y="1327691"/>
                </a:cubicBezTo>
                <a:cubicBezTo>
                  <a:pt x="6737350" y="1216566"/>
                  <a:pt x="7912101" y="784766"/>
                  <a:pt x="8743950" y="584741"/>
                </a:cubicBezTo>
                <a:cubicBezTo>
                  <a:pt x="9575800" y="384716"/>
                  <a:pt x="10293350" y="219616"/>
                  <a:pt x="10953750" y="127541"/>
                </a:cubicBezTo>
                <a:cubicBezTo>
                  <a:pt x="11325225" y="75749"/>
                  <a:pt x="11684645" y="23957"/>
                  <a:pt x="12011667" y="4375"/>
                </a:cubicBezTo>
                <a:close/>
              </a:path>
            </a:pathLst>
          </a:custGeom>
          <a:solidFill>
            <a:srgbClr val="A6D767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EFF9C99B-45F0-4DF5-9E64-4B73DB12A7DD}"/>
              </a:ext>
            </a:extLst>
          </p:cNvPr>
          <p:cNvGrpSpPr/>
          <p:nvPr/>
        </p:nvGrpSpPr>
        <p:grpSpPr>
          <a:xfrm>
            <a:off x="9713349" y="0"/>
            <a:ext cx="2478651" cy="2478651"/>
            <a:chOff x="14658975" y="-3295650"/>
            <a:chExt cx="3200400" cy="3200400"/>
          </a:xfrm>
        </p:grpSpPr>
        <p:sp>
          <p:nvSpPr>
            <p:cNvPr id="16" name="星形: 十二角 19">
              <a:extLst>
                <a:ext uri="{FF2B5EF4-FFF2-40B4-BE49-F238E27FC236}">
                  <a16:creationId xmlns:a16="http://schemas.microsoft.com/office/drawing/2014/main" id="{18CB42BF-A631-47B0-AE22-567CC89E425F}"/>
                </a:ext>
              </a:extLst>
            </p:cNvPr>
            <p:cNvSpPr/>
            <p:nvPr/>
          </p:nvSpPr>
          <p:spPr>
            <a:xfrm>
              <a:off x="14658975" y="-3295650"/>
              <a:ext cx="3200400" cy="3200400"/>
            </a:xfrm>
            <a:custGeom>
              <a:avLst/>
              <a:gdLst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200400" h="3200400">
                  <a:moveTo>
                    <a:pt x="0" y="1600200"/>
                  </a:moveTo>
                  <a:cubicBezTo>
                    <a:pt x="149434" y="1436357"/>
                    <a:pt x="260768" y="1356333"/>
                    <a:pt x="448302" y="1291550"/>
                  </a:cubicBezTo>
                  <a:cubicBezTo>
                    <a:pt x="294130" y="1112493"/>
                    <a:pt x="254258" y="1024877"/>
                    <a:pt x="214386" y="800100"/>
                  </a:cubicBezTo>
                  <a:cubicBezTo>
                    <a:pt x="395241" y="724757"/>
                    <a:pt x="537997" y="740855"/>
                    <a:pt x="756952" y="756952"/>
                  </a:cubicBezTo>
                  <a:cubicBezTo>
                    <a:pt x="756095" y="576097"/>
                    <a:pt x="739997" y="418101"/>
                    <a:pt x="800100" y="214386"/>
                  </a:cubicBezTo>
                  <a:cubicBezTo>
                    <a:pt x="1032497" y="292358"/>
                    <a:pt x="1127733" y="332230"/>
                    <a:pt x="1291550" y="448302"/>
                  </a:cubicBezTo>
                  <a:cubicBezTo>
                    <a:pt x="1394433" y="253148"/>
                    <a:pt x="1451597" y="157054"/>
                    <a:pt x="1600200" y="0"/>
                  </a:cubicBezTo>
                  <a:cubicBezTo>
                    <a:pt x="1741183" y="157054"/>
                    <a:pt x="1821207" y="230288"/>
                    <a:pt x="1908850" y="448302"/>
                  </a:cubicBezTo>
                  <a:cubicBezTo>
                    <a:pt x="2103147" y="309370"/>
                    <a:pt x="2152663" y="269498"/>
                    <a:pt x="2400300" y="214386"/>
                  </a:cubicBezTo>
                  <a:cubicBezTo>
                    <a:pt x="2460403" y="433341"/>
                    <a:pt x="2482405" y="522757"/>
                    <a:pt x="2443448" y="756952"/>
                  </a:cubicBezTo>
                  <a:cubicBezTo>
                    <a:pt x="2685263" y="725615"/>
                    <a:pt x="2767059" y="717137"/>
                    <a:pt x="2986014" y="800100"/>
                  </a:cubicBezTo>
                  <a:cubicBezTo>
                    <a:pt x="2930902" y="1017257"/>
                    <a:pt x="2913890" y="1104873"/>
                    <a:pt x="2752098" y="1291550"/>
                  </a:cubicBezTo>
                  <a:cubicBezTo>
                    <a:pt x="2985352" y="1371573"/>
                    <a:pt x="3058586" y="1451597"/>
                    <a:pt x="3200400" y="1600200"/>
                  </a:cubicBezTo>
                  <a:cubicBezTo>
                    <a:pt x="3058586" y="1771663"/>
                    <a:pt x="2947252" y="1828827"/>
                    <a:pt x="2752098" y="1908850"/>
                  </a:cubicBezTo>
                  <a:cubicBezTo>
                    <a:pt x="2883410" y="2103147"/>
                    <a:pt x="2953762" y="2198383"/>
                    <a:pt x="2986014" y="2400300"/>
                  </a:cubicBezTo>
                  <a:cubicBezTo>
                    <a:pt x="2774679" y="2483263"/>
                    <a:pt x="2631923" y="2467165"/>
                    <a:pt x="2443448" y="2443448"/>
                  </a:cubicBezTo>
                  <a:cubicBezTo>
                    <a:pt x="2474785" y="2692883"/>
                    <a:pt x="2475643" y="2751819"/>
                    <a:pt x="2400300" y="2986014"/>
                  </a:cubicBezTo>
                  <a:cubicBezTo>
                    <a:pt x="2160283" y="2938522"/>
                    <a:pt x="2087907" y="2898650"/>
                    <a:pt x="1908850" y="2752098"/>
                  </a:cubicBezTo>
                  <a:cubicBezTo>
                    <a:pt x="1851687" y="2962492"/>
                    <a:pt x="1771663" y="3035726"/>
                    <a:pt x="1600200" y="3200400"/>
                  </a:cubicBezTo>
                  <a:cubicBezTo>
                    <a:pt x="1436357" y="3058586"/>
                    <a:pt x="1371573" y="2939632"/>
                    <a:pt x="1291550" y="2752098"/>
                  </a:cubicBezTo>
                  <a:cubicBezTo>
                    <a:pt x="1120113" y="2906270"/>
                    <a:pt x="1002017" y="2938522"/>
                    <a:pt x="800100" y="2986014"/>
                  </a:cubicBezTo>
                  <a:cubicBezTo>
                    <a:pt x="732377" y="2759439"/>
                    <a:pt x="748475" y="2647163"/>
                    <a:pt x="756952" y="2443448"/>
                  </a:cubicBezTo>
                  <a:cubicBezTo>
                    <a:pt x="530377" y="2467165"/>
                    <a:pt x="425721" y="2475643"/>
                    <a:pt x="214386" y="2400300"/>
                  </a:cubicBezTo>
                  <a:cubicBezTo>
                    <a:pt x="254258" y="2183143"/>
                    <a:pt x="324610" y="2072667"/>
                    <a:pt x="448302" y="1908850"/>
                  </a:cubicBezTo>
                  <a:cubicBezTo>
                    <a:pt x="222668" y="1813587"/>
                    <a:pt x="126574" y="1733563"/>
                    <a:pt x="0" y="1600200"/>
                  </a:cubicBezTo>
                  <a:close/>
                </a:path>
              </a:pathLst>
            </a:custGeom>
            <a:solidFill>
              <a:srgbClr val="FBA31E"/>
            </a:solidFill>
            <a:ln>
              <a:noFill/>
            </a:ln>
            <a:effectLst>
              <a:outerShdw blurRad="165100" sx="102000" sy="102000" algn="c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1285A166-1C20-484F-A7A0-2F6F64F9E642}"/>
                </a:ext>
              </a:extLst>
            </p:cNvPr>
            <p:cNvSpPr/>
            <p:nvPr/>
          </p:nvSpPr>
          <p:spPr>
            <a:xfrm>
              <a:off x="15089505" y="-2865120"/>
              <a:ext cx="2339340" cy="2339340"/>
            </a:xfrm>
            <a:prstGeom prst="ellipse">
              <a:avLst/>
            </a:prstGeom>
            <a:solidFill>
              <a:srgbClr val="F9CC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96769E92-458A-42EB-8DE6-B50A0B725527}"/>
              </a:ext>
            </a:extLst>
          </p:cNvPr>
          <p:cNvGrpSpPr/>
          <p:nvPr/>
        </p:nvGrpSpPr>
        <p:grpSpPr>
          <a:xfrm>
            <a:off x="1298810" y="5905220"/>
            <a:ext cx="1660711" cy="807868"/>
            <a:chOff x="2579649" y="5529206"/>
            <a:chExt cx="2452912" cy="1193242"/>
          </a:xfrm>
        </p:grpSpPr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E02CE943-A1AB-4BF7-9A6E-FA4DDE2DFF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45614" y="5529206"/>
              <a:ext cx="2386947" cy="1057689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21000"/>
                </a:prstClr>
              </a:outerShdw>
            </a:effectLst>
          </p:spPr>
        </p:pic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4CE76369-A4A3-4C4F-A1C3-7A6594C3E18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39632" y="6211330"/>
              <a:ext cx="1269277" cy="511118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1" name="图片 40">
              <a:extLst>
                <a:ext uri="{FF2B5EF4-FFF2-40B4-BE49-F238E27FC236}">
                  <a16:creationId xmlns:a16="http://schemas.microsoft.com/office/drawing/2014/main" id="{77EE2896-81FB-45A6-A592-05319691FD0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9649" y="6281904"/>
              <a:ext cx="1094018" cy="440544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42" name="图片 41">
            <a:extLst>
              <a:ext uri="{FF2B5EF4-FFF2-40B4-BE49-F238E27FC236}">
                <a16:creationId xmlns:a16="http://schemas.microsoft.com/office/drawing/2014/main" id="{60819F6B-4C5D-4CAD-B685-06F43230019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18" y="6130144"/>
            <a:ext cx="550926" cy="5529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3000"/>
              </a:prstClr>
            </a:outerShdw>
          </a:effectLst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0976B9C3-C0BF-40A1-9687-39B56F21205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6864" y="6273268"/>
            <a:ext cx="438178" cy="4398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3000"/>
              </a:prst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2039500" y="2864958"/>
                <a:ext cx="2918108" cy="109901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44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sz="44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400" b="1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400" b="1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44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000" b="1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9500" y="2864958"/>
                <a:ext cx="2918108" cy="1099019"/>
              </a:xfrm>
              <a:prstGeom prst="rect">
                <a:avLst/>
              </a:prstGeom>
              <a:blipFill>
                <a:blip r:embed="rId8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8672058" y="2816362"/>
                <a:ext cx="924431" cy="11596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4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2058" y="2816362"/>
                <a:ext cx="924431" cy="1159676"/>
              </a:xfrm>
              <a:prstGeom prst="rect">
                <a:avLst/>
              </a:prstGeom>
              <a:blipFill>
                <a:blip r:embed="rId9"/>
                <a:stretch>
                  <a:fillRect b="-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402257" y="2828515"/>
                <a:ext cx="2679012" cy="11596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000" b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3 </m:t>
                          </m:r>
                          <m:r>
                            <a:rPr lang="en-US" sz="4000" b="1" i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000" b="1" i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4000" b="1" i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4000" b="1" i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n-US" sz="4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2257" y="2828515"/>
                <a:ext cx="2679012" cy="115967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860571" y="2807806"/>
                <a:ext cx="2165412" cy="1164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40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n-US" sz="4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571" y="2807806"/>
                <a:ext cx="2165412" cy="116499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Curved Up Arrow 35"/>
          <p:cNvSpPr/>
          <p:nvPr/>
        </p:nvSpPr>
        <p:spPr>
          <a:xfrm>
            <a:off x="2818816" y="3960003"/>
            <a:ext cx="2165139" cy="60072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>
              <a:solidFill>
                <a:schemeClr val="tx1"/>
              </a:solidFill>
            </a:endParaRPr>
          </a:p>
        </p:txBody>
      </p:sp>
      <p:sp>
        <p:nvSpPr>
          <p:cNvPr id="37" name="Curved Up Arrow 36"/>
          <p:cNvSpPr/>
          <p:nvPr/>
        </p:nvSpPr>
        <p:spPr>
          <a:xfrm>
            <a:off x="3980584" y="3960894"/>
            <a:ext cx="2189326" cy="71802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4483942" y="2819403"/>
                <a:ext cx="856400" cy="115974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000" b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000" b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4000" b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3942" y="2819403"/>
                <a:ext cx="856400" cy="115974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7" name="图片 24">
            <a:extLst>
              <a:ext uri="{FF2B5EF4-FFF2-40B4-BE49-F238E27FC236}">
                <a16:creationId xmlns:a16="http://schemas.microsoft.com/office/drawing/2014/main" id="{F63969E7-722E-4AE2-AC47-BE49E306D48E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91220" y="4424131"/>
            <a:ext cx="1690162" cy="1968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632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xit" presetSubtype="4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16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2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2" presetClass="exit" presetSubtype="4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29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5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0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2" presetID="2" presetClass="entr" presetSubtype="2" fill="hold" nodeType="after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44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45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7" presetID="3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10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900" decel="100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1" grpId="0"/>
          <p:bldP spid="34" grpId="0"/>
          <p:bldP spid="35" grpId="0"/>
          <p:bldP spid="36" grpId="0" animBg="1"/>
          <p:bldP spid="36" grpId="1" animBg="1"/>
          <p:bldP spid="37" grpId="0" animBg="1"/>
          <p:bldP spid="37" grpId="1" animBg="1"/>
          <p:bldP spid="4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xit" presetSubtype="4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16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2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2" presetClass="exit" presetSubtype="4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down)">
                                          <p:cBhvr>
                                            <p:cTn id="29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5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0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2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7" presetID="3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10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900" decel="100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1" grpId="0"/>
          <p:bldP spid="34" grpId="0"/>
          <p:bldP spid="35" grpId="0"/>
          <p:bldP spid="36" grpId="0" animBg="1"/>
          <p:bldP spid="36" grpId="1" animBg="1"/>
          <p:bldP spid="37" grpId="0" animBg="1"/>
          <p:bldP spid="37" grpId="1" animBg="1"/>
          <p:bldP spid="45" grpId="0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任意多边形: 形状 35">
            <a:extLst>
              <a:ext uri="{FF2B5EF4-FFF2-40B4-BE49-F238E27FC236}">
                <a16:creationId xmlns:a16="http://schemas.microsoft.com/office/drawing/2014/main" id="{9F2A696B-CC8E-4476-90F1-BFC7B55A6682}"/>
              </a:ext>
            </a:extLst>
          </p:cNvPr>
          <p:cNvSpPr/>
          <p:nvPr/>
        </p:nvSpPr>
        <p:spPr>
          <a:xfrm>
            <a:off x="0" y="5684917"/>
            <a:ext cx="12192000" cy="1207808"/>
          </a:xfrm>
          <a:custGeom>
            <a:avLst/>
            <a:gdLst>
              <a:gd name="connsiteX0" fmla="*/ 705297 w 12192000"/>
              <a:gd name="connsiteY0" fmla="*/ 663 h 1207808"/>
              <a:gd name="connsiteX1" fmla="*/ 2876551 w 12192000"/>
              <a:gd name="connsiteY1" fmla="*/ 160058 h 1207808"/>
              <a:gd name="connsiteX2" fmla="*/ 6762751 w 12192000"/>
              <a:gd name="connsiteY2" fmla="*/ 388658 h 1207808"/>
              <a:gd name="connsiteX3" fmla="*/ 11125200 w 12192000"/>
              <a:gd name="connsiteY3" fmla="*/ 160058 h 1207808"/>
              <a:gd name="connsiteX4" fmla="*/ 12027266 w 12192000"/>
              <a:gd name="connsiteY4" fmla="*/ 68920 h 1207808"/>
              <a:gd name="connsiteX5" fmla="*/ 12192000 w 12192000"/>
              <a:gd name="connsiteY5" fmla="*/ 46460 h 1207808"/>
              <a:gd name="connsiteX6" fmla="*/ 12192000 w 12192000"/>
              <a:gd name="connsiteY6" fmla="*/ 1207808 h 1207808"/>
              <a:gd name="connsiteX7" fmla="*/ 0 w 12192000"/>
              <a:gd name="connsiteY7" fmla="*/ 1207808 h 1207808"/>
              <a:gd name="connsiteX8" fmla="*/ 0 w 12192000"/>
              <a:gd name="connsiteY8" fmla="*/ 39643 h 1207808"/>
              <a:gd name="connsiteX9" fmla="*/ 107127 w 12192000"/>
              <a:gd name="connsiteY9" fmla="*/ 22450 h 1207808"/>
              <a:gd name="connsiteX10" fmla="*/ 705297 w 12192000"/>
              <a:gd name="connsiteY10" fmla="*/ 663 h 1207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1207808">
                <a:moveTo>
                  <a:pt x="705297" y="663"/>
                </a:moveTo>
                <a:cubicBezTo>
                  <a:pt x="1621036" y="11826"/>
                  <a:pt x="2876551" y="160058"/>
                  <a:pt x="2876551" y="160058"/>
                </a:cubicBezTo>
                <a:cubicBezTo>
                  <a:pt x="4010025" y="217208"/>
                  <a:pt x="5387976" y="388658"/>
                  <a:pt x="6762751" y="388658"/>
                </a:cubicBezTo>
                <a:cubicBezTo>
                  <a:pt x="8137525" y="388658"/>
                  <a:pt x="10109200" y="201333"/>
                  <a:pt x="11125200" y="160058"/>
                </a:cubicBezTo>
                <a:cubicBezTo>
                  <a:pt x="11506200" y="144580"/>
                  <a:pt x="11795671" y="102313"/>
                  <a:pt x="12027266" y="68920"/>
                </a:cubicBezTo>
                <a:lnTo>
                  <a:pt x="12192000" y="46460"/>
                </a:lnTo>
                <a:lnTo>
                  <a:pt x="12192000" y="1207808"/>
                </a:lnTo>
                <a:lnTo>
                  <a:pt x="0" y="1207808"/>
                </a:lnTo>
                <a:lnTo>
                  <a:pt x="0" y="39643"/>
                </a:lnTo>
                <a:lnTo>
                  <a:pt x="107127" y="22450"/>
                </a:lnTo>
                <a:cubicBezTo>
                  <a:pt x="268663" y="3649"/>
                  <a:pt x="476362" y="-2128"/>
                  <a:pt x="705297" y="663"/>
                </a:cubicBezTo>
                <a:close/>
              </a:path>
            </a:pathLst>
          </a:custGeom>
          <a:solidFill>
            <a:srgbClr val="8CC63D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4672BC0D-C24C-4A9C-A2AE-A83EC4997F86}"/>
              </a:ext>
            </a:extLst>
          </p:cNvPr>
          <p:cNvGrpSpPr/>
          <p:nvPr/>
        </p:nvGrpSpPr>
        <p:grpSpPr>
          <a:xfrm>
            <a:off x="6958169" y="1668211"/>
            <a:ext cx="6780362" cy="4482669"/>
            <a:chOff x="4555342" y="2356080"/>
            <a:chExt cx="6780362" cy="4482669"/>
          </a:xfrm>
        </p:grpSpPr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ED315520-4DA1-4075-8D0C-B732EC7D9C10}"/>
                </a:ext>
              </a:extLst>
            </p:cNvPr>
            <p:cNvGrpSpPr/>
            <p:nvPr/>
          </p:nvGrpSpPr>
          <p:grpSpPr>
            <a:xfrm>
              <a:off x="6229559" y="2356080"/>
              <a:ext cx="3431929" cy="4067880"/>
              <a:chOff x="3151515" y="-122220"/>
              <a:chExt cx="5888968" cy="6980220"/>
            </a:xfrm>
          </p:grpSpPr>
          <p:pic>
            <p:nvPicPr>
              <p:cNvPr id="26" name="图片 25">
                <a:extLst>
                  <a:ext uri="{FF2B5EF4-FFF2-40B4-BE49-F238E27FC236}">
                    <a16:creationId xmlns:a16="http://schemas.microsoft.com/office/drawing/2014/main" id="{C800822D-8F60-4678-863F-FF86B3C112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363358" y="0"/>
                <a:ext cx="5465283" cy="6858000"/>
              </a:xfrm>
              <a:prstGeom prst="rect">
                <a:avLst/>
              </a:prstGeom>
            </p:spPr>
          </p:pic>
          <p:pic>
            <p:nvPicPr>
              <p:cNvPr id="27" name="图片 26">
                <a:extLst>
                  <a:ext uri="{FF2B5EF4-FFF2-40B4-BE49-F238E27FC236}">
                    <a16:creationId xmlns:a16="http://schemas.microsoft.com/office/drawing/2014/main" id="{1BE7598A-CCBA-48DA-9A46-5DAA9AC050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151515" y="-122220"/>
                <a:ext cx="5888968" cy="5791226"/>
              </a:xfrm>
              <a:prstGeom prst="rect">
                <a:avLst/>
              </a:prstGeom>
            </p:spPr>
          </p:pic>
        </p:grpSp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BF94B0B0-D63D-41FB-B435-99DE55F822F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55342" y="4623344"/>
              <a:ext cx="6780362" cy="2215405"/>
            </a:xfrm>
            <a:prstGeom prst="rect">
              <a:avLst/>
            </a:prstGeom>
          </p:spPr>
        </p:pic>
      </p:grp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F7890144-EC81-45DD-8FAF-AB146E3E63A4}"/>
              </a:ext>
            </a:extLst>
          </p:cNvPr>
          <p:cNvSpPr/>
          <p:nvPr/>
        </p:nvSpPr>
        <p:spPr>
          <a:xfrm>
            <a:off x="-20482" y="6140349"/>
            <a:ext cx="12192000" cy="679992"/>
          </a:xfrm>
          <a:custGeom>
            <a:avLst/>
            <a:gdLst>
              <a:gd name="connsiteX0" fmla="*/ 12192000 w 12192000"/>
              <a:gd name="connsiteY0" fmla="*/ 0 h 1441991"/>
              <a:gd name="connsiteX1" fmla="*/ 12192000 w 12192000"/>
              <a:gd name="connsiteY1" fmla="*/ 1441991 h 1441991"/>
              <a:gd name="connsiteX2" fmla="*/ 0 w 12192000"/>
              <a:gd name="connsiteY2" fmla="*/ 1441991 h 1441991"/>
              <a:gd name="connsiteX3" fmla="*/ 0 w 12192000"/>
              <a:gd name="connsiteY3" fmla="*/ 218117 h 1441991"/>
              <a:gd name="connsiteX4" fmla="*/ 19050 w 12192000"/>
              <a:gd name="connsiteY4" fmla="*/ 222791 h 1441991"/>
              <a:gd name="connsiteX5" fmla="*/ 4095751 w 12192000"/>
              <a:gd name="connsiteY5" fmla="*/ 1251491 h 1441991"/>
              <a:gd name="connsiteX6" fmla="*/ 5962651 w 12192000"/>
              <a:gd name="connsiteY6" fmla="*/ 1327691 h 1441991"/>
              <a:gd name="connsiteX7" fmla="*/ 8743950 w 12192000"/>
              <a:gd name="connsiteY7" fmla="*/ 584741 h 1441991"/>
              <a:gd name="connsiteX8" fmla="*/ 10953750 w 12192000"/>
              <a:gd name="connsiteY8" fmla="*/ 127541 h 1441991"/>
              <a:gd name="connsiteX9" fmla="*/ 12011667 w 12192000"/>
              <a:gd name="connsiteY9" fmla="*/ 4375 h 1441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1441991">
                <a:moveTo>
                  <a:pt x="12192000" y="0"/>
                </a:moveTo>
                <a:lnTo>
                  <a:pt x="12192000" y="1441991"/>
                </a:lnTo>
                <a:lnTo>
                  <a:pt x="0" y="1441991"/>
                </a:lnTo>
                <a:lnTo>
                  <a:pt x="0" y="218117"/>
                </a:lnTo>
                <a:lnTo>
                  <a:pt x="19050" y="222791"/>
                </a:lnTo>
                <a:cubicBezTo>
                  <a:pt x="873125" y="406941"/>
                  <a:pt x="3105150" y="1067341"/>
                  <a:pt x="4095751" y="1251491"/>
                </a:cubicBezTo>
                <a:cubicBezTo>
                  <a:pt x="5086351" y="1435641"/>
                  <a:pt x="5187951" y="1438816"/>
                  <a:pt x="5962651" y="1327691"/>
                </a:cubicBezTo>
                <a:cubicBezTo>
                  <a:pt x="6737350" y="1216566"/>
                  <a:pt x="7912101" y="784766"/>
                  <a:pt x="8743950" y="584741"/>
                </a:cubicBezTo>
                <a:cubicBezTo>
                  <a:pt x="9575800" y="384716"/>
                  <a:pt x="10293350" y="219616"/>
                  <a:pt x="10953750" y="127541"/>
                </a:cubicBezTo>
                <a:cubicBezTo>
                  <a:pt x="11325225" y="75749"/>
                  <a:pt x="11684645" y="23957"/>
                  <a:pt x="12011667" y="4375"/>
                </a:cubicBezTo>
                <a:close/>
              </a:path>
            </a:pathLst>
          </a:custGeom>
          <a:solidFill>
            <a:srgbClr val="A6D767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A8960E5B-99CF-4AFE-9DC5-6CA448F5429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9995" y="6063713"/>
            <a:ext cx="550926" cy="5529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3000"/>
              </a:prstClr>
            </a:outerShdw>
          </a:effectLst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54B30629-B707-41DC-9B50-424D0A520A0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9012" y="6308726"/>
            <a:ext cx="403927" cy="40544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3000"/>
              </a:prstClr>
            </a:outerShdw>
          </a:effectLst>
        </p:spPr>
      </p:pic>
      <p:sp>
        <p:nvSpPr>
          <p:cNvPr id="2" name="Rounded Rectangle 1"/>
          <p:cNvSpPr/>
          <p:nvPr/>
        </p:nvSpPr>
        <p:spPr>
          <a:xfrm>
            <a:off x="112144" y="244903"/>
            <a:ext cx="7203056" cy="1229232"/>
          </a:xfrm>
          <a:prstGeom prst="roundRect">
            <a:avLst/>
          </a:prstGeom>
          <a:solidFill>
            <a:schemeClr val="bg1">
              <a:alpha val="93000"/>
            </a:schemeClr>
          </a:solidFill>
          <a:ln w="38100"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" name="图片 36">
            <a:extLst>
              <a:ext uri="{FF2B5EF4-FFF2-40B4-BE49-F238E27FC236}">
                <a16:creationId xmlns:a16="http://schemas.microsoft.com/office/drawing/2014/main" id="{194E559B-B1A2-4134-AB99-06FD5F01628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72056"/>
            <a:ext cx="1676360" cy="2307165"/>
          </a:xfrm>
          <a:prstGeom prst="rect">
            <a:avLst/>
          </a:prstGeom>
        </p:spPr>
      </p:pic>
      <p:sp>
        <p:nvSpPr>
          <p:cNvPr id="49" name="Rectangle 48"/>
          <p:cNvSpPr/>
          <p:nvPr/>
        </p:nvSpPr>
        <p:spPr>
          <a:xfrm>
            <a:off x="1083730" y="87697"/>
            <a:ext cx="5012270" cy="1272143"/>
          </a:xfrm>
          <a:prstGeom prst="rect">
            <a:avLst/>
          </a:prstGeom>
          <a:noFill/>
        </p:spPr>
        <p:txBody>
          <a:bodyPr wrap="none" lIns="162560" tIns="81280" rIns="162560" bIns="81280">
            <a:spAutoFit/>
          </a:bodyPr>
          <a:lstStyle/>
          <a:p>
            <a:pPr algn="ctr"/>
            <a:r>
              <a:rPr lang="en-US" sz="7200" dirty="0" err="1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UTM Nokia Standard" panose="02040603050506020204" pitchFamily="18" charset="0"/>
              </a:rPr>
              <a:t>Bài</a:t>
            </a:r>
            <a:r>
              <a:rPr lang="en-US" sz="72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UTM Nokia Standard" panose="02040603050506020204" pitchFamily="18" charset="0"/>
              </a:rPr>
              <a:t> 3: </a:t>
            </a:r>
            <a:r>
              <a:rPr lang="en-US" sz="7200" dirty="0" err="1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UTM Nokia Standard" panose="02040603050506020204" pitchFamily="18" charset="0"/>
              </a:rPr>
              <a:t>Tìm</a:t>
            </a:r>
            <a:r>
              <a:rPr lang="en-US" sz="72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UTM Nokia Standard" panose="02040603050506020204" pitchFamily="18" charset="0"/>
              </a:rPr>
              <a:t> 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2972197" y="3447229"/>
                <a:ext cx="4501051" cy="15601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5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  </m:t>
                      </m:r>
                      <m:r>
                        <a:rPr lang="en-US" sz="5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5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5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5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5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2197" y="3447229"/>
                <a:ext cx="4501051" cy="156017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3818997" y="5166387"/>
                <a:ext cx="5279942" cy="15822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5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5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lang="en-US" sz="5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5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5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5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5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8997" y="5166387"/>
                <a:ext cx="5279942" cy="158222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164658" y="1734283"/>
                <a:ext cx="6104087" cy="15822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5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  </m:t>
                      </m:r>
                      <m:r>
                        <a:rPr lang="en-US" sz="5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5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5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5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5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5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658" y="1734283"/>
                <a:ext cx="6104087" cy="158222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Picture 2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3417" y="4496638"/>
            <a:ext cx="1257975" cy="2069572"/>
          </a:xfrm>
          <a:prstGeom prst="rect">
            <a:avLst/>
          </a:prstGeom>
        </p:spPr>
      </p:pic>
      <p:grpSp>
        <p:nvGrpSpPr>
          <p:cNvPr id="54" name="组合 6">
            <a:extLst>
              <a:ext uri="{FF2B5EF4-FFF2-40B4-BE49-F238E27FC236}">
                <a16:creationId xmlns:a16="http://schemas.microsoft.com/office/drawing/2014/main" id="{9B0575DB-48EC-4732-97ED-E03770BDAECE}"/>
              </a:ext>
            </a:extLst>
          </p:cNvPr>
          <p:cNvGrpSpPr/>
          <p:nvPr/>
        </p:nvGrpSpPr>
        <p:grpSpPr>
          <a:xfrm>
            <a:off x="2579464" y="5614414"/>
            <a:ext cx="1660711" cy="807868"/>
            <a:chOff x="2579649" y="5529206"/>
            <a:chExt cx="2452912" cy="1193242"/>
          </a:xfrm>
        </p:grpSpPr>
        <p:pic>
          <p:nvPicPr>
            <p:cNvPr id="55" name="图片 7">
              <a:extLst>
                <a:ext uri="{FF2B5EF4-FFF2-40B4-BE49-F238E27FC236}">
                  <a16:creationId xmlns:a16="http://schemas.microsoft.com/office/drawing/2014/main" id="{F2AF6BB4-FEDB-449A-9F48-F39650F8A9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45614" y="5529206"/>
              <a:ext cx="2386947" cy="1057689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21000"/>
                </a:prstClr>
              </a:outerShdw>
            </a:effectLst>
          </p:spPr>
        </p:pic>
        <p:pic>
          <p:nvPicPr>
            <p:cNvPr id="56" name="图片 8">
              <a:extLst>
                <a:ext uri="{FF2B5EF4-FFF2-40B4-BE49-F238E27FC236}">
                  <a16:creationId xmlns:a16="http://schemas.microsoft.com/office/drawing/2014/main" id="{80B58A14-C712-4DEB-9C52-0C7D35364C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39632" y="6211330"/>
              <a:ext cx="1269277" cy="511118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7" name="图片 9">
              <a:extLst>
                <a:ext uri="{FF2B5EF4-FFF2-40B4-BE49-F238E27FC236}">
                  <a16:creationId xmlns:a16="http://schemas.microsoft.com/office/drawing/2014/main" id="{63945768-7E5C-4CDA-9A12-A0CAB11BE2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9649" y="6281904"/>
              <a:ext cx="1094018" cy="440544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320843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任意多边形: 形状 35">
            <a:extLst>
              <a:ext uri="{FF2B5EF4-FFF2-40B4-BE49-F238E27FC236}">
                <a16:creationId xmlns:a16="http://schemas.microsoft.com/office/drawing/2014/main" id="{9F2A696B-CC8E-4476-90F1-BFC7B55A6682}"/>
              </a:ext>
            </a:extLst>
          </p:cNvPr>
          <p:cNvSpPr/>
          <p:nvPr/>
        </p:nvSpPr>
        <p:spPr>
          <a:xfrm flipH="1">
            <a:off x="0" y="5650192"/>
            <a:ext cx="12192000" cy="1207808"/>
          </a:xfrm>
          <a:custGeom>
            <a:avLst/>
            <a:gdLst>
              <a:gd name="connsiteX0" fmla="*/ 705297 w 12192000"/>
              <a:gd name="connsiteY0" fmla="*/ 663 h 1207808"/>
              <a:gd name="connsiteX1" fmla="*/ 2876551 w 12192000"/>
              <a:gd name="connsiteY1" fmla="*/ 160058 h 1207808"/>
              <a:gd name="connsiteX2" fmla="*/ 6762751 w 12192000"/>
              <a:gd name="connsiteY2" fmla="*/ 388658 h 1207808"/>
              <a:gd name="connsiteX3" fmla="*/ 11125200 w 12192000"/>
              <a:gd name="connsiteY3" fmla="*/ 160058 h 1207808"/>
              <a:gd name="connsiteX4" fmla="*/ 12027266 w 12192000"/>
              <a:gd name="connsiteY4" fmla="*/ 68920 h 1207808"/>
              <a:gd name="connsiteX5" fmla="*/ 12192000 w 12192000"/>
              <a:gd name="connsiteY5" fmla="*/ 46460 h 1207808"/>
              <a:gd name="connsiteX6" fmla="*/ 12192000 w 12192000"/>
              <a:gd name="connsiteY6" fmla="*/ 1207808 h 1207808"/>
              <a:gd name="connsiteX7" fmla="*/ 0 w 12192000"/>
              <a:gd name="connsiteY7" fmla="*/ 1207808 h 1207808"/>
              <a:gd name="connsiteX8" fmla="*/ 0 w 12192000"/>
              <a:gd name="connsiteY8" fmla="*/ 39643 h 1207808"/>
              <a:gd name="connsiteX9" fmla="*/ 107127 w 12192000"/>
              <a:gd name="connsiteY9" fmla="*/ 22450 h 1207808"/>
              <a:gd name="connsiteX10" fmla="*/ 705297 w 12192000"/>
              <a:gd name="connsiteY10" fmla="*/ 663 h 1207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1207808">
                <a:moveTo>
                  <a:pt x="705297" y="663"/>
                </a:moveTo>
                <a:cubicBezTo>
                  <a:pt x="1621036" y="11826"/>
                  <a:pt x="2876551" y="160058"/>
                  <a:pt x="2876551" y="160058"/>
                </a:cubicBezTo>
                <a:cubicBezTo>
                  <a:pt x="4010025" y="217208"/>
                  <a:pt x="5387976" y="388658"/>
                  <a:pt x="6762751" y="388658"/>
                </a:cubicBezTo>
                <a:cubicBezTo>
                  <a:pt x="8137525" y="388658"/>
                  <a:pt x="10109200" y="201333"/>
                  <a:pt x="11125200" y="160058"/>
                </a:cubicBezTo>
                <a:cubicBezTo>
                  <a:pt x="11506200" y="144580"/>
                  <a:pt x="11795671" y="102313"/>
                  <a:pt x="12027266" y="68920"/>
                </a:cubicBezTo>
                <a:lnTo>
                  <a:pt x="12192000" y="46460"/>
                </a:lnTo>
                <a:lnTo>
                  <a:pt x="12192000" y="1207808"/>
                </a:lnTo>
                <a:lnTo>
                  <a:pt x="0" y="1207808"/>
                </a:lnTo>
                <a:lnTo>
                  <a:pt x="0" y="39643"/>
                </a:lnTo>
                <a:lnTo>
                  <a:pt x="107127" y="22450"/>
                </a:lnTo>
                <a:cubicBezTo>
                  <a:pt x="268663" y="3649"/>
                  <a:pt x="476362" y="-2128"/>
                  <a:pt x="705297" y="663"/>
                </a:cubicBezTo>
                <a:close/>
              </a:path>
            </a:pathLst>
          </a:custGeom>
          <a:solidFill>
            <a:srgbClr val="8CC63D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EA3750D4-3563-4D62-B8D4-3512D9326125}"/>
              </a:ext>
            </a:extLst>
          </p:cNvPr>
          <p:cNvGrpSpPr/>
          <p:nvPr/>
        </p:nvGrpSpPr>
        <p:grpSpPr>
          <a:xfrm>
            <a:off x="1753464" y="-1248931"/>
            <a:ext cx="1720180" cy="3135086"/>
            <a:chOff x="9142970" y="-1812924"/>
            <a:chExt cx="2408862" cy="4390233"/>
          </a:xfrm>
        </p:grpSpPr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A0F08617-0E18-4B59-8277-521387D16CC5}"/>
                </a:ext>
              </a:extLst>
            </p:cNvPr>
            <p:cNvCxnSpPr>
              <a:cxnSpLocks/>
            </p:cNvCxnSpPr>
            <p:nvPr/>
          </p:nvCxnSpPr>
          <p:spPr>
            <a:xfrm>
              <a:off x="9791246" y="-1812924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131D3B1A-FA6D-44D8-9774-766A05DAFD6A}"/>
                </a:ext>
              </a:extLst>
            </p:cNvPr>
            <p:cNvCxnSpPr>
              <a:cxnSpLocks/>
            </p:cNvCxnSpPr>
            <p:nvPr/>
          </p:nvCxnSpPr>
          <p:spPr>
            <a:xfrm>
              <a:off x="10995932" y="-1769381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28C5B446-A551-4395-8DA8-15B3E19CF6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42970" y="673071"/>
              <a:ext cx="2408862" cy="1904238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44EAD64A-ED64-4355-AD03-BFA9646EF1CC}"/>
              </a:ext>
            </a:extLst>
          </p:cNvPr>
          <p:cNvGrpSpPr/>
          <p:nvPr/>
        </p:nvGrpSpPr>
        <p:grpSpPr>
          <a:xfrm>
            <a:off x="6961774" y="-2209341"/>
            <a:ext cx="2408862" cy="4390233"/>
            <a:chOff x="9142970" y="-1812924"/>
            <a:chExt cx="2408862" cy="4390233"/>
          </a:xfrm>
        </p:grpSpPr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12C2270D-5E29-42AA-838F-3693CC8A35A4}"/>
                </a:ext>
              </a:extLst>
            </p:cNvPr>
            <p:cNvCxnSpPr>
              <a:cxnSpLocks/>
            </p:cNvCxnSpPr>
            <p:nvPr/>
          </p:nvCxnSpPr>
          <p:spPr>
            <a:xfrm>
              <a:off x="9791246" y="-1812924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48BB9A44-859F-4463-BC22-89ADFBFA7BE0}"/>
                </a:ext>
              </a:extLst>
            </p:cNvPr>
            <p:cNvCxnSpPr>
              <a:cxnSpLocks/>
            </p:cNvCxnSpPr>
            <p:nvPr/>
          </p:nvCxnSpPr>
          <p:spPr>
            <a:xfrm>
              <a:off x="10995932" y="-1769381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2F617444-A5AF-4102-82EF-6F8C79638F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42970" y="673071"/>
              <a:ext cx="2408862" cy="1904238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646E6818-C111-44E0-B1BE-2610A22C34A6}"/>
              </a:ext>
            </a:extLst>
          </p:cNvPr>
          <p:cNvGrpSpPr/>
          <p:nvPr/>
        </p:nvGrpSpPr>
        <p:grpSpPr>
          <a:xfrm>
            <a:off x="9744707" y="-1175117"/>
            <a:ext cx="1447383" cy="2637904"/>
            <a:chOff x="9142970" y="-1812924"/>
            <a:chExt cx="2408862" cy="4390233"/>
          </a:xfrm>
        </p:grpSpPr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6F96FE69-9158-4056-9889-2B61F2A53027}"/>
                </a:ext>
              </a:extLst>
            </p:cNvPr>
            <p:cNvCxnSpPr>
              <a:cxnSpLocks/>
            </p:cNvCxnSpPr>
            <p:nvPr/>
          </p:nvCxnSpPr>
          <p:spPr>
            <a:xfrm>
              <a:off x="9791246" y="-1812924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05981E09-ECF7-459F-9431-F2729D86D2F2}"/>
                </a:ext>
              </a:extLst>
            </p:cNvPr>
            <p:cNvCxnSpPr>
              <a:cxnSpLocks/>
            </p:cNvCxnSpPr>
            <p:nvPr/>
          </p:nvCxnSpPr>
          <p:spPr>
            <a:xfrm>
              <a:off x="10995932" y="-1769381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C61C73CD-8EBD-4310-BA3A-7EAC497FEE0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42970" y="673071"/>
              <a:ext cx="2408862" cy="1904238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4672BC0D-C24C-4A9C-A2AE-A83EC4997F86}"/>
              </a:ext>
            </a:extLst>
          </p:cNvPr>
          <p:cNvGrpSpPr/>
          <p:nvPr/>
        </p:nvGrpSpPr>
        <p:grpSpPr>
          <a:xfrm>
            <a:off x="-2610367" y="1603565"/>
            <a:ext cx="6780362" cy="4482669"/>
            <a:chOff x="4555342" y="2356080"/>
            <a:chExt cx="6780362" cy="4482669"/>
          </a:xfrm>
        </p:grpSpPr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ED315520-4DA1-4075-8D0C-B732EC7D9C10}"/>
                </a:ext>
              </a:extLst>
            </p:cNvPr>
            <p:cNvGrpSpPr/>
            <p:nvPr/>
          </p:nvGrpSpPr>
          <p:grpSpPr>
            <a:xfrm>
              <a:off x="6229559" y="2356080"/>
              <a:ext cx="3431929" cy="4067880"/>
              <a:chOff x="3151515" y="-122220"/>
              <a:chExt cx="5888968" cy="6980220"/>
            </a:xfrm>
          </p:grpSpPr>
          <p:pic>
            <p:nvPicPr>
              <p:cNvPr id="26" name="图片 25">
                <a:extLst>
                  <a:ext uri="{FF2B5EF4-FFF2-40B4-BE49-F238E27FC236}">
                    <a16:creationId xmlns:a16="http://schemas.microsoft.com/office/drawing/2014/main" id="{C800822D-8F60-4678-863F-FF86B3C112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363358" y="0"/>
                <a:ext cx="5465283" cy="6858000"/>
              </a:xfrm>
              <a:prstGeom prst="rect">
                <a:avLst/>
              </a:prstGeom>
            </p:spPr>
          </p:pic>
          <p:pic>
            <p:nvPicPr>
              <p:cNvPr id="27" name="图片 26">
                <a:extLst>
                  <a:ext uri="{FF2B5EF4-FFF2-40B4-BE49-F238E27FC236}">
                    <a16:creationId xmlns:a16="http://schemas.microsoft.com/office/drawing/2014/main" id="{1BE7598A-CCBA-48DA-9A46-5DAA9AC050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151515" y="-122220"/>
                <a:ext cx="5888968" cy="5791226"/>
              </a:xfrm>
              <a:prstGeom prst="rect">
                <a:avLst/>
              </a:prstGeom>
            </p:spPr>
          </p:pic>
        </p:grpSp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BF94B0B0-D63D-41FB-B435-99DE55F822F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55342" y="4623344"/>
              <a:ext cx="6780362" cy="2215405"/>
            </a:xfrm>
            <a:prstGeom prst="rect">
              <a:avLst/>
            </a:prstGeom>
          </p:spPr>
        </p:pic>
      </p:grp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F7890144-EC81-45DD-8FAF-AB146E3E63A4}"/>
              </a:ext>
            </a:extLst>
          </p:cNvPr>
          <p:cNvSpPr/>
          <p:nvPr/>
        </p:nvSpPr>
        <p:spPr>
          <a:xfrm flipH="1">
            <a:off x="0" y="6178008"/>
            <a:ext cx="12192000" cy="679992"/>
          </a:xfrm>
          <a:custGeom>
            <a:avLst/>
            <a:gdLst>
              <a:gd name="connsiteX0" fmla="*/ 12192000 w 12192000"/>
              <a:gd name="connsiteY0" fmla="*/ 0 h 1441991"/>
              <a:gd name="connsiteX1" fmla="*/ 12192000 w 12192000"/>
              <a:gd name="connsiteY1" fmla="*/ 1441991 h 1441991"/>
              <a:gd name="connsiteX2" fmla="*/ 0 w 12192000"/>
              <a:gd name="connsiteY2" fmla="*/ 1441991 h 1441991"/>
              <a:gd name="connsiteX3" fmla="*/ 0 w 12192000"/>
              <a:gd name="connsiteY3" fmla="*/ 218117 h 1441991"/>
              <a:gd name="connsiteX4" fmla="*/ 19050 w 12192000"/>
              <a:gd name="connsiteY4" fmla="*/ 222791 h 1441991"/>
              <a:gd name="connsiteX5" fmla="*/ 4095751 w 12192000"/>
              <a:gd name="connsiteY5" fmla="*/ 1251491 h 1441991"/>
              <a:gd name="connsiteX6" fmla="*/ 5962651 w 12192000"/>
              <a:gd name="connsiteY6" fmla="*/ 1327691 h 1441991"/>
              <a:gd name="connsiteX7" fmla="*/ 8743950 w 12192000"/>
              <a:gd name="connsiteY7" fmla="*/ 584741 h 1441991"/>
              <a:gd name="connsiteX8" fmla="*/ 10953750 w 12192000"/>
              <a:gd name="connsiteY8" fmla="*/ 127541 h 1441991"/>
              <a:gd name="connsiteX9" fmla="*/ 12011667 w 12192000"/>
              <a:gd name="connsiteY9" fmla="*/ 4375 h 1441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1441991">
                <a:moveTo>
                  <a:pt x="12192000" y="0"/>
                </a:moveTo>
                <a:lnTo>
                  <a:pt x="12192000" y="1441991"/>
                </a:lnTo>
                <a:lnTo>
                  <a:pt x="0" y="1441991"/>
                </a:lnTo>
                <a:lnTo>
                  <a:pt x="0" y="218117"/>
                </a:lnTo>
                <a:lnTo>
                  <a:pt x="19050" y="222791"/>
                </a:lnTo>
                <a:cubicBezTo>
                  <a:pt x="873125" y="406941"/>
                  <a:pt x="3105150" y="1067341"/>
                  <a:pt x="4095751" y="1251491"/>
                </a:cubicBezTo>
                <a:cubicBezTo>
                  <a:pt x="5086351" y="1435641"/>
                  <a:pt x="5187951" y="1438816"/>
                  <a:pt x="5962651" y="1327691"/>
                </a:cubicBezTo>
                <a:cubicBezTo>
                  <a:pt x="6737350" y="1216566"/>
                  <a:pt x="7912101" y="784766"/>
                  <a:pt x="8743950" y="584741"/>
                </a:cubicBezTo>
                <a:cubicBezTo>
                  <a:pt x="9575800" y="384716"/>
                  <a:pt x="10293350" y="219616"/>
                  <a:pt x="10953750" y="127541"/>
                </a:cubicBezTo>
                <a:cubicBezTo>
                  <a:pt x="11325225" y="75749"/>
                  <a:pt x="11684645" y="23957"/>
                  <a:pt x="12011667" y="4375"/>
                </a:cubicBezTo>
                <a:close/>
              </a:path>
            </a:pathLst>
          </a:custGeom>
          <a:solidFill>
            <a:srgbClr val="A6D767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9B0575DB-48EC-4732-97ED-E03770BDAECE}"/>
              </a:ext>
            </a:extLst>
          </p:cNvPr>
          <p:cNvGrpSpPr/>
          <p:nvPr/>
        </p:nvGrpSpPr>
        <p:grpSpPr>
          <a:xfrm>
            <a:off x="836686" y="5977271"/>
            <a:ext cx="1660711" cy="807868"/>
            <a:chOff x="2579649" y="5529206"/>
            <a:chExt cx="2452912" cy="1193242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F2AF6BB4-FEDB-449A-9F48-F39650F8A90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45614" y="5529206"/>
              <a:ext cx="2386947" cy="1057689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21000"/>
                </a:prstClr>
              </a:outerShdw>
            </a:effectLst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80B58A14-C712-4DEB-9C52-0C7D35364C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39632" y="6211330"/>
              <a:ext cx="1269277" cy="511118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63945768-7E5C-4CDA-9A12-A0CAB11BE2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9649" y="6281904"/>
              <a:ext cx="1094018" cy="440544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1" name="图片 10">
            <a:extLst>
              <a:ext uri="{FF2B5EF4-FFF2-40B4-BE49-F238E27FC236}">
                <a16:creationId xmlns:a16="http://schemas.microsoft.com/office/drawing/2014/main" id="{A8960E5B-99CF-4AFE-9DC5-6CA448F5429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9995" y="6063713"/>
            <a:ext cx="550926" cy="5529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3000"/>
              </a:prstClr>
            </a:outerShdw>
          </a:effectLst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54B30629-B707-41DC-9B50-424D0A520A0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9012" y="6308726"/>
            <a:ext cx="403927" cy="40544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3000"/>
              </a:prstClr>
            </a:outerShdw>
          </a:effectLst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3B366F80-8B32-4B6F-9814-5E7CAAFEF22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1476" y="29421"/>
            <a:ext cx="1775602" cy="186235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774836" y="1674791"/>
            <a:ext cx="8359393" cy="5039375"/>
          </a:xfrm>
          <a:prstGeom prst="roundRect">
            <a:avLst/>
          </a:prstGeom>
          <a:solidFill>
            <a:schemeClr val="bg1"/>
          </a:solidFill>
          <a:ln w="63500" cmpd="thickThin">
            <a:solidFill>
              <a:schemeClr val="accent1">
                <a:shade val="50000"/>
                <a:alpha val="81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图片 33">
            <a:extLst>
              <a:ext uri="{FF2B5EF4-FFF2-40B4-BE49-F238E27FC236}">
                <a16:creationId xmlns:a16="http://schemas.microsoft.com/office/drawing/2014/main" id="{98651DC6-787D-4940-B259-783ADD0D391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9735" y="4174633"/>
            <a:ext cx="2288302" cy="25923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275401" y="1774238"/>
                <a:ext cx="6104087" cy="158222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5400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</a:rPr>
                        <m:t>.  </m:t>
                      </m:r>
                      <m:r>
                        <a:rPr lang="en-US" sz="5400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5400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54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5400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5400" b="1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54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5401" y="1774238"/>
                <a:ext cx="6104087" cy="158222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2524631" y="3436770"/>
                <a:ext cx="6104087" cy="158222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5400" b="1" i="1" smtClean="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5400" b="1" i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5400" b="1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solidFill>
                    <a:schemeClr val="accent2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4631" y="3436770"/>
                <a:ext cx="6104087" cy="158222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2335995" y="5092335"/>
                <a:ext cx="6104087" cy="158222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5400" b="1" i="1" smtClean="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</a:rPr>
                        <m:t>=   </m:t>
                      </m:r>
                      <m:f>
                        <m:fPr>
                          <m:ctrlPr>
                            <a:rPr lang="en-US" sz="5400" b="1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solidFill>
                    <a:schemeClr val="accent2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5995" y="5092335"/>
                <a:ext cx="6104087" cy="158222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467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3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900" decel="100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4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9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4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8" grpId="0"/>
          <p:bldP spid="39" grpId="0"/>
          <p:bldP spid="4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3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900" decel="100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4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9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4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8" grpId="0"/>
          <p:bldP spid="39" grpId="0"/>
          <p:bldP spid="40" grpId="0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任意多边形: 形状 35">
            <a:extLst>
              <a:ext uri="{FF2B5EF4-FFF2-40B4-BE49-F238E27FC236}">
                <a16:creationId xmlns:a16="http://schemas.microsoft.com/office/drawing/2014/main" id="{9F2A696B-CC8E-4476-90F1-BFC7B55A6682}"/>
              </a:ext>
            </a:extLst>
          </p:cNvPr>
          <p:cNvSpPr/>
          <p:nvPr/>
        </p:nvSpPr>
        <p:spPr>
          <a:xfrm flipH="1">
            <a:off x="0" y="5650192"/>
            <a:ext cx="12192000" cy="1207808"/>
          </a:xfrm>
          <a:custGeom>
            <a:avLst/>
            <a:gdLst>
              <a:gd name="connsiteX0" fmla="*/ 705297 w 12192000"/>
              <a:gd name="connsiteY0" fmla="*/ 663 h 1207808"/>
              <a:gd name="connsiteX1" fmla="*/ 2876551 w 12192000"/>
              <a:gd name="connsiteY1" fmla="*/ 160058 h 1207808"/>
              <a:gd name="connsiteX2" fmla="*/ 6762751 w 12192000"/>
              <a:gd name="connsiteY2" fmla="*/ 388658 h 1207808"/>
              <a:gd name="connsiteX3" fmla="*/ 11125200 w 12192000"/>
              <a:gd name="connsiteY3" fmla="*/ 160058 h 1207808"/>
              <a:gd name="connsiteX4" fmla="*/ 12027266 w 12192000"/>
              <a:gd name="connsiteY4" fmla="*/ 68920 h 1207808"/>
              <a:gd name="connsiteX5" fmla="*/ 12192000 w 12192000"/>
              <a:gd name="connsiteY5" fmla="*/ 46460 h 1207808"/>
              <a:gd name="connsiteX6" fmla="*/ 12192000 w 12192000"/>
              <a:gd name="connsiteY6" fmla="*/ 1207808 h 1207808"/>
              <a:gd name="connsiteX7" fmla="*/ 0 w 12192000"/>
              <a:gd name="connsiteY7" fmla="*/ 1207808 h 1207808"/>
              <a:gd name="connsiteX8" fmla="*/ 0 w 12192000"/>
              <a:gd name="connsiteY8" fmla="*/ 39643 h 1207808"/>
              <a:gd name="connsiteX9" fmla="*/ 107127 w 12192000"/>
              <a:gd name="connsiteY9" fmla="*/ 22450 h 1207808"/>
              <a:gd name="connsiteX10" fmla="*/ 705297 w 12192000"/>
              <a:gd name="connsiteY10" fmla="*/ 663 h 1207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1207808">
                <a:moveTo>
                  <a:pt x="705297" y="663"/>
                </a:moveTo>
                <a:cubicBezTo>
                  <a:pt x="1621036" y="11826"/>
                  <a:pt x="2876551" y="160058"/>
                  <a:pt x="2876551" y="160058"/>
                </a:cubicBezTo>
                <a:cubicBezTo>
                  <a:pt x="4010025" y="217208"/>
                  <a:pt x="5387976" y="388658"/>
                  <a:pt x="6762751" y="388658"/>
                </a:cubicBezTo>
                <a:cubicBezTo>
                  <a:pt x="8137525" y="388658"/>
                  <a:pt x="10109200" y="201333"/>
                  <a:pt x="11125200" y="160058"/>
                </a:cubicBezTo>
                <a:cubicBezTo>
                  <a:pt x="11506200" y="144580"/>
                  <a:pt x="11795671" y="102313"/>
                  <a:pt x="12027266" y="68920"/>
                </a:cubicBezTo>
                <a:lnTo>
                  <a:pt x="12192000" y="46460"/>
                </a:lnTo>
                <a:lnTo>
                  <a:pt x="12192000" y="1207808"/>
                </a:lnTo>
                <a:lnTo>
                  <a:pt x="0" y="1207808"/>
                </a:lnTo>
                <a:lnTo>
                  <a:pt x="0" y="39643"/>
                </a:lnTo>
                <a:lnTo>
                  <a:pt x="107127" y="22450"/>
                </a:lnTo>
                <a:cubicBezTo>
                  <a:pt x="268663" y="3649"/>
                  <a:pt x="476362" y="-2128"/>
                  <a:pt x="705297" y="663"/>
                </a:cubicBezTo>
                <a:close/>
              </a:path>
            </a:pathLst>
          </a:custGeom>
          <a:solidFill>
            <a:srgbClr val="8CC63D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EA3750D4-3563-4D62-B8D4-3512D9326125}"/>
              </a:ext>
            </a:extLst>
          </p:cNvPr>
          <p:cNvGrpSpPr/>
          <p:nvPr/>
        </p:nvGrpSpPr>
        <p:grpSpPr>
          <a:xfrm>
            <a:off x="1753464" y="-1248931"/>
            <a:ext cx="1720180" cy="3135086"/>
            <a:chOff x="9142970" y="-1812924"/>
            <a:chExt cx="2408862" cy="4390233"/>
          </a:xfrm>
        </p:grpSpPr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A0F08617-0E18-4B59-8277-521387D16CC5}"/>
                </a:ext>
              </a:extLst>
            </p:cNvPr>
            <p:cNvCxnSpPr>
              <a:cxnSpLocks/>
            </p:cNvCxnSpPr>
            <p:nvPr/>
          </p:nvCxnSpPr>
          <p:spPr>
            <a:xfrm>
              <a:off x="9791246" y="-1812924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131D3B1A-FA6D-44D8-9774-766A05DAFD6A}"/>
                </a:ext>
              </a:extLst>
            </p:cNvPr>
            <p:cNvCxnSpPr>
              <a:cxnSpLocks/>
            </p:cNvCxnSpPr>
            <p:nvPr/>
          </p:nvCxnSpPr>
          <p:spPr>
            <a:xfrm>
              <a:off x="10995932" y="-1769381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28C5B446-A551-4395-8DA8-15B3E19CF6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42970" y="673071"/>
              <a:ext cx="2408862" cy="1904238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44EAD64A-ED64-4355-AD03-BFA9646EF1CC}"/>
              </a:ext>
            </a:extLst>
          </p:cNvPr>
          <p:cNvGrpSpPr/>
          <p:nvPr/>
        </p:nvGrpSpPr>
        <p:grpSpPr>
          <a:xfrm>
            <a:off x="6961774" y="-2209341"/>
            <a:ext cx="2408862" cy="4390233"/>
            <a:chOff x="9142970" y="-1812924"/>
            <a:chExt cx="2408862" cy="4390233"/>
          </a:xfrm>
        </p:grpSpPr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12C2270D-5E29-42AA-838F-3693CC8A35A4}"/>
                </a:ext>
              </a:extLst>
            </p:cNvPr>
            <p:cNvCxnSpPr>
              <a:cxnSpLocks/>
            </p:cNvCxnSpPr>
            <p:nvPr/>
          </p:nvCxnSpPr>
          <p:spPr>
            <a:xfrm>
              <a:off x="9791246" y="-1812924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48BB9A44-859F-4463-BC22-89ADFBFA7BE0}"/>
                </a:ext>
              </a:extLst>
            </p:cNvPr>
            <p:cNvCxnSpPr>
              <a:cxnSpLocks/>
            </p:cNvCxnSpPr>
            <p:nvPr/>
          </p:nvCxnSpPr>
          <p:spPr>
            <a:xfrm>
              <a:off x="10995932" y="-1769381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2F617444-A5AF-4102-82EF-6F8C79638F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42970" y="673071"/>
              <a:ext cx="2408862" cy="1904238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646E6818-C111-44E0-B1BE-2610A22C34A6}"/>
              </a:ext>
            </a:extLst>
          </p:cNvPr>
          <p:cNvGrpSpPr/>
          <p:nvPr/>
        </p:nvGrpSpPr>
        <p:grpSpPr>
          <a:xfrm>
            <a:off x="9744707" y="-1175117"/>
            <a:ext cx="1447383" cy="2637904"/>
            <a:chOff x="9142970" y="-1812924"/>
            <a:chExt cx="2408862" cy="4390233"/>
          </a:xfrm>
        </p:grpSpPr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6F96FE69-9158-4056-9889-2B61F2A53027}"/>
                </a:ext>
              </a:extLst>
            </p:cNvPr>
            <p:cNvCxnSpPr>
              <a:cxnSpLocks/>
            </p:cNvCxnSpPr>
            <p:nvPr/>
          </p:nvCxnSpPr>
          <p:spPr>
            <a:xfrm>
              <a:off x="9791246" y="-1812924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05981E09-ECF7-459F-9431-F2729D86D2F2}"/>
                </a:ext>
              </a:extLst>
            </p:cNvPr>
            <p:cNvCxnSpPr>
              <a:cxnSpLocks/>
            </p:cNvCxnSpPr>
            <p:nvPr/>
          </p:nvCxnSpPr>
          <p:spPr>
            <a:xfrm>
              <a:off x="10995932" y="-1769381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C61C73CD-8EBD-4310-BA3A-7EAC497FEE0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42970" y="673071"/>
              <a:ext cx="2408862" cy="1904238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4672BC0D-C24C-4A9C-A2AE-A83EC4997F86}"/>
              </a:ext>
            </a:extLst>
          </p:cNvPr>
          <p:cNvGrpSpPr/>
          <p:nvPr/>
        </p:nvGrpSpPr>
        <p:grpSpPr>
          <a:xfrm>
            <a:off x="-2610367" y="1603565"/>
            <a:ext cx="6780362" cy="4482669"/>
            <a:chOff x="4555342" y="2356080"/>
            <a:chExt cx="6780362" cy="4482669"/>
          </a:xfrm>
        </p:grpSpPr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ED315520-4DA1-4075-8D0C-B732EC7D9C10}"/>
                </a:ext>
              </a:extLst>
            </p:cNvPr>
            <p:cNvGrpSpPr/>
            <p:nvPr/>
          </p:nvGrpSpPr>
          <p:grpSpPr>
            <a:xfrm>
              <a:off x="6229559" y="2356080"/>
              <a:ext cx="3431929" cy="4067880"/>
              <a:chOff x="3151515" y="-122220"/>
              <a:chExt cx="5888968" cy="6980220"/>
            </a:xfrm>
          </p:grpSpPr>
          <p:pic>
            <p:nvPicPr>
              <p:cNvPr id="26" name="图片 25">
                <a:extLst>
                  <a:ext uri="{FF2B5EF4-FFF2-40B4-BE49-F238E27FC236}">
                    <a16:creationId xmlns:a16="http://schemas.microsoft.com/office/drawing/2014/main" id="{C800822D-8F60-4678-863F-FF86B3C112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363358" y="0"/>
                <a:ext cx="5465283" cy="6858000"/>
              </a:xfrm>
              <a:prstGeom prst="rect">
                <a:avLst/>
              </a:prstGeom>
            </p:spPr>
          </p:pic>
          <p:pic>
            <p:nvPicPr>
              <p:cNvPr id="27" name="图片 26">
                <a:extLst>
                  <a:ext uri="{FF2B5EF4-FFF2-40B4-BE49-F238E27FC236}">
                    <a16:creationId xmlns:a16="http://schemas.microsoft.com/office/drawing/2014/main" id="{1BE7598A-CCBA-48DA-9A46-5DAA9AC050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151515" y="-122220"/>
                <a:ext cx="5888968" cy="5791226"/>
              </a:xfrm>
              <a:prstGeom prst="rect">
                <a:avLst/>
              </a:prstGeom>
            </p:spPr>
          </p:pic>
        </p:grpSp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BF94B0B0-D63D-41FB-B435-99DE55F822F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55342" y="4623344"/>
              <a:ext cx="6780362" cy="2215405"/>
            </a:xfrm>
            <a:prstGeom prst="rect">
              <a:avLst/>
            </a:prstGeom>
          </p:spPr>
        </p:pic>
      </p:grp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F7890144-EC81-45DD-8FAF-AB146E3E63A4}"/>
              </a:ext>
            </a:extLst>
          </p:cNvPr>
          <p:cNvSpPr/>
          <p:nvPr/>
        </p:nvSpPr>
        <p:spPr>
          <a:xfrm flipH="1">
            <a:off x="0" y="6178008"/>
            <a:ext cx="12192000" cy="679992"/>
          </a:xfrm>
          <a:custGeom>
            <a:avLst/>
            <a:gdLst>
              <a:gd name="connsiteX0" fmla="*/ 12192000 w 12192000"/>
              <a:gd name="connsiteY0" fmla="*/ 0 h 1441991"/>
              <a:gd name="connsiteX1" fmla="*/ 12192000 w 12192000"/>
              <a:gd name="connsiteY1" fmla="*/ 1441991 h 1441991"/>
              <a:gd name="connsiteX2" fmla="*/ 0 w 12192000"/>
              <a:gd name="connsiteY2" fmla="*/ 1441991 h 1441991"/>
              <a:gd name="connsiteX3" fmla="*/ 0 w 12192000"/>
              <a:gd name="connsiteY3" fmla="*/ 218117 h 1441991"/>
              <a:gd name="connsiteX4" fmla="*/ 19050 w 12192000"/>
              <a:gd name="connsiteY4" fmla="*/ 222791 h 1441991"/>
              <a:gd name="connsiteX5" fmla="*/ 4095751 w 12192000"/>
              <a:gd name="connsiteY5" fmla="*/ 1251491 h 1441991"/>
              <a:gd name="connsiteX6" fmla="*/ 5962651 w 12192000"/>
              <a:gd name="connsiteY6" fmla="*/ 1327691 h 1441991"/>
              <a:gd name="connsiteX7" fmla="*/ 8743950 w 12192000"/>
              <a:gd name="connsiteY7" fmla="*/ 584741 h 1441991"/>
              <a:gd name="connsiteX8" fmla="*/ 10953750 w 12192000"/>
              <a:gd name="connsiteY8" fmla="*/ 127541 h 1441991"/>
              <a:gd name="connsiteX9" fmla="*/ 12011667 w 12192000"/>
              <a:gd name="connsiteY9" fmla="*/ 4375 h 1441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1441991">
                <a:moveTo>
                  <a:pt x="12192000" y="0"/>
                </a:moveTo>
                <a:lnTo>
                  <a:pt x="12192000" y="1441991"/>
                </a:lnTo>
                <a:lnTo>
                  <a:pt x="0" y="1441991"/>
                </a:lnTo>
                <a:lnTo>
                  <a:pt x="0" y="218117"/>
                </a:lnTo>
                <a:lnTo>
                  <a:pt x="19050" y="222791"/>
                </a:lnTo>
                <a:cubicBezTo>
                  <a:pt x="873125" y="406941"/>
                  <a:pt x="3105150" y="1067341"/>
                  <a:pt x="4095751" y="1251491"/>
                </a:cubicBezTo>
                <a:cubicBezTo>
                  <a:pt x="5086351" y="1435641"/>
                  <a:pt x="5187951" y="1438816"/>
                  <a:pt x="5962651" y="1327691"/>
                </a:cubicBezTo>
                <a:cubicBezTo>
                  <a:pt x="6737350" y="1216566"/>
                  <a:pt x="7912101" y="784766"/>
                  <a:pt x="8743950" y="584741"/>
                </a:cubicBezTo>
                <a:cubicBezTo>
                  <a:pt x="9575800" y="384716"/>
                  <a:pt x="10293350" y="219616"/>
                  <a:pt x="10953750" y="127541"/>
                </a:cubicBezTo>
                <a:cubicBezTo>
                  <a:pt x="11325225" y="75749"/>
                  <a:pt x="11684645" y="23957"/>
                  <a:pt x="12011667" y="4375"/>
                </a:cubicBezTo>
                <a:close/>
              </a:path>
            </a:pathLst>
          </a:custGeom>
          <a:solidFill>
            <a:srgbClr val="A6D767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9B0575DB-48EC-4732-97ED-E03770BDAECE}"/>
              </a:ext>
            </a:extLst>
          </p:cNvPr>
          <p:cNvGrpSpPr/>
          <p:nvPr/>
        </p:nvGrpSpPr>
        <p:grpSpPr>
          <a:xfrm>
            <a:off x="836686" y="5977271"/>
            <a:ext cx="1660711" cy="807868"/>
            <a:chOff x="2579649" y="5529206"/>
            <a:chExt cx="2452912" cy="1193242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F2AF6BB4-FEDB-449A-9F48-F39650F8A90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45614" y="5529206"/>
              <a:ext cx="2386947" cy="1057689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21000"/>
                </a:prstClr>
              </a:outerShdw>
            </a:effectLst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80B58A14-C712-4DEB-9C52-0C7D35364C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39632" y="6211330"/>
              <a:ext cx="1269277" cy="511118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63945768-7E5C-4CDA-9A12-A0CAB11BE2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9649" y="6281904"/>
              <a:ext cx="1094018" cy="440544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1" name="图片 10">
            <a:extLst>
              <a:ext uri="{FF2B5EF4-FFF2-40B4-BE49-F238E27FC236}">
                <a16:creationId xmlns:a16="http://schemas.microsoft.com/office/drawing/2014/main" id="{A8960E5B-99CF-4AFE-9DC5-6CA448F5429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9995" y="6063713"/>
            <a:ext cx="550926" cy="5529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3000"/>
              </a:prstClr>
            </a:outerShdw>
          </a:effectLst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54B30629-B707-41DC-9B50-424D0A520A0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9012" y="6308726"/>
            <a:ext cx="403927" cy="40544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3000"/>
              </a:prstClr>
            </a:outerShdw>
          </a:effectLst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3B366F80-8B32-4B6F-9814-5E7CAAFEF22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1476" y="29421"/>
            <a:ext cx="1775602" cy="186235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774836" y="1674791"/>
            <a:ext cx="8359393" cy="5039375"/>
          </a:xfrm>
          <a:prstGeom prst="roundRect">
            <a:avLst/>
          </a:prstGeom>
          <a:solidFill>
            <a:schemeClr val="bg1"/>
          </a:solidFill>
          <a:ln w="63500" cmpd="thickThin">
            <a:solidFill>
              <a:schemeClr val="accent1">
                <a:shade val="50000"/>
                <a:alpha val="81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图片 33">
            <a:extLst>
              <a:ext uri="{FF2B5EF4-FFF2-40B4-BE49-F238E27FC236}">
                <a16:creationId xmlns:a16="http://schemas.microsoft.com/office/drawing/2014/main" id="{98651DC6-787D-4940-B259-783ADD0D391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9735" y="4174633"/>
            <a:ext cx="2288302" cy="25923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275401" y="1774238"/>
                <a:ext cx="6104087" cy="158222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5400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</a:rPr>
                        <m:t>.  </m:t>
                      </m:r>
                      <m:r>
                        <a:rPr lang="en-US" sz="5400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5400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54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5400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5400" b="1" i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54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5401" y="1774238"/>
                <a:ext cx="6104087" cy="158222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2524631" y="3436770"/>
                <a:ext cx="6104087" cy="158222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5400" b="1" i="1" smtClean="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5400" b="1" i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5400" b="1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solidFill>
                    <a:schemeClr val="accent2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4631" y="3436770"/>
                <a:ext cx="6104087" cy="158222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2202645" y="5092335"/>
                <a:ext cx="6104087" cy="158222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5400" b="1" i="1" smtClean="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</a:rPr>
                        <m:t> =     </m:t>
                      </m:r>
                      <m:f>
                        <m:fPr>
                          <m:ctrlPr>
                            <a:rPr lang="en-US" sz="5400" b="1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17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solidFill>
                    <a:schemeClr val="accent2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2645" y="5092335"/>
                <a:ext cx="6104087" cy="158222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893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3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900" decel="100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4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9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4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8" grpId="0"/>
          <p:bldP spid="39" grpId="0"/>
          <p:bldP spid="4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3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900" decel="100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4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9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4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8" grpId="0"/>
          <p:bldP spid="39" grpId="0"/>
          <p:bldP spid="40" grpId="0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任意多边形: 形状 35">
            <a:extLst>
              <a:ext uri="{FF2B5EF4-FFF2-40B4-BE49-F238E27FC236}">
                <a16:creationId xmlns:a16="http://schemas.microsoft.com/office/drawing/2014/main" id="{9F2A696B-CC8E-4476-90F1-BFC7B55A6682}"/>
              </a:ext>
            </a:extLst>
          </p:cNvPr>
          <p:cNvSpPr/>
          <p:nvPr/>
        </p:nvSpPr>
        <p:spPr>
          <a:xfrm flipH="1">
            <a:off x="0" y="5650192"/>
            <a:ext cx="12192000" cy="1207808"/>
          </a:xfrm>
          <a:custGeom>
            <a:avLst/>
            <a:gdLst>
              <a:gd name="connsiteX0" fmla="*/ 705297 w 12192000"/>
              <a:gd name="connsiteY0" fmla="*/ 663 h 1207808"/>
              <a:gd name="connsiteX1" fmla="*/ 2876551 w 12192000"/>
              <a:gd name="connsiteY1" fmla="*/ 160058 h 1207808"/>
              <a:gd name="connsiteX2" fmla="*/ 6762751 w 12192000"/>
              <a:gd name="connsiteY2" fmla="*/ 388658 h 1207808"/>
              <a:gd name="connsiteX3" fmla="*/ 11125200 w 12192000"/>
              <a:gd name="connsiteY3" fmla="*/ 160058 h 1207808"/>
              <a:gd name="connsiteX4" fmla="*/ 12027266 w 12192000"/>
              <a:gd name="connsiteY4" fmla="*/ 68920 h 1207808"/>
              <a:gd name="connsiteX5" fmla="*/ 12192000 w 12192000"/>
              <a:gd name="connsiteY5" fmla="*/ 46460 h 1207808"/>
              <a:gd name="connsiteX6" fmla="*/ 12192000 w 12192000"/>
              <a:gd name="connsiteY6" fmla="*/ 1207808 h 1207808"/>
              <a:gd name="connsiteX7" fmla="*/ 0 w 12192000"/>
              <a:gd name="connsiteY7" fmla="*/ 1207808 h 1207808"/>
              <a:gd name="connsiteX8" fmla="*/ 0 w 12192000"/>
              <a:gd name="connsiteY8" fmla="*/ 39643 h 1207808"/>
              <a:gd name="connsiteX9" fmla="*/ 107127 w 12192000"/>
              <a:gd name="connsiteY9" fmla="*/ 22450 h 1207808"/>
              <a:gd name="connsiteX10" fmla="*/ 705297 w 12192000"/>
              <a:gd name="connsiteY10" fmla="*/ 663 h 1207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1207808">
                <a:moveTo>
                  <a:pt x="705297" y="663"/>
                </a:moveTo>
                <a:cubicBezTo>
                  <a:pt x="1621036" y="11826"/>
                  <a:pt x="2876551" y="160058"/>
                  <a:pt x="2876551" y="160058"/>
                </a:cubicBezTo>
                <a:cubicBezTo>
                  <a:pt x="4010025" y="217208"/>
                  <a:pt x="5387976" y="388658"/>
                  <a:pt x="6762751" y="388658"/>
                </a:cubicBezTo>
                <a:cubicBezTo>
                  <a:pt x="8137525" y="388658"/>
                  <a:pt x="10109200" y="201333"/>
                  <a:pt x="11125200" y="160058"/>
                </a:cubicBezTo>
                <a:cubicBezTo>
                  <a:pt x="11506200" y="144580"/>
                  <a:pt x="11795671" y="102313"/>
                  <a:pt x="12027266" y="68920"/>
                </a:cubicBezTo>
                <a:lnTo>
                  <a:pt x="12192000" y="46460"/>
                </a:lnTo>
                <a:lnTo>
                  <a:pt x="12192000" y="1207808"/>
                </a:lnTo>
                <a:lnTo>
                  <a:pt x="0" y="1207808"/>
                </a:lnTo>
                <a:lnTo>
                  <a:pt x="0" y="39643"/>
                </a:lnTo>
                <a:lnTo>
                  <a:pt x="107127" y="22450"/>
                </a:lnTo>
                <a:cubicBezTo>
                  <a:pt x="268663" y="3649"/>
                  <a:pt x="476362" y="-2128"/>
                  <a:pt x="705297" y="663"/>
                </a:cubicBezTo>
                <a:close/>
              </a:path>
            </a:pathLst>
          </a:custGeom>
          <a:solidFill>
            <a:srgbClr val="8CC63D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EA3750D4-3563-4D62-B8D4-3512D9326125}"/>
              </a:ext>
            </a:extLst>
          </p:cNvPr>
          <p:cNvGrpSpPr/>
          <p:nvPr/>
        </p:nvGrpSpPr>
        <p:grpSpPr>
          <a:xfrm>
            <a:off x="1753464" y="-1248931"/>
            <a:ext cx="1720180" cy="3135086"/>
            <a:chOff x="9142970" y="-1812924"/>
            <a:chExt cx="2408862" cy="4390233"/>
          </a:xfrm>
        </p:grpSpPr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A0F08617-0E18-4B59-8277-521387D16CC5}"/>
                </a:ext>
              </a:extLst>
            </p:cNvPr>
            <p:cNvCxnSpPr>
              <a:cxnSpLocks/>
            </p:cNvCxnSpPr>
            <p:nvPr/>
          </p:nvCxnSpPr>
          <p:spPr>
            <a:xfrm>
              <a:off x="9791246" y="-1812924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131D3B1A-FA6D-44D8-9774-766A05DAFD6A}"/>
                </a:ext>
              </a:extLst>
            </p:cNvPr>
            <p:cNvCxnSpPr>
              <a:cxnSpLocks/>
            </p:cNvCxnSpPr>
            <p:nvPr/>
          </p:nvCxnSpPr>
          <p:spPr>
            <a:xfrm>
              <a:off x="10995932" y="-1769381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28C5B446-A551-4395-8DA8-15B3E19CF6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42970" y="673071"/>
              <a:ext cx="2408862" cy="1904238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44EAD64A-ED64-4355-AD03-BFA9646EF1CC}"/>
              </a:ext>
            </a:extLst>
          </p:cNvPr>
          <p:cNvGrpSpPr/>
          <p:nvPr/>
        </p:nvGrpSpPr>
        <p:grpSpPr>
          <a:xfrm>
            <a:off x="6961774" y="-2209341"/>
            <a:ext cx="2408862" cy="4390233"/>
            <a:chOff x="9142970" y="-1812924"/>
            <a:chExt cx="2408862" cy="4390233"/>
          </a:xfrm>
        </p:grpSpPr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12C2270D-5E29-42AA-838F-3693CC8A35A4}"/>
                </a:ext>
              </a:extLst>
            </p:cNvPr>
            <p:cNvCxnSpPr>
              <a:cxnSpLocks/>
            </p:cNvCxnSpPr>
            <p:nvPr/>
          </p:nvCxnSpPr>
          <p:spPr>
            <a:xfrm>
              <a:off x="9791246" y="-1812924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48BB9A44-859F-4463-BC22-89ADFBFA7BE0}"/>
                </a:ext>
              </a:extLst>
            </p:cNvPr>
            <p:cNvCxnSpPr>
              <a:cxnSpLocks/>
            </p:cNvCxnSpPr>
            <p:nvPr/>
          </p:nvCxnSpPr>
          <p:spPr>
            <a:xfrm>
              <a:off x="10995932" y="-1769381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2F617444-A5AF-4102-82EF-6F8C79638F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42970" y="673071"/>
              <a:ext cx="2408862" cy="1904238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646E6818-C111-44E0-B1BE-2610A22C34A6}"/>
              </a:ext>
            </a:extLst>
          </p:cNvPr>
          <p:cNvGrpSpPr/>
          <p:nvPr/>
        </p:nvGrpSpPr>
        <p:grpSpPr>
          <a:xfrm>
            <a:off x="9744707" y="-1175117"/>
            <a:ext cx="1447383" cy="2637904"/>
            <a:chOff x="9142970" y="-1812924"/>
            <a:chExt cx="2408862" cy="4390233"/>
          </a:xfrm>
        </p:grpSpPr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6F96FE69-9158-4056-9889-2B61F2A53027}"/>
                </a:ext>
              </a:extLst>
            </p:cNvPr>
            <p:cNvCxnSpPr>
              <a:cxnSpLocks/>
            </p:cNvCxnSpPr>
            <p:nvPr/>
          </p:nvCxnSpPr>
          <p:spPr>
            <a:xfrm>
              <a:off x="9791246" y="-1812924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05981E09-ECF7-459F-9431-F2729D86D2F2}"/>
                </a:ext>
              </a:extLst>
            </p:cNvPr>
            <p:cNvCxnSpPr>
              <a:cxnSpLocks/>
            </p:cNvCxnSpPr>
            <p:nvPr/>
          </p:nvCxnSpPr>
          <p:spPr>
            <a:xfrm>
              <a:off x="10995932" y="-1769381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C61C73CD-8EBD-4310-BA3A-7EAC497FEE0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42970" y="673071"/>
              <a:ext cx="2408862" cy="1904238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4672BC0D-C24C-4A9C-A2AE-A83EC4997F86}"/>
              </a:ext>
            </a:extLst>
          </p:cNvPr>
          <p:cNvGrpSpPr/>
          <p:nvPr/>
        </p:nvGrpSpPr>
        <p:grpSpPr>
          <a:xfrm>
            <a:off x="-2610367" y="1603565"/>
            <a:ext cx="6780362" cy="4482669"/>
            <a:chOff x="4555342" y="2356080"/>
            <a:chExt cx="6780362" cy="4482669"/>
          </a:xfrm>
        </p:grpSpPr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ED315520-4DA1-4075-8D0C-B732EC7D9C10}"/>
                </a:ext>
              </a:extLst>
            </p:cNvPr>
            <p:cNvGrpSpPr/>
            <p:nvPr/>
          </p:nvGrpSpPr>
          <p:grpSpPr>
            <a:xfrm>
              <a:off x="6229559" y="2356080"/>
              <a:ext cx="3431929" cy="4067880"/>
              <a:chOff x="3151515" y="-122220"/>
              <a:chExt cx="5888968" cy="6980220"/>
            </a:xfrm>
          </p:grpSpPr>
          <p:pic>
            <p:nvPicPr>
              <p:cNvPr id="26" name="图片 25">
                <a:extLst>
                  <a:ext uri="{FF2B5EF4-FFF2-40B4-BE49-F238E27FC236}">
                    <a16:creationId xmlns:a16="http://schemas.microsoft.com/office/drawing/2014/main" id="{C800822D-8F60-4678-863F-FF86B3C112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363358" y="0"/>
                <a:ext cx="5465283" cy="6858000"/>
              </a:xfrm>
              <a:prstGeom prst="rect">
                <a:avLst/>
              </a:prstGeom>
            </p:spPr>
          </p:pic>
          <p:pic>
            <p:nvPicPr>
              <p:cNvPr id="27" name="图片 26">
                <a:extLst>
                  <a:ext uri="{FF2B5EF4-FFF2-40B4-BE49-F238E27FC236}">
                    <a16:creationId xmlns:a16="http://schemas.microsoft.com/office/drawing/2014/main" id="{1BE7598A-CCBA-48DA-9A46-5DAA9AC050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151515" y="-122220"/>
                <a:ext cx="5888968" cy="5791226"/>
              </a:xfrm>
              <a:prstGeom prst="rect">
                <a:avLst/>
              </a:prstGeom>
            </p:spPr>
          </p:pic>
        </p:grpSp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BF94B0B0-D63D-41FB-B435-99DE55F822F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55342" y="4623344"/>
              <a:ext cx="6780362" cy="2215405"/>
            </a:xfrm>
            <a:prstGeom prst="rect">
              <a:avLst/>
            </a:prstGeom>
          </p:spPr>
        </p:pic>
      </p:grp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F7890144-EC81-45DD-8FAF-AB146E3E63A4}"/>
              </a:ext>
            </a:extLst>
          </p:cNvPr>
          <p:cNvSpPr/>
          <p:nvPr/>
        </p:nvSpPr>
        <p:spPr>
          <a:xfrm flipH="1">
            <a:off x="0" y="6178008"/>
            <a:ext cx="12192000" cy="679992"/>
          </a:xfrm>
          <a:custGeom>
            <a:avLst/>
            <a:gdLst>
              <a:gd name="connsiteX0" fmla="*/ 12192000 w 12192000"/>
              <a:gd name="connsiteY0" fmla="*/ 0 h 1441991"/>
              <a:gd name="connsiteX1" fmla="*/ 12192000 w 12192000"/>
              <a:gd name="connsiteY1" fmla="*/ 1441991 h 1441991"/>
              <a:gd name="connsiteX2" fmla="*/ 0 w 12192000"/>
              <a:gd name="connsiteY2" fmla="*/ 1441991 h 1441991"/>
              <a:gd name="connsiteX3" fmla="*/ 0 w 12192000"/>
              <a:gd name="connsiteY3" fmla="*/ 218117 h 1441991"/>
              <a:gd name="connsiteX4" fmla="*/ 19050 w 12192000"/>
              <a:gd name="connsiteY4" fmla="*/ 222791 h 1441991"/>
              <a:gd name="connsiteX5" fmla="*/ 4095751 w 12192000"/>
              <a:gd name="connsiteY5" fmla="*/ 1251491 h 1441991"/>
              <a:gd name="connsiteX6" fmla="*/ 5962651 w 12192000"/>
              <a:gd name="connsiteY6" fmla="*/ 1327691 h 1441991"/>
              <a:gd name="connsiteX7" fmla="*/ 8743950 w 12192000"/>
              <a:gd name="connsiteY7" fmla="*/ 584741 h 1441991"/>
              <a:gd name="connsiteX8" fmla="*/ 10953750 w 12192000"/>
              <a:gd name="connsiteY8" fmla="*/ 127541 h 1441991"/>
              <a:gd name="connsiteX9" fmla="*/ 12011667 w 12192000"/>
              <a:gd name="connsiteY9" fmla="*/ 4375 h 1441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1441991">
                <a:moveTo>
                  <a:pt x="12192000" y="0"/>
                </a:moveTo>
                <a:lnTo>
                  <a:pt x="12192000" y="1441991"/>
                </a:lnTo>
                <a:lnTo>
                  <a:pt x="0" y="1441991"/>
                </a:lnTo>
                <a:lnTo>
                  <a:pt x="0" y="218117"/>
                </a:lnTo>
                <a:lnTo>
                  <a:pt x="19050" y="222791"/>
                </a:lnTo>
                <a:cubicBezTo>
                  <a:pt x="873125" y="406941"/>
                  <a:pt x="3105150" y="1067341"/>
                  <a:pt x="4095751" y="1251491"/>
                </a:cubicBezTo>
                <a:cubicBezTo>
                  <a:pt x="5086351" y="1435641"/>
                  <a:pt x="5187951" y="1438816"/>
                  <a:pt x="5962651" y="1327691"/>
                </a:cubicBezTo>
                <a:cubicBezTo>
                  <a:pt x="6737350" y="1216566"/>
                  <a:pt x="7912101" y="784766"/>
                  <a:pt x="8743950" y="584741"/>
                </a:cubicBezTo>
                <a:cubicBezTo>
                  <a:pt x="9575800" y="384716"/>
                  <a:pt x="10293350" y="219616"/>
                  <a:pt x="10953750" y="127541"/>
                </a:cubicBezTo>
                <a:cubicBezTo>
                  <a:pt x="11325225" y="75749"/>
                  <a:pt x="11684645" y="23957"/>
                  <a:pt x="12011667" y="4375"/>
                </a:cubicBezTo>
                <a:close/>
              </a:path>
            </a:pathLst>
          </a:custGeom>
          <a:solidFill>
            <a:srgbClr val="A6D767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9B0575DB-48EC-4732-97ED-E03770BDAECE}"/>
              </a:ext>
            </a:extLst>
          </p:cNvPr>
          <p:cNvGrpSpPr/>
          <p:nvPr/>
        </p:nvGrpSpPr>
        <p:grpSpPr>
          <a:xfrm>
            <a:off x="836686" y="5977271"/>
            <a:ext cx="1660711" cy="807868"/>
            <a:chOff x="2579649" y="5529206"/>
            <a:chExt cx="2452912" cy="1193242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F2AF6BB4-FEDB-449A-9F48-F39650F8A90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45614" y="5529206"/>
              <a:ext cx="2386947" cy="1057689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21000"/>
                </a:prstClr>
              </a:outerShdw>
            </a:effectLst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80B58A14-C712-4DEB-9C52-0C7D35364C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39632" y="6211330"/>
              <a:ext cx="1269277" cy="511118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63945768-7E5C-4CDA-9A12-A0CAB11BE2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9649" y="6281904"/>
              <a:ext cx="1094018" cy="440544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1" name="图片 10">
            <a:extLst>
              <a:ext uri="{FF2B5EF4-FFF2-40B4-BE49-F238E27FC236}">
                <a16:creationId xmlns:a16="http://schemas.microsoft.com/office/drawing/2014/main" id="{A8960E5B-99CF-4AFE-9DC5-6CA448F5429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9995" y="6063713"/>
            <a:ext cx="550926" cy="5529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3000"/>
              </a:prstClr>
            </a:outerShdw>
          </a:effectLst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54B30629-B707-41DC-9B50-424D0A520A0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9012" y="6308726"/>
            <a:ext cx="403927" cy="40544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3000"/>
              </a:prstClr>
            </a:outerShdw>
          </a:effectLst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3B366F80-8B32-4B6F-9814-5E7CAAFEF22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1476" y="29421"/>
            <a:ext cx="1775602" cy="186235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774836" y="1674791"/>
            <a:ext cx="8359393" cy="5039375"/>
          </a:xfrm>
          <a:prstGeom prst="roundRect">
            <a:avLst/>
          </a:prstGeom>
          <a:solidFill>
            <a:schemeClr val="bg1"/>
          </a:solidFill>
          <a:ln w="63500" cmpd="thickThin">
            <a:solidFill>
              <a:schemeClr val="accent1">
                <a:shade val="50000"/>
                <a:alpha val="81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图片 33">
            <a:extLst>
              <a:ext uri="{FF2B5EF4-FFF2-40B4-BE49-F238E27FC236}">
                <a16:creationId xmlns:a16="http://schemas.microsoft.com/office/drawing/2014/main" id="{98651DC6-787D-4940-B259-783ADD0D391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9735" y="4174633"/>
            <a:ext cx="2288302" cy="25923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275401" y="1774238"/>
                <a:ext cx="6104087" cy="158222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5400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</a:rPr>
                        <m:t>. </m:t>
                      </m:r>
                      <m:f>
                        <m:fPr>
                          <m:ctrlPr>
                            <a:rPr lang="en-US" sz="54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25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5400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5400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5400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54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5401" y="1774238"/>
                <a:ext cx="6104087" cy="158222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2524631" y="3436770"/>
                <a:ext cx="6104087" cy="158222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5400" b="1" i="1" smtClean="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5400" b="1" i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5400" b="1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25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48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8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1" i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solidFill>
                    <a:schemeClr val="accent2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4631" y="3436770"/>
                <a:ext cx="6104087" cy="158222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2202645" y="5092335"/>
                <a:ext cx="6104087" cy="158222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5400" b="1" i="1" smtClean="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</a:rPr>
                        <m:t> =      </m:t>
                      </m:r>
                      <m:f>
                        <m:fPr>
                          <m:ctrlPr>
                            <a:rPr lang="en-US" sz="5400" b="1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45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solidFill>
                    <a:schemeClr val="accent2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2645" y="5092335"/>
                <a:ext cx="6104087" cy="158222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3021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3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900" decel="100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4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9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4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8" grpId="0"/>
          <p:bldP spid="39" grpId="0"/>
          <p:bldP spid="4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3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900" decel="100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4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9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4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8" grpId="0"/>
          <p:bldP spid="39" grpId="0"/>
          <p:bldP spid="40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5FB8F193-6019-4884-9664-8B39994C8C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1046" y="3932540"/>
            <a:ext cx="10481815" cy="1745641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693B8F90-7060-4FAA-BB6E-913CF13466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9419" y="3865487"/>
            <a:ext cx="10481041" cy="174112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D39E90F7-EF2A-41EE-8CB6-93942322CE2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6420" y="240474"/>
            <a:ext cx="1965985" cy="5863464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75C979CE-849B-4CAC-B125-650507AB33A3}"/>
              </a:ext>
            </a:extLst>
          </p:cNvPr>
          <p:cNvGrpSpPr/>
          <p:nvPr/>
        </p:nvGrpSpPr>
        <p:grpSpPr>
          <a:xfrm>
            <a:off x="-1035322" y="-829139"/>
            <a:ext cx="2478651" cy="2478651"/>
            <a:chOff x="14658975" y="-3295650"/>
            <a:chExt cx="3200400" cy="3200400"/>
          </a:xfrm>
        </p:grpSpPr>
        <p:sp>
          <p:nvSpPr>
            <p:cNvPr id="8" name="星形: 十二角 19">
              <a:extLst>
                <a:ext uri="{FF2B5EF4-FFF2-40B4-BE49-F238E27FC236}">
                  <a16:creationId xmlns:a16="http://schemas.microsoft.com/office/drawing/2014/main" id="{2AA2F5DD-640F-4CF8-8AAD-E771F7B36125}"/>
                </a:ext>
              </a:extLst>
            </p:cNvPr>
            <p:cNvSpPr/>
            <p:nvPr/>
          </p:nvSpPr>
          <p:spPr>
            <a:xfrm>
              <a:off x="14658975" y="-3295650"/>
              <a:ext cx="3200400" cy="3200400"/>
            </a:xfrm>
            <a:custGeom>
              <a:avLst/>
              <a:gdLst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200400" h="3200400">
                  <a:moveTo>
                    <a:pt x="0" y="1600200"/>
                  </a:moveTo>
                  <a:cubicBezTo>
                    <a:pt x="149434" y="1436357"/>
                    <a:pt x="260768" y="1356333"/>
                    <a:pt x="448302" y="1291550"/>
                  </a:cubicBezTo>
                  <a:cubicBezTo>
                    <a:pt x="294130" y="1112493"/>
                    <a:pt x="254258" y="1024877"/>
                    <a:pt x="214386" y="800100"/>
                  </a:cubicBezTo>
                  <a:cubicBezTo>
                    <a:pt x="395241" y="724757"/>
                    <a:pt x="537997" y="740855"/>
                    <a:pt x="756952" y="756952"/>
                  </a:cubicBezTo>
                  <a:cubicBezTo>
                    <a:pt x="756095" y="576097"/>
                    <a:pt x="739997" y="418101"/>
                    <a:pt x="800100" y="214386"/>
                  </a:cubicBezTo>
                  <a:cubicBezTo>
                    <a:pt x="1032497" y="292358"/>
                    <a:pt x="1127733" y="332230"/>
                    <a:pt x="1291550" y="448302"/>
                  </a:cubicBezTo>
                  <a:cubicBezTo>
                    <a:pt x="1394433" y="253148"/>
                    <a:pt x="1451597" y="157054"/>
                    <a:pt x="1600200" y="0"/>
                  </a:cubicBezTo>
                  <a:cubicBezTo>
                    <a:pt x="1741183" y="157054"/>
                    <a:pt x="1821207" y="230288"/>
                    <a:pt x="1908850" y="448302"/>
                  </a:cubicBezTo>
                  <a:cubicBezTo>
                    <a:pt x="2103147" y="309370"/>
                    <a:pt x="2152663" y="269498"/>
                    <a:pt x="2400300" y="214386"/>
                  </a:cubicBezTo>
                  <a:cubicBezTo>
                    <a:pt x="2460403" y="433341"/>
                    <a:pt x="2482405" y="522757"/>
                    <a:pt x="2443448" y="756952"/>
                  </a:cubicBezTo>
                  <a:cubicBezTo>
                    <a:pt x="2685263" y="725615"/>
                    <a:pt x="2767059" y="717137"/>
                    <a:pt x="2986014" y="800100"/>
                  </a:cubicBezTo>
                  <a:cubicBezTo>
                    <a:pt x="2930902" y="1017257"/>
                    <a:pt x="2913890" y="1104873"/>
                    <a:pt x="2752098" y="1291550"/>
                  </a:cubicBezTo>
                  <a:cubicBezTo>
                    <a:pt x="2985352" y="1371573"/>
                    <a:pt x="3058586" y="1451597"/>
                    <a:pt x="3200400" y="1600200"/>
                  </a:cubicBezTo>
                  <a:cubicBezTo>
                    <a:pt x="3058586" y="1771663"/>
                    <a:pt x="2947252" y="1828827"/>
                    <a:pt x="2752098" y="1908850"/>
                  </a:cubicBezTo>
                  <a:cubicBezTo>
                    <a:pt x="2883410" y="2103147"/>
                    <a:pt x="2953762" y="2198383"/>
                    <a:pt x="2986014" y="2400300"/>
                  </a:cubicBezTo>
                  <a:cubicBezTo>
                    <a:pt x="2774679" y="2483263"/>
                    <a:pt x="2631923" y="2467165"/>
                    <a:pt x="2443448" y="2443448"/>
                  </a:cubicBezTo>
                  <a:cubicBezTo>
                    <a:pt x="2474785" y="2692883"/>
                    <a:pt x="2475643" y="2751819"/>
                    <a:pt x="2400300" y="2986014"/>
                  </a:cubicBezTo>
                  <a:cubicBezTo>
                    <a:pt x="2160283" y="2938522"/>
                    <a:pt x="2087907" y="2898650"/>
                    <a:pt x="1908850" y="2752098"/>
                  </a:cubicBezTo>
                  <a:cubicBezTo>
                    <a:pt x="1851687" y="2962492"/>
                    <a:pt x="1771663" y="3035726"/>
                    <a:pt x="1600200" y="3200400"/>
                  </a:cubicBezTo>
                  <a:cubicBezTo>
                    <a:pt x="1436357" y="3058586"/>
                    <a:pt x="1371573" y="2939632"/>
                    <a:pt x="1291550" y="2752098"/>
                  </a:cubicBezTo>
                  <a:cubicBezTo>
                    <a:pt x="1120113" y="2906270"/>
                    <a:pt x="1002017" y="2938522"/>
                    <a:pt x="800100" y="2986014"/>
                  </a:cubicBezTo>
                  <a:cubicBezTo>
                    <a:pt x="732377" y="2759439"/>
                    <a:pt x="748475" y="2647163"/>
                    <a:pt x="756952" y="2443448"/>
                  </a:cubicBezTo>
                  <a:cubicBezTo>
                    <a:pt x="530377" y="2467165"/>
                    <a:pt x="425721" y="2475643"/>
                    <a:pt x="214386" y="2400300"/>
                  </a:cubicBezTo>
                  <a:cubicBezTo>
                    <a:pt x="254258" y="2183143"/>
                    <a:pt x="324610" y="2072667"/>
                    <a:pt x="448302" y="1908850"/>
                  </a:cubicBezTo>
                  <a:cubicBezTo>
                    <a:pt x="222668" y="1813587"/>
                    <a:pt x="126574" y="1733563"/>
                    <a:pt x="0" y="1600200"/>
                  </a:cubicBezTo>
                  <a:close/>
                </a:path>
              </a:pathLst>
            </a:custGeom>
            <a:solidFill>
              <a:srgbClr val="FBA31E"/>
            </a:solidFill>
            <a:ln>
              <a:noFill/>
            </a:ln>
            <a:effectLst>
              <a:outerShdw blurRad="165100" sx="102000" sy="102000" algn="c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B931F284-F319-4FE2-AE4E-E15788D4E89A}"/>
                </a:ext>
              </a:extLst>
            </p:cNvPr>
            <p:cNvSpPr/>
            <p:nvPr/>
          </p:nvSpPr>
          <p:spPr>
            <a:xfrm>
              <a:off x="15089505" y="-2865120"/>
              <a:ext cx="2339340" cy="2339340"/>
            </a:xfrm>
            <a:prstGeom prst="ellipse">
              <a:avLst/>
            </a:prstGeom>
            <a:solidFill>
              <a:srgbClr val="F9CC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A29C05DC-26C6-46C2-B350-467250309B49}"/>
              </a:ext>
            </a:extLst>
          </p:cNvPr>
          <p:cNvGrpSpPr/>
          <p:nvPr/>
        </p:nvGrpSpPr>
        <p:grpSpPr>
          <a:xfrm>
            <a:off x="5483112" y="-4397789"/>
            <a:ext cx="1891723" cy="2976378"/>
            <a:chOff x="9142970" y="-1812924"/>
            <a:chExt cx="2408862" cy="4390233"/>
          </a:xfrm>
        </p:grpSpPr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A8A66654-EFC2-4245-96CE-DEA99195B3D0}"/>
                </a:ext>
              </a:extLst>
            </p:cNvPr>
            <p:cNvCxnSpPr>
              <a:cxnSpLocks/>
            </p:cNvCxnSpPr>
            <p:nvPr/>
          </p:nvCxnSpPr>
          <p:spPr>
            <a:xfrm>
              <a:off x="9791246" y="-1812924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A78311D1-222B-498D-A4C5-241F271A01B2}"/>
                </a:ext>
              </a:extLst>
            </p:cNvPr>
            <p:cNvCxnSpPr>
              <a:cxnSpLocks/>
            </p:cNvCxnSpPr>
            <p:nvPr/>
          </p:nvCxnSpPr>
          <p:spPr>
            <a:xfrm>
              <a:off x="10995932" y="-1769381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F2C3882-7369-409A-A4BD-D4F9AA5A4BC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42970" y="673071"/>
              <a:ext cx="2408862" cy="1904238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pic>
        <p:nvPicPr>
          <p:cNvPr id="27" name="图形 3">
            <a:extLst>
              <a:ext uri="{FF2B5EF4-FFF2-40B4-BE49-F238E27FC236}">
                <a16:creationId xmlns:a16="http://schemas.microsoft.com/office/drawing/2014/main" id="{449103B8-A37F-4F50-A5FC-EA7C234A56F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854881" y="808972"/>
            <a:ext cx="8112728" cy="4424329"/>
          </a:xfrm>
          <a:prstGeom prst="rect">
            <a:avLst/>
          </a:prstGeom>
          <a:effectLst>
            <a:outerShdw blurRad="25400" algn="ctr" rotWithShape="0">
              <a:prstClr val="black">
                <a:alpha val="70000"/>
              </a:prstClr>
            </a:outerShdw>
          </a:effectLst>
        </p:spPr>
      </p:pic>
      <p:sp>
        <p:nvSpPr>
          <p:cNvPr id="28" name="文本框 15"/>
          <p:cNvSpPr txBox="1"/>
          <p:nvPr/>
        </p:nvSpPr>
        <p:spPr>
          <a:xfrm>
            <a:off x="3437032" y="2062533"/>
            <a:ext cx="5200463" cy="230832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altLang="zh-CN" sz="7200" dirty="0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Showcard" panose="02040603050506020204" pitchFamily="18" charset="0"/>
                <a:ea typeface="inpin heiti" panose="00000500000000000000" pitchFamily="2" charset="-122"/>
                <a:sym typeface="inpin heiti" panose="00000500000000000000" pitchFamily="2" charset="-122"/>
              </a:rPr>
              <a:t>LUYỆN TẬP </a:t>
            </a:r>
          </a:p>
          <a:p>
            <a:pPr algn="ctr"/>
            <a:r>
              <a:rPr lang="en-US" altLang="zh-CN" sz="7200" dirty="0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Showcard" panose="02040603050506020204" pitchFamily="18" charset="0"/>
                <a:ea typeface="inpin heiti" panose="00000500000000000000" pitchFamily="2" charset="-122"/>
                <a:sym typeface="inpin heiti" panose="00000500000000000000" pitchFamily="2" charset="-122"/>
              </a:rPr>
              <a:t>CHUNG</a:t>
            </a:r>
            <a:endParaRPr lang="zh-CN" altLang="en-US" sz="7200" dirty="0">
              <a:solidFill>
                <a:schemeClr val="bg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UTM Showcard" panose="02040603050506020204" pitchFamily="18" charset="0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29" name="文本框 15"/>
          <p:cNvSpPr txBox="1"/>
          <p:nvPr/>
        </p:nvSpPr>
        <p:spPr>
          <a:xfrm>
            <a:off x="3492815" y="2056909"/>
            <a:ext cx="5200463" cy="230832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altLang="zh-CN" sz="7200" dirty="0">
                <a:solidFill>
                  <a:srgbClr val="FBA31E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UTM Showcard" panose="02040603050506020204" pitchFamily="18" charset="0"/>
                <a:ea typeface="inpin heiti" panose="00000500000000000000" pitchFamily="2" charset="-122"/>
                <a:sym typeface="inpin heiti" panose="00000500000000000000" pitchFamily="2" charset="-122"/>
              </a:rPr>
              <a:t>LUYỆN TẬP </a:t>
            </a:r>
          </a:p>
          <a:p>
            <a:pPr algn="ctr"/>
            <a:r>
              <a:rPr lang="en-US" altLang="zh-CN" sz="7200" dirty="0">
                <a:solidFill>
                  <a:srgbClr val="FBA31E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UTM Showcard" panose="02040603050506020204" pitchFamily="18" charset="0"/>
                <a:ea typeface="inpin heiti" panose="00000500000000000000" pitchFamily="2" charset="-122"/>
                <a:sym typeface="inpin heiti" panose="00000500000000000000" pitchFamily="2" charset="-122"/>
              </a:rPr>
              <a:t>CHUNG</a:t>
            </a:r>
            <a:endParaRPr lang="zh-CN" altLang="en-US" sz="7200" dirty="0">
              <a:solidFill>
                <a:srgbClr val="FBA31E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UTM Showcard" panose="02040603050506020204" pitchFamily="18" charset="0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pic>
        <p:nvPicPr>
          <p:cNvPr id="30" name="图片 1">
            <a:extLst>
              <a:ext uri="{FF2B5EF4-FFF2-40B4-BE49-F238E27FC236}">
                <a16:creationId xmlns:a16="http://schemas.microsoft.com/office/drawing/2014/main" id="{36D5FC79-D773-424E-AD54-D5CE2FCF04A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6662" y="2270225"/>
            <a:ext cx="3928360" cy="3967063"/>
          </a:xfrm>
          <a:prstGeom prst="rect">
            <a:avLst/>
          </a:prstGeom>
        </p:spPr>
      </p:pic>
      <p:sp>
        <p:nvSpPr>
          <p:cNvPr id="31" name="任意多边形: 形状 2">
            <a:extLst>
              <a:ext uri="{FF2B5EF4-FFF2-40B4-BE49-F238E27FC236}">
                <a16:creationId xmlns:a16="http://schemas.microsoft.com/office/drawing/2014/main" id="{2194ED35-BBCA-42F1-8297-E0648C2F79FD}"/>
              </a:ext>
            </a:extLst>
          </p:cNvPr>
          <p:cNvSpPr/>
          <p:nvPr/>
        </p:nvSpPr>
        <p:spPr>
          <a:xfrm>
            <a:off x="0" y="5349876"/>
            <a:ext cx="12192000" cy="1508125"/>
          </a:xfrm>
          <a:custGeom>
            <a:avLst/>
            <a:gdLst>
              <a:gd name="connsiteX0" fmla="*/ 7810500 w 12192000"/>
              <a:gd name="connsiteY0" fmla="*/ 36 h 1508125"/>
              <a:gd name="connsiteX1" fmla="*/ 8153401 w 12192000"/>
              <a:gd name="connsiteY1" fmla="*/ 209586 h 1508125"/>
              <a:gd name="connsiteX2" fmla="*/ 8458200 w 12192000"/>
              <a:gd name="connsiteY2" fmla="*/ 57186 h 1508125"/>
              <a:gd name="connsiteX3" fmla="*/ 8839200 w 12192000"/>
              <a:gd name="connsiteY3" fmla="*/ 247686 h 1508125"/>
              <a:gd name="connsiteX4" fmla="*/ 9124950 w 12192000"/>
              <a:gd name="connsiteY4" fmla="*/ 57186 h 1508125"/>
              <a:gd name="connsiteX5" fmla="*/ 9467850 w 12192000"/>
              <a:gd name="connsiteY5" fmla="*/ 190536 h 1508125"/>
              <a:gd name="connsiteX6" fmla="*/ 9772650 w 12192000"/>
              <a:gd name="connsiteY6" fmla="*/ 57186 h 1508125"/>
              <a:gd name="connsiteX7" fmla="*/ 10153650 w 12192000"/>
              <a:gd name="connsiteY7" fmla="*/ 228636 h 1508125"/>
              <a:gd name="connsiteX8" fmla="*/ 10420350 w 12192000"/>
              <a:gd name="connsiteY8" fmla="*/ 76236 h 1508125"/>
              <a:gd name="connsiteX9" fmla="*/ 10820400 w 12192000"/>
              <a:gd name="connsiteY9" fmla="*/ 228636 h 1508125"/>
              <a:gd name="connsiteX10" fmla="*/ 11106150 w 12192000"/>
              <a:gd name="connsiteY10" fmla="*/ 38136 h 1508125"/>
              <a:gd name="connsiteX11" fmla="*/ 11487150 w 12192000"/>
              <a:gd name="connsiteY11" fmla="*/ 209586 h 1508125"/>
              <a:gd name="connsiteX12" fmla="*/ 11734800 w 12192000"/>
              <a:gd name="connsiteY12" fmla="*/ 57186 h 1508125"/>
              <a:gd name="connsiteX13" fmla="*/ 12190326 w 12192000"/>
              <a:gd name="connsiteY13" fmla="*/ 197047 h 1508125"/>
              <a:gd name="connsiteX14" fmla="*/ 12192000 w 12192000"/>
              <a:gd name="connsiteY14" fmla="*/ 199031 h 1508125"/>
              <a:gd name="connsiteX15" fmla="*/ 12192000 w 12192000"/>
              <a:gd name="connsiteY15" fmla="*/ 1508125 h 1508125"/>
              <a:gd name="connsiteX16" fmla="*/ 0 w 12192000"/>
              <a:gd name="connsiteY16" fmla="*/ 1508125 h 1508125"/>
              <a:gd name="connsiteX17" fmla="*/ 0 w 12192000"/>
              <a:gd name="connsiteY17" fmla="*/ 61356 h 1508125"/>
              <a:gd name="connsiteX18" fmla="*/ 18604 w 12192000"/>
              <a:gd name="connsiteY18" fmla="*/ 65428 h 1508125"/>
              <a:gd name="connsiteX19" fmla="*/ 323850 w 12192000"/>
              <a:gd name="connsiteY19" fmla="*/ 209586 h 1508125"/>
              <a:gd name="connsiteX20" fmla="*/ 628650 w 12192000"/>
              <a:gd name="connsiteY20" fmla="*/ 76236 h 1508125"/>
              <a:gd name="connsiteX21" fmla="*/ 1028700 w 12192000"/>
              <a:gd name="connsiteY21" fmla="*/ 209586 h 1508125"/>
              <a:gd name="connsiteX22" fmla="*/ 1295400 w 12192000"/>
              <a:gd name="connsiteY22" fmla="*/ 38136 h 1508125"/>
              <a:gd name="connsiteX23" fmla="*/ 1638300 w 12192000"/>
              <a:gd name="connsiteY23" fmla="*/ 247686 h 1508125"/>
              <a:gd name="connsiteX24" fmla="*/ 1943100 w 12192000"/>
              <a:gd name="connsiteY24" fmla="*/ 57186 h 1508125"/>
              <a:gd name="connsiteX25" fmla="*/ 2305051 w 12192000"/>
              <a:gd name="connsiteY25" fmla="*/ 266736 h 1508125"/>
              <a:gd name="connsiteX26" fmla="*/ 2571750 w 12192000"/>
              <a:gd name="connsiteY26" fmla="*/ 76236 h 1508125"/>
              <a:gd name="connsiteX27" fmla="*/ 2933700 w 12192000"/>
              <a:gd name="connsiteY27" fmla="*/ 266736 h 1508125"/>
              <a:gd name="connsiteX28" fmla="*/ 3257550 w 12192000"/>
              <a:gd name="connsiteY28" fmla="*/ 95286 h 1508125"/>
              <a:gd name="connsiteX29" fmla="*/ 3619500 w 12192000"/>
              <a:gd name="connsiteY29" fmla="*/ 247686 h 1508125"/>
              <a:gd name="connsiteX30" fmla="*/ 3886200 w 12192000"/>
              <a:gd name="connsiteY30" fmla="*/ 38136 h 1508125"/>
              <a:gd name="connsiteX31" fmla="*/ 4267201 w 12192000"/>
              <a:gd name="connsiteY31" fmla="*/ 190536 h 1508125"/>
              <a:gd name="connsiteX32" fmla="*/ 4533902 w 12192000"/>
              <a:gd name="connsiteY32" fmla="*/ 38136 h 1508125"/>
              <a:gd name="connsiteX33" fmla="*/ 4876801 w 12192000"/>
              <a:gd name="connsiteY33" fmla="*/ 209586 h 1508125"/>
              <a:gd name="connsiteX34" fmla="*/ 5200652 w 12192000"/>
              <a:gd name="connsiteY34" fmla="*/ 38136 h 1508125"/>
              <a:gd name="connsiteX35" fmla="*/ 5467352 w 12192000"/>
              <a:gd name="connsiteY35" fmla="*/ 228636 h 1508125"/>
              <a:gd name="connsiteX36" fmla="*/ 5867402 w 12192000"/>
              <a:gd name="connsiteY36" fmla="*/ 57186 h 1508125"/>
              <a:gd name="connsiteX37" fmla="*/ 6153151 w 12192000"/>
              <a:gd name="connsiteY37" fmla="*/ 209586 h 1508125"/>
              <a:gd name="connsiteX38" fmla="*/ 6515101 w 12192000"/>
              <a:gd name="connsiteY38" fmla="*/ 19086 h 1508125"/>
              <a:gd name="connsiteX39" fmla="*/ 6858000 w 12192000"/>
              <a:gd name="connsiteY39" fmla="*/ 209586 h 1508125"/>
              <a:gd name="connsiteX40" fmla="*/ 7162800 w 12192000"/>
              <a:gd name="connsiteY40" fmla="*/ 19086 h 1508125"/>
              <a:gd name="connsiteX41" fmla="*/ 7524750 w 12192000"/>
              <a:gd name="connsiteY41" fmla="*/ 228636 h 1508125"/>
              <a:gd name="connsiteX42" fmla="*/ 7810500 w 12192000"/>
              <a:gd name="connsiteY42" fmla="*/ 36 h 150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2192000" h="1508125">
                <a:moveTo>
                  <a:pt x="7810500" y="36"/>
                </a:moveTo>
                <a:cubicBezTo>
                  <a:pt x="7915276" y="-3139"/>
                  <a:pt x="8045450" y="200061"/>
                  <a:pt x="8153401" y="209586"/>
                </a:cubicBezTo>
                <a:cubicBezTo>
                  <a:pt x="8261350" y="219111"/>
                  <a:pt x="8343900" y="50836"/>
                  <a:pt x="8458200" y="57186"/>
                </a:cubicBezTo>
                <a:cubicBezTo>
                  <a:pt x="8572500" y="63536"/>
                  <a:pt x="8728075" y="247686"/>
                  <a:pt x="8839200" y="247686"/>
                </a:cubicBezTo>
                <a:cubicBezTo>
                  <a:pt x="8950325" y="247686"/>
                  <a:pt x="9020175" y="66711"/>
                  <a:pt x="9124950" y="57186"/>
                </a:cubicBezTo>
                <a:cubicBezTo>
                  <a:pt x="9229725" y="47661"/>
                  <a:pt x="9359900" y="190536"/>
                  <a:pt x="9467850" y="190536"/>
                </a:cubicBezTo>
                <a:cubicBezTo>
                  <a:pt x="9575800" y="190536"/>
                  <a:pt x="9658350" y="50836"/>
                  <a:pt x="9772650" y="57186"/>
                </a:cubicBezTo>
                <a:cubicBezTo>
                  <a:pt x="9886950" y="63536"/>
                  <a:pt x="10045700" y="225461"/>
                  <a:pt x="10153650" y="228636"/>
                </a:cubicBezTo>
                <a:cubicBezTo>
                  <a:pt x="10261600" y="231811"/>
                  <a:pt x="10309225" y="76236"/>
                  <a:pt x="10420350" y="76236"/>
                </a:cubicBezTo>
                <a:cubicBezTo>
                  <a:pt x="10531475" y="76236"/>
                  <a:pt x="10706100" y="234986"/>
                  <a:pt x="10820400" y="228636"/>
                </a:cubicBezTo>
                <a:cubicBezTo>
                  <a:pt x="10934700" y="222286"/>
                  <a:pt x="10995025" y="41311"/>
                  <a:pt x="11106150" y="38136"/>
                </a:cubicBezTo>
                <a:cubicBezTo>
                  <a:pt x="11217275" y="34961"/>
                  <a:pt x="11382375" y="206411"/>
                  <a:pt x="11487150" y="209586"/>
                </a:cubicBezTo>
                <a:cubicBezTo>
                  <a:pt x="11591925" y="212761"/>
                  <a:pt x="11607800" y="47661"/>
                  <a:pt x="11734800" y="57186"/>
                </a:cubicBezTo>
                <a:cubicBezTo>
                  <a:pt x="11845925" y="65521"/>
                  <a:pt x="12044561" y="56839"/>
                  <a:pt x="12190326" y="197047"/>
                </a:cubicBezTo>
                <a:lnTo>
                  <a:pt x="12192000" y="199031"/>
                </a:lnTo>
                <a:lnTo>
                  <a:pt x="12192000" y="1508125"/>
                </a:lnTo>
                <a:lnTo>
                  <a:pt x="0" y="1508125"/>
                </a:lnTo>
                <a:lnTo>
                  <a:pt x="0" y="61356"/>
                </a:lnTo>
                <a:lnTo>
                  <a:pt x="18604" y="65428"/>
                </a:lnTo>
                <a:cubicBezTo>
                  <a:pt x="110629" y="97072"/>
                  <a:pt x="229394" y="206808"/>
                  <a:pt x="323850" y="209586"/>
                </a:cubicBezTo>
                <a:cubicBezTo>
                  <a:pt x="431800" y="212761"/>
                  <a:pt x="511175" y="76236"/>
                  <a:pt x="628650" y="76236"/>
                </a:cubicBezTo>
                <a:cubicBezTo>
                  <a:pt x="746125" y="76236"/>
                  <a:pt x="917575" y="215936"/>
                  <a:pt x="1028700" y="209586"/>
                </a:cubicBezTo>
                <a:cubicBezTo>
                  <a:pt x="1139825" y="203236"/>
                  <a:pt x="1193800" y="31786"/>
                  <a:pt x="1295400" y="38136"/>
                </a:cubicBezTo>
                <a:cubicBezTo>
                  <a:pt x="1397000" y="44486"/>
                  <a:pt x="1530350" y="244511"/>
                  <a:pt x="1638300" y="247686"/>
                </a:cubicBezTo>
                <a:cubicBezTo>
                  <a:pt x="1746250" y="250861"/>
                  <a:pt x="1831976" y="54011"/>
                  <a:pt x="1943100" y="57186"/>
                </a:cubicBezTo>
                <a:cubicBezTo>
                  <a:pt x="2054225" y="60361"/>
                  <a:pt x="2200276" y="263561"/>
                  <a:pt x="2305051" y="266736"/>
                </a:cubicBezTo>
                <a:cubicBezTo>
                  <a:pt x="2409825" y="269911"/>
                  <a:pt x="2466976" y="76236"/>
                  <a:pt x="2571750" y="76236"/>
                </a:cubicBezTo>
                <a:cubicBezTo>
                  <a:pt x="2676525" y="76236"/>
                  <a:pt x="2819401" y="263561"/>
                  <a:pt x="2933700" y="266736"/>
                </a:cubicBezTo>
                <a:cubicBezTo>
                  <a:pt x="3048000" y="269911"/>
                  <a:pt x="3143251" y="98461"/>
                  <a:pt x="3257550" y="95286"/>
                </a:cubicBezTo>
                <a:cubicBezTo>
                  <a:pt x="3371850" y="92111"/>
                  <a:pt x="3514726" y="257211"/>
                  <a:pt x="3619500" y="247686"/>
                </a:cubicBezTo>
                <a:cubicBezTo>
                  <a:pt x="3724275" y="238161"/>
                  <a:pt x="3778252" y="47661"/>
                  <a:pt x="3886200" y="38136"/>
                </a:cubicBezTo>
                <a:cubicBezTo>
                  <a:pt x="3994150" y="28611"/>
                  <a:pt x="4159251" y="190536"/>
                  <a:pt x="4267201" y="190536"/>
                </a:cubicBezTo>
                <a:cubicBezTo>
                  <a:pt x="4375153" y="190536"/>
                  <a:pt x="4432302" y="34961"/>
                  <a:pt x="4533902" y="38136"/>
                </a:cubicBezTo>
                <a:cubicBezTo>
                  <a:pt x="4635501" y="41311"/>
                  <a:pt x="4765676" y="209586"/>
                  <a:pt x="4876801" y="209586"/>
                </a:cubicBezTo>
                <a:cubicBezTo>
                  <a:pt x="4987926" y="209586"/>
                  <a:pt x="5102227" y="34961"/>
                  <a:pt x="5200652" y="38136"/>
                </a:cubicBezTo>
                <a:cubicBezTo>
                  <a:pt x="5299077" y="41311"/>
                  <a:pt x="5356226" y="225461"/>
                  <a:pt x="5467352" y="228636"/>
                </a:cubicBezTo>
                <a:cubicBezTo>
                  <a:pt x="5578476" y="231811"/>
                  <a:pt x="5753102" y="60361"/>
                  <a:pt x="5867402" y="57186"/>
                </a:cubicBezTo>
                <a:cubicBezTo>
                  <a:pt x="5981700" y="54011"/>
                  <a:pt x="6045200" y="215936"/>
                  <a:pt x="6153151" y="209586"/>
                </a:cubicBezTo>
                <a:cubicBezTo>
                  <a:pt x="6261101" y="203236"/>
                  <a:pt x="6397625" y="19086"/>
                  <a:pt x="6515101" y="19086"/>
                </a:cubicBezTo>
                <a:cubicBezTo>
                  <a:pt x="6632576" y="19086"/>
                  <a:pt x="6750051" y="209586"/>
                  <a:pt x="6858000" y="209586"/>
                </a:cubicBezTo>
                <a:cubicBezTo>
                  <a:pt x="6965951" y="209586"/>
                  <a:pt x="7051675" y="15911"/>
                  <a:pt x="7162800" y="19086"/>
                </a:cubicBezTo>
                <a:cubicBezTo>
                  <a:pt x="7273926" y="22261"/>
                  <a:pt x="7416800" y="231811"/>
                  <a:pt x="7524750" y="228636"/>
                </a:cubicBezTo>
                <a:cubicBezTo>
                  <a:pt x="7632701" y="225461"/>
                  <a:pt x="7705726" y="3211"/>
                  <a:pt x="7810500" y="36"/>
                </a:cubicBezTo>
                <a:close/>
              </a:path>
            </a:pathLst>
          </a:custGeom>
          <a:solidFill>
            <a:srgbClr val="CAEFFB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2" name="任意多边形: 形状 3">
            <a:extLst>
              <a:ext uri="{FF2B5EF4-FFF2-40B4-BE49-F238E27FC236}">
                <a16:creationId xmlns:a16="http://schemas.microsoft.com/office/drawing/2014/main" id="{07520E4D-2FC0-4D68-8123-FBBB2C5C0E97}"/>
              </a:ext>
            </a:extLst>
          </p:cNvPr>
          <p:cNvSpPr/>
          <p:nvPr/>
        </p:nvSpPr>
        <p:spPr>
          <a:xfrm>
            <a:off x="0" y="5616576"/>
            <a:ext cx="12192000" cy="1241425"/>
          </a:xfrm>
          <a:custGeom>
            <a:avLst/>
            <a:gdLst>
              <a:gd name="connsiteX0" fmla="*/ 8096251 w 12192000"/>
              <a:gd name="connsiteY0" fmla="*/ 36 h 1241425"/>
              <a:gd name="connsiteX1" fmla="*/ 8439150 w 12192000"/>
              <a:gd name="connsiteY1" fmla="*/ 209586 h 1241425"/>
              <a:gd name="connsiteX2" fmla="*/ 8743950 w 12192000"/>
              <a:gd name="connsiteY2" fmla="*/ 57186 h 1241425"/>
              <a:gd name="connsiteX3" fmla="*/ 9124950 w 12192000"/>
              <a:gd name="connsiteY3" fmla="*/ 247686 h 1241425"/>
              <a:gd name="connsiteX4" fmla="*/ 9410700 w 12192000"/>
              <a:gd name="connsiteY4" fmla="*/ 57186 h 1241425"/>
              <a:gd name="connsiteX5" fmla="*/ 9753600 w 12192000"/>
              <a:gd name="connsiteY5" fmla="*/ 190536 h 1241425"/>
              <a:gd name="connsiteX6" fmla="*/ 10058400 w 12192000"/>
              <a:gd name="connsiteY6" fmla="*/ 57186 h 1241425"/>
              <a:gd name="connsiteX7" fmla="*/ 10439400 w 12192000"/>
              <a:gd name="connsiteY7" fmla="*/ 228636 h 1241425"/>
              <a:gd name="connsiteX8" fmla="*/ 10706100 w 12192000"/>
              <a:gd name="connsiteY8" fmla="*/ 76236 h 1241425"/>
              <a:gd name="connsiteX9" fmla="*/ 11106150 w 12192000"/>
              <a:gd name="connsiteY9" fmla="*/ 228636 h 1241425"/>
              <a:gd name="connsiteX10" fmla="*/ 11391900 w 12192000"/>
              <a:gd name="connsiteY10" fmla="*/ 38136 h 1241425"/>
              <a:gd name="connsiteX11" fmla="*/ 11772900 w 12192000"/>
              <a:gd name="connsiteY11" fmla="*/ 209586 h 1241425"/>
              <a:gd name="connsiteX12" fmla="*/ 12020550 w 12192000"/>
              <a:gd name="connsiteY12" fmla="*/ 57186 h 1241425"/>
              <a:gd name="connsiteX13" fmla="*/ 12133957 w 12192000"/>
              <a:gd name="connsiteY13" fmla="*/ 64032 h 1241425"/>
              <a:gd name="connsiteX14" fmla="*/ 12192000 w 12192000"/>
              <a:gd name="connsiteY14" fmla="*/ 70611 h 1241425"/>
              <a:gd name="connsiteX15" fmla="*/ 12192000 w 12192000"/>
              <a:gd name="connsiteY15" fmla="*/ 1241425 h 1241425"/>
              <a:gd name="connsiteX16" fmla="*/ 0 w 12192000"/>
              <a:gd name="connsiteY16" fmla="*/ 1241425 h 1241425"/>
              <a:gd name="connsiteX17" fmla="*/ 0 w 12192000"/>
              <a:gd name="connsiteY17" fmla="*/ 191021 h 1241425"/>
              <a:gd name="connsiteX18" fmla="*/ 38100 w 12192000"/>
              <a:gd name="connsiteY18" fmla="*/ 171486 h 1241425"/>
              <a:gd name="connsiteX19" fmla="*/ 266700 w 12192000"/>
              <a:gd name="connsiteY19" fmla="*/ 57186 h 1241425"/>
              <a:gd name="connsiteX20" fmla="*/ 609600 w 12192000"/>
              <a:gd name="connsiteY20" fmla="*/ 209586 h 1241425"/>
              <a:gd name="connsiteX21" fmla="*/ 914400 w 12192000"/>
              <a:gd name="connsiteY21" fmla="*/ 76236 h 1241425"/>
              <a:gd name="connsiteX22" fmla="*/ 1314450 w 12192000"/>
              <a:gd name="connsiteY22" fmla="*/ 209586 h 1241425"/>
              <a:gd name="connsiteX23" fmla="*/ 1581150 w 12192000"/>
              <a:gd name="connsiteY23" fmla="*/ 38136 h 1241425"/>
              <a:gd name="connsiteX24" fmla="*/ 1924050 w 12192000"/>
              <a:gd name="connsiteY24" fmla="*/ 247686 h 1241425"/>
              <a:gd name="connsiteX25" fmla="*/ 2228850 w 12192000"/>
              <a:gd name="connsiteY25" fmla="*/ 57186 h 1241425"/>
              <a:gd name="connsiteX26" fmla="*/ 2590800 w 12192000"/>
              <a:gd name="connsiteY26" fmla="*/ 266736 h 1241425"/>
              <a:gd name="connsiteX27" fmla="*/ 2857501 w 12192000"/>
              <a:gd name="connsiteY27" fmla="*/ 76236 h 1241425"/>
              <a:gd name="connsiteX28" fmla="*/ 3219450 w 12192000"/>
              <a:gd name="connsiteY28" fmla="*/ 266736 h 1241425"/>
              <a:gd name="connsiteX29" fmla="*/ 3543300 w 12192000"/>
              <a:gd name="connsiteY29" fmla="*/ 95286 h 1241425"/>
              <a:gd name="connsiteX30" fmla="*/ 3905250 w 12192000"/>
              <a:gd name="connsiteY30" fmla="*/ 247686 h 1241425"/>
              <a:gd name="connsiteX31" fmla="*/ 4171951 w 12192000"/>
              <a:gd name="connsiteY31" fmla="*/ 38136 h 1241425"/>
              <a:gd name="connsiteX32" fmla="*/ 4552951 w 12192000"/>
              <a:gd name="connsiteY32" fmla="*/ 190536 h 1241425"/>
              <a:gd name="connsiteX33" fmla="*/ 4819651 w 12192000"/>
              <a:gd name="connsiteY33" fmla="*/ 38136 h 1241425"/>
              <a:gd name="connsiteX34" fmla="*/ 5162552 w 12192000"/>
              <a:gd name="connsiteY34" fmla="*/ 209586 h 1241425"/>
              <a:gd name="connsiteX35" fmla="*/ 5486401 w 12192000"/>
              <a:gd name="connsiteY35" fmla="*/ 38136 h 1241425"/>
              <a:gd name="connsiteX36" fmla="*/ 5753102 w 12192000"/>
              <a:gd name="connsiteY36" fmla="*/ 228636 h 1241425"/>
              <a:gd name="connsiteX37" fmla="*/ 6153151 w 12192000"/>
              <a:gd name="connsiteY37" fmla="*/ 57186 h 1241425"/>
              <a:gd name="connsiteX38" fmla="*/ 6438900 w 12192000"/>
              <a:gd name="connsiteY38" fmla="*/ 209586 h 1241425"/>
              <a:gd name="connsiteX39" fmla="*/ 6800850 w 12192000"/>
              <a:gd name="connsiteY39" fmla="*/ 19086 h 1241425"/>
              <a:gd name="connsiteX40" fmla="*/ 7143750 w 12192000"/>
              <a:gd name="connsiteY40" fmla="*/ 209586 h 1241425"/>
              <a:gd name="connsiteX41" fmla="*/ 7448550 w 12192000"/>
              <a:gd name="connsiteY41" fmla="*/ 19086 h 1241425"/>
              <a:gd name="connsiteX42" fmla="*/ 7810500 w 12192000"/>
              <a:gd name="connsiteY42" fmla="*/ 228636 h 1241425"/>
              <a:gd name="connsiteX43" fmla="*/ 8096251 w 12192000"/>
              <a:gd name="connsiteY43" fmla="*/ 36 h 124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2192000" h="1241425">
                <a:moveTo>
                  <a:pt x="8096251" y="36"/>
                </a:moveTo>
                <a:cubicBezTo>
                  <a:pt x="8201025" y="-3139"/>
                  <a:pt x="8331200" y="200061"/>
                  <a:pt x="8439150" y="209586"/>
                </a:cubicBezTo>
                <a:cubicBezTo>
                  <a:pt x="8547100" y="219111"/>
                  <a:pt x="8629650" y="50836"/>
                  <a:pt x="8743950" y="57186"/>
                </a:cubicBezTo>
                <a:cubicBezTo>
                  <a:pt x="8858250" y="63536"/>
                  <a:pt x="9013825" y="247686"/>
                  <a:pt x="9124950" y="247686"/>
                </a:cubicBezTo>
                <a:cubicBezTo>
                  <a:pt x="9236075" y="247686"/>
                  <a:pt x="9305925" y="66711"/>
                  <a:pt x="9410700" y="57186"/>
                </a:cubicBezTo>
                <a:cubicBezTo>
                  <a:pt x="9515475" y="47661"/>
                  <a:pt x="9645650" y="190536"/>
                  <a:pt x="9753600" y="190536"/>
                </a:cubicBezTo>
                <a:cubicBezTo>
                  <a:pt x="9861550" y="190536"/>
                  <a:pt x="9944100" y="50836"/>
                  <a:pt x="10058400" y="57186"/>
                </a:cubicBezTo>
                <a:cubicBezTo>
                  <a:pt x="10172700" y="63536"/>
                  <a:pt x="10331450" y="225461"/>
                  <a:pt x="10439400" y="228636"/>
                </a:cubicBezTo>
                <a:cubicBezTo>
                  <a:pt x="10547350" y="231811"/>
                  <a:pt x="10594975" y="76236"/>
                  <a:pt x="10706100" y="76236"/>
                </a:cubicBezTo>
                <a:cubicBezTo>
                  <a:pt x="10817225" y="76236"/>
                  <a:pt x="10991850" y="234986"/>
                  <a:pt x="11106150" y="228636"/>
                </a:cubicBezTo>
                <a:cubicBezTo>
                  <a:pt x="11220450" y="222286"/>
                  <a:pt x="11280775" y="41311"/>
                  <a:pt x="11391900" y="38136"/>
                </a:cubicBezTo>
                <a:cubicBezTo>
                  <a:pt x="11503025" y="34961"/>
                  <a:pt x="11668125" y="206411"/>
                  <a:pt x="11772900" y="209586"/>
                </a:cubicBezTo>
                <a:cubicBezTo>
                  <a:pt x="11877675" y="212761"/>
                  <a:pt x="11893550" y="47661"/>
                  <a:pt x="12020550" y="57186"/>
                </a:cubicBezTo>
                <a:cubicBezTo>
                  <a:pt x="12052300" y="59568"/>
                  <a:pt x="12091194" y="60560"/>
                  <a:pt x="12133957" y="64032"/>
                </a:cubicBezTo>
                <a:lnTo>
                  <a:pt x="12192000" y="70611"/>
                </a:lnTo>
                <a:lnTo>
                  <a:pt x="12192000" y="1241425"/>
                </a:lnTo>
                <a:lnTo>
                  <a:pt x="0" y="1241425"/>
                </a:lnTo>
                <a:lnTo>
                  <a:pt x="0" y="191021"/>
                </a:lnTo>
                <a:lnTo>
                  <a:pt x="38100" y="171486"/>
                </a:lnTo>
                <a:cubicBezTo>
                  <a:pt x="168275" y="104811"/>
                  <a:pt x="171450" y="50836"/>
                  <a:pt x="266700" y="57186"/>
                </a:cubicBezTo>
                <a:cubicBezTo>
                  <a:pt x="361950" y="63536"/>
                  <a:pt x="501650" y="206411"/>
                  <a:pt x="609600" y="209586"/>
                </a:cubicBezTo>
                <a:cubicBezTo>
                  <a:pt x="717550" y="212761"/>
                  <a:pt x="796925" y="76236"/>
                  <a:pt x="914400" y="76236"/>
                </a:cubicBezTo>
                <a:cubicBezTo>
                  <a:pt x="1031875" y="76236"/>
                  <a:pt x="1203325" y="215936"/>
                  <a:pt x="1314450" y="209586"/>
                </a:cubicBezTo>
                <a:cubicBezTo>
                  <a:pt x="1425575" y="203236"/>
                  <a:pt x="1479551" y="31786"/>
                  <a:pt x="1581150" y="38136"/>
                </a:cubicBezTo>
                <a:cubicBezTo>
                  <a:pt x="1682750" y="44486"/>
                  <a:pt x="1816101" y="244511"/>
                  <a:pt x="1924050" y="247686"/>
                </a:cubicBezTo>
                <a:cubicBezTo>
                  <a:pt x="2032000" y="250861"/>
                  <a:pt x="2117725" y="54011"/>
                  <a:pt x="2228850" y="57186"/>
                </a:cubicBezTo>
                <a:cubicBezTo>
                  <a:pt x="2339975" y="60361"/>
                  <a:pt x="2486026" y="263561"/>
                  <a:pt x="2590800" y="266736"/>
                </a:cubicBezTo>
                <a:cubicBezTo>
                  <a:pt x="2695575" y="269911"/>
                  <a:pt x="2752725" y="76236"/>
                  <a:pt x="2857501" y="76236"/>
                </a:cubicBezTo>
                <a:cubicBezTo>
                  <a:pt x="2962275" y="76236"/>
                  <a:pt x="3105150" y="263561"/>
                  <a:pt x="3219450" y="266736"/>
                </a:cubicBezTo>
                <a:cubicBezTo>
                  <a:pt x="3333750" y="269911"/>
                  <a:pt x="3429000" y="98461"/>
                  <a:pt x="3543300" y="95286"/>
                </a:cubicBezTo>
                <a:cubicBezTo>
                  <a:pt x="3657600" y="92111"/>
                  <a:pt x="3800476" y="257211"/>
                  <a:pt x="3905250" y="247686"/>
                </a:cubicBezTo>
                <a:cubicBezTo>
                  <a:pt x="4010025" y="238161"/>
                  <a:pt x="4064000" y="47661"/>
                  <a:pt x="4171951" y="38136"/>
                </a:cubicBezTo>
                <a:cubicBezTo>
                  <a:pt x="4279902" y="28611"/>
                  <a:pt x="4445002" y="190536"/>
                  <a:pt x="4552951" y="190536"/>
                </a:cubicBezTo>
                <a:cubicBezTo>
                  <a:pt x="4660901" y="190536"/>
                  <a:pt x="4718051" y="34961"/>
                  <a:pt x="4819651" y="38136"/>
                </a:cubicBezTo>
                <a:cubicBezTo>
                  <a:pt x="4921252" y="41311"/>
                  <a:pt x="5051426" y="209586"/>
                  <a:pt x="5162552" y="209586"/>
                </a:cubicBezTo>
                <a:cubicBezTo>
                  <a:pt x="5273676" y="209586"/>
                  <a:pt x="5387976" y="34961"/>
                  <a:pt x="5486401" y="38136"/>
                </a:cubicBezTo>
                <a:cubicBezTo>
                  <a:pt x="5584826" y="41311"/>
                  <a:pt x="5641975" y="225461"/>
                  <a:pt x="5753102" y="228636"/>
                </a:cubicBezTo>
                <a:cubicBezTo>
                  <a:pt x="5864227" y="231811"/>
                  <a:pt x="6038850" y="60361"/>
                  <a:pt x="6153151" y="57186"/>
                </a:cubicBezTo>
                <a:cubicBezTo>
                  <a:pt x="6267451" y="54011"/>
                  <a:pt x="6330951" y="215936"/>
                  <a:pt x="6438900" y="209586"/>
                </a:cubicBezTo>
                <a:cubicBezTo>
                  <a:pt x="6546851" y="203236"/>
                  <a:pt x="6683375" y="19086"/>
                  <a:pt x="6800850" y="19086"/>
                </a:cubicBezTo>
                <a:cubicBezTo>
                  <a:pt x="6918325" y="19086"/>
                  <a:pt x="7035801" y="209586"/>
                  <a:pt x="7143750" y="209586"/>
                </a:cubicBezTo>
                <a:cubicBezTo>
                  <a:pt x="7251700" y="209586"/>
                  <a:pt x="7337426" y="15911"/>
                  <a:pt x="7448550" y="19086"/>
                </a:cubicBezTo>
                <a:cubicBezTo>
                  <a:pt x="7559675" y="22261"/>
                  <a:pt x="7702551" y="231811"/>
                  <a:pt x="7810500" y="228636"/>
                </a:cubicBezTo>
                <a:cubicBezTo>
                  <a:pt x="7918451" y="225461"/>
                  <a:pt x="7991475" y="3211"/>
                  <a:pt x="8096251" y="36"/>
                </a:cubicBezTo>
                <a:close/>
              </a:path>
            </a:pathLst>
          </a:custGeom>
          <a:solidFill>
            <a:srgbClr val="00AAE5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3" name="任意多边形: 形状 4">
            <a:extLst>
              <a:ext uri="{FF2B5EF4-FFF2-40B4-BE49-F238E27FC236}">
                <a16:creationId xmlns:a16="http://schemas.microsoft.com/office/drawing/2014/main" id="{00B6F760-F036-4EFE-BE9D-4CCCAA3460F4}"/>
              </a:ext>
            </a:extLst>
          </p:cNvPr>
          <p:cNvSpPr/>
          <p:nvPr/>
        </p:nvSpPr>
        <p:spPr>
          <a:xfrm>
            <a:off x="0" y="5959476"/>
            <a:ext cx="12192000" cy="898525"/>
          </a:xfrm>
          <a:custGeom>
            <a:avLst/>
            <a:gdLst>
              <a:gd name="connsiteX0" fmla="*/ 7810500 w 12192000"/>
              <a:gd name="connsiteY0" fmla="*/ 36 h 898525"/>
              <a:gd name="connsiteX1" fmla="*/ 8153401 w 12192000"/>
              <a:gd name="connsiteY1" fmla="*/ 209586 h 898525"/>
              <a:gd name="connsiteX2" fmla="*/ 8458200 w 12192000"/>
              <a:gd name="connsiteY2" fmla="*/ 57186 h 898525"/>
              <a:gd name="connsiteX3" fmla="*/ 8839200 w 12192000"/>
              <a:gd name="connsiteY3" fmla="*/ 247686 h 898525"/>
              <a:gd name="connsiteX4" fmla="*/ 9124950 w 12192000"/>
              <a:gd name="connsiteY4" fmla="*/ 57186 h 898525"/>
              <a:gd name="connsiteX5" fmla="*/ 9467850 w 12192000"/>
              <a:gd name="connsiteY5" fmla="*/ 190536 h 898525"/>
              <a:gd name="connsiteX6" fmla="*/ 9772650 w 12192000"/>
              <a:gd name="connsiteY6" fmla="*/ 57186 h 898525"/>
              <a:gd name="connsiteX7" fmla="*/ 10153650 w 12192000"/>
              <a:gd name="connsiteY7" fmla="*/ 228636 h 898525"/>
              <a:gd name="connsiteX8" fmla="*/ 10420350 w 12192000"/>
              <a:gd name="connsiteY8" fmla="*/ 76236 h 898525"/>
              <a:gd name="connsiteX9" fmla="*/ 10820400 w 12192000"/>
              <a:gd name="connsiteY9" fmla="*/ 228636 h 898525"/>
              <a:gd name="connsiteX10" fmla="*/ 11106150 w 12192000"/>
              <a:gd name="connsiteY10" fmla="*/ 38136 h 898525"/>
              <a:gd name="connsiteX11" fmla="*/ 11487150 w 12192000"/>
              <a:gd name="connsiteY11" fmla="*/ 209586 h 898525"/>
              <a:gd name="connsiteX12" fmla="*/ 11734800 w 12192000"/>
              <a:gd name="connsiteY12" fmla="*/ 57186 h 898525"/>
              <a:gd name="connsiteX13" fmla="*/ 12190326 w 12192000"/>
              <a:gd name="connsiteY13" fmla="*/ 197047 h 898525"/>
              <a:gd name="connsiteX14" fmla="*/ 12192000 w 12192000"/>
              <a:gd name="connsiteY14" fmla="*/ 199031 h 898525"/>
              <a:gd name="connsiteX15" fmla="*/ 12192000 w 12192000"/>
              <a:gd name="connsiteY15" fmla="*/ 898525 h 898525"/>
              <a:gd name="connsiteX16" fmla="*/ 0 w 12192000"/>
              <a:gd name="connsiteY16" fmla="*/ 898525 h 898525"/>
              <a:gd name="connsiteX17" fmla="*/ 0 w 12192000"/>
              <a:gd name="connsiteY17" fmla="*/ 61356 h 898525"/>
              <a:gd name="connsiteX18" fmla="*/ 18604 w 12192000"/>
              <a:gd name="connsiteY18" fmla="*/ 65428 h 898525"/>
              <a:gd name="connsiteX19" fmla="*/ 323850 w 12192000"/>
              <a:gd name="connsiteY19" fmla="*/ 209586 h 898525"/>
              <a:gd name="connsiteX20" fmla="*/ 628650 w 12192000"/>
              <a:gd name="connsiteY20" fmla="*/ 76236 h 898525"/>
              <a:gd name="connsiteX21" fmla="*/ 1028700 w 12192000"/>
              <a:gd name="connsiteY21" fmla="*/ 209586 h 898525"/>
              <a:gd name="connsiteX22" fmla="*/ 1295400 w 12192000"/>
              <a:gd name="connsiteY22" fmla="*/ 38136 h 898525"/>
              <a:gd name="connsiteX23" fmla="*/ 1638300 w 12192000"/>
              <a:gd name="connsiteY23" fmla="*/ 247686 h 898525"/>
              <a:gd name="connsiteX24" fmla="*/ 1943100 w 12192000"/>
              <a:gd name="connsiteY24" fmla="*/ 57186 h 898525"/>
              <a:gd name="connsiteX25" fmla="*/ 2305051 w 12192000"/>
              <a:gd name="connsiteY25" fmla="*/ 266736 h 898525"/>
              <a:gd name="connsiteX26" fmla="*/ 2571750 w 12192000"/>
              <a:gd name="connsiteY26" fmla="*/ 76236 h 898525"/>
              <a:gd name="connsiteX27" fmla="*/ 2933700 w 12192000"/>
              <a:gd name="connsiteY27" fmla="*/ 266736 h 898525"/>
              <a:gd name="connsiteX28" fmla="*/ 3257550 w 12192000"/>
              <a:gd name="connsiteY28" fmla="*/ 95286 h 898525"/>
              <a:gd name="connsiteX29" fmla="*/ 3619500 w 12192000"/>
              <a:gd name="connsiteY29" fmla="*/ 247686 h 898525"/>
              <a:gd name="connsiteX30" fmla="*/ 3886200 w 12192000"/>
              <a:gd name="connsiteY30" fmla="*/ 38136 h 898525"/>
              <a:gd name="connsiteX31" fmla="*/ 4267201 w 12192000"/>
              <a:gd name="connsiteY31" fmla="*/ 190536 h 898525"/>
              <a:gd name="connsiteX32" fmla="*/ 4533902 w 12192000"/>
              <a:gd name="connsiteY32" fmla="*/ 38136 h 898525"/>
              <a:gd name="connsiteX33" fmla="*/ 4876801 w 12192000"/>
              <a:gd name="connsiteY33" fmla="*/ 209586 h 898525"/>
              <a:gd name="connsiteX34" fmla="*/ 5200652 w 12192000"/>
              <a:gd name="connsiteY34" fmla="*/ 38136 h 898525"/>
              <a:gd name="connsiteX35" fmla="*/ 5467352 w 12192000"/>
              <a:gd name="connsiteY35" fmla="*/ 228636 h 898525"/>
              <a:gd name="connsiteX36" fmla="*/ 5867402 w 12192000"/>
              <a:gd name="connsiteY36" fmla="*/ 57186 h 898525"/>
              <a:gd name="connsiteX37" fmla="*/ 6153151 w 12192000"/>
              <a:gd name="connsiteY37" fmla="*/ 209586 h 898525"/>
              <a:gd name="connsiteX38" fmla="*/ 6515101 w 12192000"/>
              <a:gd name="connsiteY38" fmla="*/ 19086 h 898525"/>
              <a:gd name="connsiteX39" fmla="*/ 6858000 w 12192000"/>
              <a:gd name="connsiteY39" fmla="*/ 209586 h 898525"/>
              <a:gd name="connsiteX40" fmla="*/ 7162800 w 12192000"/>
              <a:gd name="connsiteY40" fmla="*/ 19086 h 898525"/>
              <a:gd name="connsiteX41" fmla="*/ 7524750 w 12192000"/>
              <a:gd name="connsiteY41" fmla="*/ 228636 h 898525"/>
              <a:gd name="connsiteX42" fmla="*/ 7810500 w 12192000"/>
              <a:gd name="connsiteY42" fmla="*/ 36 h 898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2192000" h="898525">
                <a:moveTo>
                  <a:pt x="7810500" y="36"/>
                </a:moveTo>
                <a:cubicBezTo>
                  <a:pt x="7915276" y="-3139"/>
                  <a:pt x="8045450" y="200061"/>
                  <a:pt x="8153401" y="209586"/>
                </a:cubicBezTo>
                <a:cubicBezTo>
                  <a:pt x="8261350" y="219111"/>
                  <a:pt x="8343900" y="50836"/>
                  <a:pt x="8458200" y="57186"/>
                </a:cubicBezTo>
                <a:cubicBezTo>
                  <a:pt x="8572500" y="63536"/>
                  <a:pt x="8728075" y="247686"/>
                  <a:pt x="8839200" y="247686"/>
                </a:cubicBezTo>
                <a:cubicBezTo>
                  <a:pt x="8950325" y="247686"/>
                  <a:pt x="9020175" y="66711"/>
                  <a:pt x="9124950" y="57186"/>
                </a:cubicBezTo>
                <a:cubicBezTo>
                  <a:pt x="9229725" y="47661"/>
                  <a:pt x="9359900" y="190536"/>
                  <a:pt x="9467850" y="190536"/>
                </a:cubicBezTo>
                <a:cubicBezTo>
                  <a:pt x="9575800" y="190536"/>
                  <a:pt x="9658350" y="50836"/>
                  <a:pt x="9772650" y="57186"/>
                </a:cubicBezTo>
                <a:cubicBezTo>
                  <a:pt x="9886950" y="63536"/>
                  <a:pt x="10045700" y="225461"/>
                  <a:pt x="10153650" y="228636"/>
                </a:cubicBezTo>
                <a:cubicBezTo>
                  <a:pt x="10261600" y="231811"/>
                  <a:pt x="10309225" y="76236"/>
                  <a:pt x="10420350" y="76236"/>
                </a:cubicBezTo>
                <a:cubicBezTo>
                  <a:pt x="10531475" y="76236"/>
                  <a:pt x="10706100" y="234986"/>
                  <a:pt x="10820400" y="228636"/>
                </a:cubicBezTo>
                <a:cubicBezTo>
                  <a:pt x="10934700" y="222286"/>
                  <a:pt x="10995025" y="41311"/>
                  <a:pt x="11106150" y="38136"/>
                </a:cubicBezTo>
                <a:cubicBezTo>
                  <a:pt x="11217275" y="34961"/>
                  <a:pt x="11382375" y="206411"/>
                  <a:pt x="11487150" y="209586"/>
                </a:cubicBezTo>
                <a:cubicBezTo>
                  <a:pt x="11591925" y="212761"/>
                  <a:pt x="11607800" y="47661"/>
                  <a:pt x="11734800" y="57186"/>
                </a:cubicBezTo>
                <a:cubicBezTo>
                  <a:pt x="11845925" y="65521"/>
                  <a:pt x="12044561" y="56839"/>
                  <a:pt x="12190326" y="197047"/>
                </a:cubicBezTo>
                <a:lnTo>
                  <a:pt x="12192000" y="199031"/>
                </a:lnTo>
                <a:lnTo>
                  <a:pt x="12192000" y="898525"/>
                </a:lnTo>
                <a:lnTo>
                  <a:pt x="0" y="898525"/>
                </a:lnTo>
                <a:lnTo>
                  <a:pt x="0" y="61356"/>
                </a:lnTo>
                <a:lnTo>
                  <a:pt x="18604" y="65428"/>
                </a:lnTo>
                <a:cubicBezTo>
                  <a:pt x="110629" y="97072"/>
                  <a:pt x="229394" y="206808"/>
                  <a:pt x="323850" y="209586"/>
                </a:cubicBezTo>
                <a:cubicBezTo>
                  <a:pt x="431800" y="212761"/>
                  <a:pt x="511175" y="76236"/>
                  <a:pt x="628650" y="76236"/>
                </a:cubicBezTo>
                <a:cubicBezTo>
                  <a:pt x="746125" y="76236"/>
                  <a:pt x="917575" y="215936"/>
                  <a:pt x="1028700" y="209586"/>
                </a:cubicBezTo>
                <a:cubicBezTo>
                  <a:pt x="1139825" y="203236"/>
                  <a:pt x="1193800" y="31786"/>
                  <a:pt x="1295400" y="38136"/>
                </a:cubicBezTo>
                <a:cubicBezTo>
                  <a:pt x="1397000" y="44486"/>
                  <a:pt x="1530350" y="244511"/>
                  <a:pt x="1638300" y="247686"/>
                </a:cubicBezTo>
                <a:cubicBezTo>
                  <a:pt x="1746250" y="250861"/>
                  <a:pt x="1831976" y="54011"/>
                  <a:pt x="1943100" y="57186"/>
                </a:cubicBezTo>
                <a:cubicBezTo>
                  <a:pt x="2054225" y="60361"/>
                  <a:pt x="2200276" y="263561"/>
                  <a:pt x="2305051" y="266736"/>
                </a:cubicBezTo>
                <a:cubicBezTo>
                  <a:pt x="2409825" y="269911"/>
                  <a:pt x="2466976" y="76236"/>
                  <a:pt x="2571750" y="76236"/>
                </a:cubicBezTo>
                <a:cubicBezTo>
                  <a:pt x="2676525" y="76236"/>
                  <a:pt x="2819401" y="263561"/>
                  <a:pt x="2933700" y="266736"/>
                </a:cubicBezTo>
                <a:cubicBezTo>
                  <a:pt x="3048000" y="269911"/>
                  <a:pt x="3143251" y="98461"/>
                  <a:pt x="3257550" y="95286"/>
                </a:cubicBezTo>
                <a:cubicBezTo>
                  <a:pt x="3371850" y="92111"/>
                  <a:pt x="3514726" y="257211"/>
                  <a:pt x="3619500" y="247686"/>
                </a:cubicBezTo>
                <a:cubicBezTo>
                  <a:pt x="3724275" y="238161"/>
                  <a:pt x="3778252" y="47661"/>
                  <a:pt x="3886200" y="38136"/>
                </a:cubicBezTo>
                <a:cubicBezTo>
                  <a:pt x="3994150" y="28611"/>
                  <a:pt x="4159251" y="190536"/>
                  <a:pt x="4267201" y="190536"/>
                </a:cubicBezTo>
                <a:cubicBezTo>
                  <a:pt x="4375153" y="190536"/>
                  <a:pt x="4432302" y="34961"/>
                  <a:pt x="4533902" y="38136"/>
                </a:cubicBezTo>
                <a:cubicBezTo>
                  <a:pt x="4635501" y="41311"/>
                  <a:pt x="4765676" y="209586"/>
                  <a:pt x="4876801" y="209586"/>
                </a:cubicBezTo>
                <a:cubicBezTo>
                  <a:pt x="4987926" y="209586"/>
                  <a:pt x="5102227" y="34961"/>
                  <a:pt x="5200652" y="38136"/>
                </a:cubicBezTo>
                <a:cubicBezTo>
                  <a:pt x="5299077" y="41311"/>
                  <a:pt x="5356226" y="225461"/>
                  <a:pt x="5467352" y="228636"/>
                </a:cubicBezTo>
                <a:cubicBezTo>
                  <a:pt x="5578476" y="231811"/>
                  <a:pt x="5753102" y="60361"/>
                  <a:pt x="5867402" y="57186"/>
                </a:cubicBezTo>
                <a:cubicBezTo>
                  <a:pt x="5981700" y="54011"/>
                  <a:pt x="6045200" y="215936"/>
                  <a:pt x="6153151" y="209586"/>
                </a:cubicBezTo>
                <a:cubicBezTo>
                  <a:pt x="6261101" y="203236"/>
                  <a:pt x="6397625" y="19086"/>
                  <a:pt x="6515101" y="19086"/>
                </a:cubicBezTo>
                <a:cubicBezTo>
                  <a:pt x="6632576" y="19086"/>
                  <a:pt x="6750051" y="209586"/>
                  <a:pt x="6858000" y="209586"/>
                </a:cubicBezTo>
                <a:cubicBezTo>
                  <a:pt x="6965951" y="209586"/>
                  <a:pt x="7051675" y="15911"/>
                  <a:pt x="7162800" y="19086"/>
                </a:cubicBezTo>
                <a:cubicBezTo>
                  <a:pt x="7273926" y="22261"/>
                  <a:pt x="7416800" y="231811"/>
                  <a:pt x="7524750" y="228636"/>
                </a:cubicBezTo>
                <a:cubicBezTo>
                  <a:pt x="7632701" y="225461"/>
                  <a:pt x="7705726" y="3211"/>
                  <a:pt x="7810500" y="36"/>
                </a:cubicBezTo>
                <a:close/>
              </a:path>
            </a:pathLst>
          </a:custGeom>
          <a:solidFill>
            <a:srgbClr val="CAEFFB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4" name="任意多边形: 形状 5">
            <a:extLst>
              <a:ext uri="{FF2B5EF4-FFF2-40B4-BE49-F238E27FC236}">
                <a16:creationId xmlns:a16="http://schemas.microsoft.com/office/drawing/2014/main" id="{0F449F8D-2319-4E77-AAB1-758FFFFEDB7F}"/>
              </a:ext>
            </a:extLst>
          </p:cNvPr>
          <p:cNvSpPr/>
          <p:nvPr/>
        </p:nvSpPr>
        <p:spPr>
          <a:xfrm>
            <a:off x="0" y="6289676"/>
            <a:ext cx="12192000" cy="568325"/>
          </a:xfrm>
          <a:custGeom>
            <a:avLst/>
            <a:gdLst>
              <a:gd name="connsiteX0" fmla="*/ 8096251 w 12192000"/>
              <a:gd name="connsiteY0" fmla="*/ 36 h 568325"/>
              <a:gd name="connsiteX1" fmla="*/ 8439150 w 12192000"/>
              <a:gd name="connsiteY1" fmla="*/ 209586 h 568325"/>
              <a:gd name="connsiteX2" fmla="*/ 8743950 w 12192000"/>
              <a:gd name="connsiteY2" fmla="*/ 57186 h 568325"/>
              <a:gd name="connsiteX3" fmla="*/ 9124950 w 12192000"/>
              <a:gd name="connsiteY3" fmla="*/ 247686 h 568325"/>
              <a:gd name="connsiteX4" fmla="*/ 9410700 w 12192000"/>
              <a:gd name="connsiteY4" fmla="*/ 57186 h 568325"/>
              <a:gd name="connsiteX5" fmla="*/ 9753600 w 12192000"/>
              <a:gd name="connsiteY5" fmla="*/ 190536 h 568325"/>
              <a:gd name="connsiteX6" fmla="*/ 10058400 w 12192000"/>
              <a:gd name="connsiteY6" fmla="*/ 57186 h 568325"/>
              <a:gd name="connsiteX7" fmla="*/ 10439400 w 12192000"/>
              <a:gd name="connsiteY7" fmla="*/ 228636 h 568325"/>
              <a:gd name="connsiteX8" fmla="*/ 10706100 w 12192000"/>
              <a:gd name="connsiteY8" fmla="*/ 76236 h 568325"/>
              <a:gd name="connsiteX9" fmla="*/ 11106150 w 12192000"/>
              <a:gd name="connsiteY9" fmla="*/ 228636 h 568325"/>
              <a:gd name="connsiteX10" fmla="*/ 11391900 w 12192000"/>
              <a:gd name="connsiteY10" fmla="*/ 38136 h 568325"/>
              <a:gd name="connsiteX11" fmla="*/ 11772900 w 12192000"/>
              <a:gd name="connsiteY11" fmla="*/ 209586 h 568325"/>
              <a:gd name="connsiteX12" fmla="*/ 12020550 w 12192000"/>
              <a:gd name="connsiteY12" fmla="*/ 57186 h 568325"/>
              <a:gd name="connsiteX13" fmla="*/ 12133957 w 12192000"/>
              <a:gd name="connsiteY13" fmla="*/ 64032 h 568325"/>
              <a:gd name="connsiteX14" fmla="*/ 12192000 w 12192000"/>
              <a:gd name="connsiteY14" fmla="*/ 70611 h 568325"/>
              <a:gd name="connsiteX15" fmla="*/ 12192000 w 12192000"/>
              <a:gd name="connsiteY15" fmla="*/ 568325 h 568325"/>
              <a:gd name="connsiteX16" fmla="*/ 0 w 12192000"/>
              <a:gd name="connsiteY16" fmla="*/ 568325 h 568325"/>
              <a:gd name="connsiteX17" fmla="*/ 0 w 12192000"/>
              <a:gd name="connsiteY17" fmla="*/ 191031 h 568325"/>
              <a:gd name="connsiteX18" fmla="*/ 38100 w 12192000"/>
              <a:gd name="connsiteY18" fmla="*/ 171486 h 568325"/>
              <a:gd name="connsiteX19" fmla="*/ 266700 w 12192000"/>
              <a:gd name="connsiteY19" fmla="*/ 57186 h 568325"/>
              <a:gd name="connsiteX20" fmla="*/ 609600 w 12192000"/>
              <a:gd name="connsiteY20" fmla="*/ 209586 h 568325"/>
              <a:gd name="connsiteX21" fmla="*/ 914400 w 12192000"/>
              <a:gd name="connsiteY21" fmla="*/ 76236 h 568325"/>
              <a:gd name="connsiteX22" fmla="*/ 1314450 w 12192000"/>
              <a:gd name="connsiteY22" fmla="*/ 209586 h 568325"/>
              <a:gd name="connsiteX23" fmla="*/ 1581150 w 12192000"/>
              <a:gd name="connsiteY23" fmla="*/ 38136 h 568325"/>
              <a:gd name="connsiteX24" fmla="*/ 1924050 w 12192000"/>
              <a:gd name="connsiteY24" fmla="*/ 247686 h 568325"/>
              <a:gd name="connsiteX25" fmla="*/ 2228850 w 12192000"/>
              <a:gd name="connsiteY25" fmla="*/ 57186 h 568325"/>
              <a:gd name="connsiteX26" fmla="*/ 2590800 w 12192000"/>
              <a:gd name="connsiteY26" fmla="*/ 266736 h 568325"/>
              <a:gd name="connsiteX27" fmla="*/ 2857501 w 12192000"/>
              <a:gd name="connsiteY27" fmla="*/ 76236 h 568325"/>
              <a:gd name="connsiteX28" fmla="*/ 3219450 w 12192000"/>
              <a:gd name="connsiteY28" fmla="*/ 266736 h 568325"/>
              <a:gd name="connsiteX29" fmla="*/ 3543301 w 12192000"/>
              <a:gd name="connsiteY29" fmla="*/ 95286 h 568325"/>
              <a:gd name="connsiteX30" fmla="*/ 3905250 w 12192000"/>
              <a:gd name="connsiteY30" fmla="*/ 247686 h 568325"/>
              <a:gd name="connsiteX31" fmla="*/ 4171951 w 12192000"/>
              <a:gd name="connsiteY31" fmla="*/ 38136 h 568325"/>
              <a:gd name="connsiteX32" fmla="*/ 4552951 w 12192000"/>
              <a:gd name="connsiteY32" fmla="*/ 190536 h 568325"/>
              <a:gd name="connsiteX33" fmla="*/ 4819651 w 12192000"/>
              <a:gd name="connsiteY33" fmla="*/ 38136 h 568325"/>
              <a:gd name="connsiteX34" fmla="*/ 5162552 w 12192000"/>
              <a:gd name="connsiteY34" fmla="*/ 209586 h 568325"/>
              <a:gd name="connsiteX35" fmla="*/ 5486401 w 12192000"/>
              <a:gd name="connsiteY35" fmla="*/ 38136 h 568325"/>
              <a:gd name="connsiteX36" fmla="*/ 5753102 w 12192000"/>
              <a:gd name="connsiteY36" fmla="*/ 228636 h 568325"/>
              <a:gd name="connsiteX37" fmla="*/ 6153151 w 12192000"/>
              <a:gd name="connsiteY37" fmla="*/ 57186 h 568325"/>
              <a:gd name="connsiteX38" fmla="*/ 6438900 w 12192000"/>
              <a:gd name="connsiteY38" fmla="*/ 209586 h 568325"/>
              <a:gd name="connsiteX39" fmla="*/ 6800850 w 12192000"/>
              <a:gd name="connsiteY39" fmla="*/ 19086 h 568325"/>
              <a:gd name="connsiteX40" fmla="*/ 7143750 w 12192000"/>
              <a:gd name="connsiteY40" fmla="*/ 209586 h 568325"/>
              <a:gd name="connsiteX41" fmla="*/ 7448550 w 12192000"/>
              <a:gd name="connsiteY41" fmla="*/ 19086 h 568325"/>
              <a:gd name="connsiteX42" fmla="*/ 7810500 w 12192000"/>
              <a:gd name="connsiteY42" fmla="*/ 228636 h 568325"/>
              <a:gd name="connsiteX43" fmla="*/ 8096251 w 12192000"/>
              <a:gd name="connsiteY43" fmla="*/ 36 h 56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2192000" h="568325">
                <a:moveTo>
                  <a:pt x="8096251" y="36"/>
                </a:moveTo>
                <a:cubicBezTo>
                  <a:pt x="8201025" y="-3139"/>
                  <a:pt x="8331200" y="200061"/>
                  <a:pt x="8439150" y="209586"/>
                </a:cubicBezTo>
                <a:cubicBezTo>
                  <a:pt x="8547100" y="219111"/>
                  <a:pt x="8629650" y="50836"/>
                  <a:pt x="8743950" y="57186"/>
                </a:cubicBezTo>
                <a:cubicBezTo>
                  <a:pt x="8858250" y="63536"/>
                  <a:pt x="9013825" y="247686"/>
                  <a:pt x="9124950" y="247686"/>
                </a:cubicBezTo>
                <a:cubicBezTo>
                  <a:pt x="9236075" y="247686"/>
                  <a:pt x="9305925" y="66711"/>
                  <a:pt x="9410700" y="57186"/>
                </a:cubicBezTo>
                <a:cubicBezTo>
                  <a:pt x="9515475" y="47661"/>
                  <a:pt x="9645650" y="190536"/>
                  <a:pt x="9753600" y="190536"/>
                </a:cubicBezTo>
                <a:cubicBezTo>
                  <a:pt x="9861550" y="190536"/>
                  <a:pt x="9944100" y="50836"/>
                  <a:pt x="10058400" y="57186"/>
                </a:cubicBezTo>
                <a:cubicBezTo>
                  <a:pt x="10172700" y="63536"/>
                  <a:pt x="10331450" y="225461"/>
                  <a:pt x="10439400" y="228636"/>
                </a:cubicBezTo>
                <a:cubicBezTo>
                  <a:pt x="10547350" y="231811"/>
                  <a:pt x="10594975" y="76236"/>
                  <a:pt x="10706100" y="76236"/>
                </a:cubicBezTo>
                <a:cubicBezTo>
                  <a:pt x="10817225" y="76236"/>
                  <a:pt x="10991850" y="234986"/>
                  <a:pt x="11106150" y="228636"/>
                </a:cubicBezTo>
                <a:cubicBezTo>
                  <a:pt x="11220450" y="222286"/>
                  <a:pt x="11280775" y="41311"/>
                  <a:pt x="11391900" y="38136"/>
                </a:cubicBezTo>
                <a:cubicBezTo>
                  <a:pt x="11503025" y="34961"/>
                  <a:pt x="11668125" y="206411"/>
                  <a:pt x="11772900" y="209586"/>
                </a:cubicBezTo>
                <a:cubicBezTo>
                  <a:pt x="11877675" y="212761"/>
                  <a:pt x="11893550" y="47661"/>
                  <a:pt x="12020550" y="57186"/>
                </a:cubicBezTo>
                <a:cubicBezTo>
                  <a:pt x="12052300" y="59568"/>
                  <a:pt x="12091194" y="60560"/>
                  <a:pt x="12133957" y="64032"/>
                </a:cubicBezTo>
                <a:lnTo>
                  <a:pt x="12192000" y="70611"/>
                </a:lnTo>
                <a:lnTo>
                  <a:pt x="12192000" y="568325"/>
                </a:lnTo>
                <a:lnTo>
                  <a:pt x="0" y="568325"/>
                </a:lnTo>
                <a:lnTo>
                  <a:pt x="0" y="191031"/>
                </a:lnTo>
                <a:lnTo>
                  <a:pt x="38100" y="171486"/>
                </a:lnTo>
                <a:cubicBezTo>
                  <a:pt x="168275" y="104811"/>
                  <a:pt x="171450" y="50836"/>
                  <a:pt x="266700" y="57186"/>
                </a:cubicBezTo>
                <a:cubicBezTo>
                  <a:pt x="361950" y="63536"/>
                  <a:pt x="501650" y="206411"/>
                  <a:pt x="609600" y="209586"/>
                </a:cubicBezTo>
                <a:cubicBezTo>
                  <a:pt x="717550" y="212761"/>
                  <a:pt x="796925" y="76236"/>
                  <a:pt x="914400" y="76236"/>
                </a:cubicBezTo>
                <a:cubicBezTo>
                  <a:pt x="1031875" y="76236"/>
                  <a:pt x="1203325" y="215936"/>
                  <a:pt x="1314450" y="209586"/>
                </a:cubicBezTo>
                <a:cubicBezTo>
                  <a:pt x="1425575" y="203236"/>
                  <a:pt x="1479551" y="31786"/>
                  <a:pt x="1581150" y="38136"/>
                </a:cubicBezTo>
                <a:cubicBezTo>
                  <a:pt x="1682750" y="44486"/>
                  <a:pt x="1816101" y="244511"/>
                  <a:pt x="1924050" y="247686"/>
                </a:cubicBezTo>
                <a:cubicBezTo>
                  <a:pt x="2032000" y="250861"/>
                  <a:pt x="2117725" y="54011"/>
                  <a:pt x="2228850" y="57186"/>
                </a:cubicBezTo>
                <a:cubicBezTo>
                  <a:pt x="2339975" y="60361"/>
                  <a:pt x="2486026" y="263561"/>
                  <a:pt x="2590800" y="266736"/>
                </a:cubicBezTo>
                <a:cubicBezTo>
                  <a:pt x="2695575" y="269911"/>
                  <a:pt x="2752725" y="76236"/>
                  <a:pt x="2857501" y="76236"/>
                </a:cubicBezTo>
                <a:cubicBezTo>
                  <a:pt x="2962275" y="76236"/>
                  <a:pt x="3105150" y="263561"/>
                  <a:pt x="3219450" y="266736"/>
                </a:cubicBezTo>
                <a:cubicBezTo>
                  <a:pt x="3333750" y="269911"/>
                  <a:pt x="3429000" y="98461"/>
                  <a:pt x="3543301" y="95286"/>
                </a:cubicBezTo>
                <a:cubicBezTo>
                  <a:pt x="3657600" y="92111"/>
                  <a:pt x="3800476" y="257211"/>
                  <a:pt x="3905250" y="247686"/>
                </a:cubicBezTo>
                <a:cubicBezTo>
                  <a:pt x="4010025" y="238161"/>
                  <a:pt x="4064000" y="47661"/>
                  <a:pt x="4171951" y="38136"/>
                </a:cubicBezTo>
                <a:cubicBezTo>
                  <a:pt x="4279902" y="28611"/>
                  <a:pt x="4445002" y="190536"/>
                  <a:pt x="4552951" y="190536"/>
                </a:cubicBezTo>
                <a:cubicBezTo>
                  <a:pt x="4660901" y="190536"/>
                  <a:pt x="4718051" y="34961"/>
                  <a:pt x="4819651" y="38136"/>
                </a:cubicBezTo>
                <a:cubicBezTo>
                  <a:pt x="4921252" y="41311"/>
                  <a:pt x="5051426" y="209586"/>
                  <a:pt x="5162552" y="209586"/>
                </a:cubicBezTo>
                <a:cubicBezTo>
                  <a:pt x="5273676" y="209586"/>
                  <a:pt x="5387976" y="34961"/>
                  <a:pt x="5486401" y="38136"/>
                </a:cubicBezTo>
                <a:cubicBezTo>
                  <a:pt x="5584826" y="41311"/>
                  <a:pt x="5641975" y="225461"/>
                  <a:pt x="5753102" y="228636"/>
                </a:cubicBezTo>
                <a:cubicBezTo>
                  <a:pt x="5864227" y="231811"/>
                  <a:pt x="6038850" y="60361"/>
                  <a:pt x="6153151" y="57186"/>
                </a:cubicBezTo>
                <a:cubicBezTo>
                  <a:pt x="6267451" y="54011"/>
                  <a:pt x="6330951" y="215936"/>
                  <a:pt x="6438900" y="209586"/>
                </a:cubicBezTo>
                <a:cubicBezTo>
                  <a:pt x="6546851" y="203236"/>
                  <a:pt x="6683375" y="19086"/>
                  <a:pt x="6800850" y="19086"/>
                </a:cubicBezTo>
                <a:cubicBezTo>
                  <a:pt x="6918325" y="19086"/>
                  <a:pt x="7035801" y="209586"/>
                  <a:pt x="7143750" y="209586"/>
                </a:cubicBezTo>
                <a:cubicBezTo>
                  <a:pt x="7251700" y="209586"/>
                  <a:pt x="7337426" y="15911"/>
                  <a:pt x="7448550" y="19086"/>
                </a:cubicBezTo>
                <a:cubicBezTo>
                  <a:pt x="7559675" y="22261"/>
                  <a:pt x="7702551" y="231811"/>
                  <a:pt x="7810500" y="228636"/>
                </a:cubicBezTo>
                <a:cubicBezTo>
                  <a:pt x="7918451" y="225461"/>
                  <a:pt x="7991475" y="3211"/>
                  <a:pt x="8096251" y="36"/>
                </a:cubicBezTo>
                <a:close/>
              </a:path>
            </a:pathLst>
          </a:custGeom>
          <a:solidFill>
            <a:srgbClr val="00AAE5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7945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: 形状 1">
            <a:extLst>
              <a:ext uri="{FF2B5EF4-FFF2-40B4-BE49-F238E27FC236}">
                <a16:creationId xmlns:a16="http://schemas.microsoft.com/office/drawing/2014/main" id="{CE0C8103-6FAF-4F1C-B794-AEA4D497E6A7}"/>
              </a:ext>
            </a:extLst>
          </p:cNvPr>
          <p:cNvSpPr/>
          <p:nvPr/>
        </p:nvSpPr>
        <p:spPr>
          <a:xfrm>
            <a:off x="-2624640" y="2852738"/>
            <a:ext cx="11325613" cy="4005263"/>
          </a:xfrm>
          <a:custGeom>
            <a:avLst/>
            <a:gdLst>
              <a:gd name="connsiteX0" fmla="*/ 4824066 w 8973643"/>
              <a:gd name="connsiteY0" fmla="*/ 1 h 3173497"/>
              <a:gd name="connsiteX1" fmla="*/ 5351752 w 8973643"/>
              <a:gd name="connsiteY1" fmla="*/ 636773 h 3173497"/>
              <a:gd name="connsiteX2" fmla="*/ 6354642 w 8973643"/>
              <a:gd name="connsiteY2" fmla="*/ 2524567 h 3173497"/>
              <a:gd name="connsiteX3" fmla="*/ 7180551 w 8973643"/>
              <a:gd name="connsiteY3" fmla="*/ 1521677 h 3173497"/>
              <a:gd name="connsiteX4" fmla="*/ 7858979 w 8973643"/>
              <a:gd name="connsiteY4" fmla="*/ 2023122 h 3173497"/>
              <a:gd name="connsiteX5" fmla="*/ 8065455 w 8973643"/>
              <a:gd name="connsiteY5" fmla="*/ 1521677 h 3173497"/>
              <a:gd name="connsiteX6" fmla="*/ 8950359 w 8973643"/>
              <a:gd name="connsiteY6" fmla="*/ 3114503 h 3173497"/>
              <a:gd name="connsiteX7" fmla="*/ 8973643 w 8973643"/>
              <a:gd name="connsiteY7" fmla="*/ 3173497 h 3173497"/>
              <a:gd name="connsiteX8" fmla="*/ 0 w 8973643"/>
              <a:gd name="connsiteY8" fmla="*/ 3173497 h 3173497"/>
              <a:gd name="connsiteX9" fmla="*/ 11281 w 8973643"/>
              <a:gd name="connsiteY9" fmla="*/ 3160303 h 3173497"/>
              <a:gd name="connsiteX10" fmla="*/ 868242 w 8973643"/>
              <a:gd name="connsiteY10" fmla="*/ 2406580 h 3173497"/>
              <a:gd name="connsiteX11" fmla="*/ 1605662 w 8973643"/>
              <a:gd name="connsiteY11" fmla="*/ 1403690 h 3173497"/>
              <a:gd name="connsiteX12" fmla="*/ 1812139 w 8973643"/>
              <a:gd name="connsiteY12" fmla="*/ 1669161 h 3173497"/>
              <a:gd name="connsiteX13" fmla="*/ 2490565 w 8973643"/>
              <a:gd name="connsiteY13" fmla="*/ 872748 h 3173497"/>
              <a:gd name="connsiteX14" fmla="*/ 2903520 w 8973643"/>
              <a:gd name="connsiteY14" fmla="*/ 1256206 h 3173497"/>
              <a:gd name="connsiteX15" fmla="*/ 3493455 w 8973643"/>
              <a:gd name="connsiteY15" fmla="*/ 843251 h 3173497"/>
              <a:gd name="connsiteX16" fmla="*/ 3758926 w 8973643"/>
              <a:gd name="connsiteY16" fmla="*/ 1197212 h 3173497"/>
              <a:gd name="connsiteX17" fmla="*/ 4732320 w 8973643"/>
              <a:gd name="connsiteY17" fmla="*/ 17341 h 3173497"/>
              <a:gd name="connsiteX18" fmla="*/ 4824066 w 8973643"/>
              <a:gd name="connsiteY18" fmla="*/ 1 h 3173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973643" h="3173497">
                <a:moveTo>
                  <a:pt x="4824066" y="1"/>
                </a:moveTo>
                <a:cubicBezTo>
                  <a:pt x="5021603" y="-403"/>
                  <a:pt x="5115163" y="271136"/>
                  <a:pt x="5351752" y="636773"/>
                </a:cubicBezTo>
                <a:cubicBezTo>
                  <a:pt x="5622139" y="1054644"/>
                  <a:pt x="6049842" y="2377083"/>
                  <a:pt x="6354642" y="2524567"/>
                </a:cubicBezTo>
                <a:cubicBezTo>
                  <a:pt x="6659442" y="2672051"/>
                  <a:pt x="6929829" y="1605251"/>
                  <a:pt x="7180551" y="1521677"/>
                </a:cubicBezTo>
                <a:cubicBezTo>
                  <a:pt x="7431275" y="1438103"/>
                  <a:pt x="7711495" y="2023122"/>
                  <a:pt x="7858979" y="2023122"/>
                </a:cubicBezTo>
                <a:cubicBezTo>
                  <a:pt x="8006463" y="2023122"/>
                  <a:pt x="7883559" y="1339780"/>
                  <a:pt x="8065455" y="1521677"/>
                </a:cubicBezTo>
                <a:cubicBezTo>
                  <a:pt x="8247351" y="1703574"/>
                  <a:pt x="8812707" y="2662219"/>
                  <a:pt x="8950359" y="3114503"/>
                </a:cubicBezTo>
                <a:lnTo>
                  <a:pt x="8973643" y="3173497"/>
                </a:lnTo>
                <a:lnTo>
                  <a:pt x="0" y="3173497"/>
                </a:lnTo>
                <a:lnTo>
                  <a:pt x="11281" y="3160303"/>
                </a:lnTo>
                <a:cubicBezTo>
                  <a:pt x="238594" y="2922236"/>
                  <a:pt x="623051" y="2677582"/>
                  <a:pt x="868242" y="2406580"/>
                </a:cubicBezTo>
                <a:cubicBezTo>
                  <a:pt x="1148461" y="2096864"/>
                  <a:pt x="1448346" y="1526593"/>
                  <a:pt x="1605662" y="1403690"/>
                </a:cubicBezTo>
                <a:cubicBezTo>
                  <a:pt x="1762978" y="1280787"/>
                  <a:pt x="1664655" y="1757651"/>
                  <a:pt x="1812139" y="1669161"/>
                </a:cubicBezTo>
                <a:cubicBezTo>
                  <a:pt x="1959623" y="1580671"/>
                  <a:pt x="2308668" y="941574"/>
                  <a:pt x="2490565" y="872748"/>
                </a:cubicBezTo>
                <a:cubicBezTo>
                  <a:pt x="2672462" y="803922"/>
                  <a:pt x="2736372" y="1261122"/>
                  <a:pt x="2903520" y="1256206"/>
                </a:cubicBezTo>
                <a:cubicBezTo>
                  <a:pt x="3070668" y="1251290"/>
                  <a:pt x="3350887" y="853083"/>
                  <a:pt x="3493455" y="843251"/>
                </a:cubicBezTo>
                <a:cubicBezTo>
                  <a:pt x="3636023" y="833419"/>
                  <a:pt x="3552449" y="1334864"/>
                  <a:pt x="3758926" y="1197212"/>
                </a:cubicBezTo>
                <a:cubicBezTo>
                  <a:pt x="3965403" y="1059560"/>
                  <a:pt x="4466849" y="110747"/>
                  <a:pt x="4732320" y="17341"/>
                </a:cubicBezTo>
                <a:cubicBezTo>
                  <a:pt x="4765504" y="5666"/>
                  <a:pt x="4795846" y="58"/>
                  <a:pt x="4824066" y="1"/>
                </a:cubicBezTo>
                <a:close/>
              </a:path>
            </a:pathLst>
          </a:custGeom>
          <a:solidFill>
            <a:srgbClr val="7AB8B7"/>
          </a:solidFill>
          <a:ln>
            <a:noFill/>
          </a:ln>
          <a:effectLst>
            <a:outerShdw blurRad="152400" dist="38100" dir="16200000" rotWithShape="0">
              <a:prstClr val="black">
                <a:alpha val="5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50B4C98-C2C4-44CA-A4C4-BC35A9BA46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314" y="3158842"/>
            <a:ext cx="4543809" cy="3563741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853961AF-A299-4032-956D-B72727AB40D0}"/>
              </a:ext>
            </a:extLst>
          </p:cNvPr>
          <p:cNvGrpSpPr/>
          <p:nvPr/>
        </p:nvGrpSpPr>
        <p:grpSpPr>
          <a:xfrm>
            <a:off x="648007" y="-347662"/>
            <a:ext cx="2478651" cy="2478651"/>
            <a:chOff x="14658975" y="-3295650"/>
            <a:chExt cx="3200400" cy="3200400"/>
          </a:xfrm>
        </p:grpSpPr>
        <p:sp>
          <p:nvSpPr>
            <p:cNvPr id="5" name="星形: 十二角 19">
              <a:extLst>
                <a:ext uri="{FF2B5EF4-FFF2-40B4-BE49-F238E27FC236}">
                  <a16:creationId xmlns:a16="http://schemas.microsoft.com/office/drawing/2014/main" id="{9B03A272-86EB-4A59-BEC2-19E5CE7A8739}"/>
                </a:ext>
              </a:extLst>
            </p:cNvPr>
            <p:cNvSpPr/>
            <p:nvPr/>
          </p:nvSpPr>
          <p:spPr>
            <a:xfrm>
              <a:off x="14658975" y="-3295650"/>
              <a:ext cx="3200400" cy="3200400"/>
            </a:xfrm>
            <a:custGeom>
              <a:avLst/>
              <a:gdLst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200400" h="3200400">
                  <a:moveTo>
                    <a:pt x="0" y="1600200"/>
                  </a:moveTo>
                  <a:cubicBezTo>
                    <a:pt x="149434" y="1436357"/>
                    <a:pt x="260768" y="1356333"/>
                    <a:pt x="448302" y="1291550"/>
                  </a:cubicBezTo>
                  <a:cubicBezTo>
                    <a:pt x="294130" y="1112493"/>
                    <a:pt x="254258" y="1024877"/>
                    <a:pt x="214386" y="800100"/>
                  </a:cubicBezTo>
                  <a:cubicBezTo>
                    <a:pt x="395241" y="724757"/>
                    <a:pt x="537997" y="740855"/>
                    <a:pt x="756952" y="756952"/>
                  </a:cubicBezTo>
                  <a:cubicBezTo>
                    <a:pt x="756095" y="576097"/>
                    <a:pt x="739997" y="418101"/>
                    <a:pt x="800100" y="214386"/>
                  </a:cubicBezTo>
                  <a:cubicBezTo>
                    <a:pt x="1032497" y="292358"/>
                    <a:pt x="1127733" y="332230"/>
                    <a:pt x="1291550" y="448302"/>
                  </a:cubicBezTo>
                  <a:cubicBezTo>
                    <a:pt x="1394433" y="253148"/>
                    <a:pt x="1451597" y="157054"/>
                    <a:pt x="1600200" y="0"/>
                  </a:cubicBezTo>
                  <a:cubicBezTo>
                    <a:pt x="1741183" y="157054"/>
                    <a:pt x="1821207" y="230288"/>
                    <a:pt x="1908850" y="448302"/>
                  </a:cubicBezTo>
                  <a:cubicBezTo>
                    <a:pt x="2103147" y="309370"/>
                    <a:pt x="2152663" y="269498"/>
                    <a:pt x="2400300" y="214386"/>
                  </a:cubicBezTo>
                  <a:cubicBezTo>
                    <a:pt x="2460403" y="433341"/>
                    <a:pt x="2482405" y="522757"/>
                    <a:pt x="2443448" y="756952"/>
                  </a:cubicBezTo>
                  <a:cubicBezTo>
                    <a:pt x="2685263" y="725615"/>
                    <a:pt x="2767059" y="717137"/>
                    <a:pt x="2986014" y="800100"/>
                  </a:cubicBezTo>
                  <a:cubicBezTo>
                    <a:pt x="2930902" y="1017257"/>
                    <a:pt x="2913890" y="1104873"/>
                    <a:pt x="2752098" y="1291550"/>
                  </a:cubicBezTo>
                  <a:cubicBezTo>
                    <a:pt x="2985352" y="1371573"/>
                    <a:pt x="3058586" y="1451597"/>
                    <a:pt x="3200400" y="1600200"/>
                  </a:cubicBezTo>
                  <a:cubicBezTo>
                    <a:pt x="3058586" y="1771663"/>
                    <a:pt x="2947252" y="1828827"/>
                    <a:pt x="2752098" y="1908850"/>
                  </a:cubicBezTo>
                  <a:cubicBezTo>
                    <a:pt x="2883410" y="2103147"/>
                    <a:pt x="2953762" y="2198383"/>
                    <a:pt x="2986014" y="2400300"/>
                  </a:cubicBezTo>
                  <a:cubicBezTo>
                    <a:pt x="2774679" y="2483263"/>
                    <a:pt x="2631923" y="2467165"/>
                    <a:pt x="2443448" y="2443448"/>
                  </a:cubicBezTo>
                  <a:cubicBezTo>
                    <a:pt x="2474785" y="2692883"/>
                    <a:pt x="2475643" y="2751819"/>
                    <a:pt x="2400300" y="2986014"/>
                  </a:cubicBezTo>
                  <a:cubicBezTo>
                    <a:pt x="2160283" y="2938522"/>
                    <a:pt x="2087907" y="2898650"/>
                    <a:pt x="1908850" y="2752098"/>
                  </a:cubicBezTo>
                  <a:cubicBezTo>
                    <a:pt x="1851687" y="2962492"/>
                    <a:pt x="1771663" y="3035726"/>
                    <a:pt x="1600200" y="3200400"/>
                  </a:cubicBezTo>
                  <a:cubicBezTo>
                    <a:pt x="1436357" y="3058586"/>
                    <a:pt x="1371573" y="2939632"/>
                    <a:pt x="1291550" y="2752098"/>
                  </a:cubicBezTo>
                  <a:cubicBezTo>
                    <a:pt x="1120113" y="2906270"/>
                    <a:pt x="1002017" y="2938522"/>
                    <a:pt x="800100" y="2986014"/>
                  </a:cubicBezTo>
                  <a:cubicBezTo>
                    <a:pt x="732377" y="2759439"/>
                    <a:pt x="748475" y="2647163"/>
                    <a:pt x="756952" y="2443448"/>
                  </a:cubicBezTo>
                  <a:cubicBezTo>
                    <a:pt x="530377" y="2467165"/>
                    <a:pt x="425721" y="2475643"/>
                    <a:pt x="214386" y="2400300"/>
                  </a:cubicBezTo>
                  <a:cubicBezTo>
                    <a:pt x="254258" y="2183143"/>
                    <a:pt x="324610" y="2072667"/>
                    <a:pt x="448302" y="1908850"/>
                  </a:cubicBezTo>
                  <a:cubicBezTo>
                    <a:pt x="222668" y="1813587"/>
                    <a:pt x="126574" y="1733563"/>
                    <a:pt x="0" y="1600200"/>
                  </a:cubicBezTo>
                  <a:close/>
                </a:path>
              </a:pathLst>
            </a:custGeom>
            <a:solidFill>
              <a:srgbClr val="FBA31E"/>
            </a:solidFill>
            <a:ln>
              <a:noFill/>
            </a:ln>
            <a:effectLst>
              <a:outerShdw blurRad="165100" sx="102000" sy="102000" algn="c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8676D8EA-88A3-41EA-BA2F-FE30A66B943E}"/>
                </a:ext>
              </a:extLst>
            </p:cNvPr>
            <p:cNvSpPr/>
            <p:nvPr/>
          </p:nvSpPr>
          <p:spPr>
            <a:xfrm>
              <a:off x="15089505" y="-2865120"/>
              <a:ext cx="2339340" cy="2339340"/>
            </a:xfrm>
            <a:prstGeom prst="ellipse">
              <a:avLst/>
            </a:prstGeom>
            <a:solidFill>
              <a:srgbClr val="F9CC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DE439304-1B4F-457E-B635-2FA6DA259893}"/>
              </a:ext>
            </a:extLst>
          </p:cNvPr>
          <p:cNvGrpSpPr/>
          <p:nvPr/>
        </p:nvGrpSpPr>
        <p:grpSpPr>
          <a:xfrm>
            <a:off x="1698753" y="-559437"/>
            <a:ext cx="1398369" cy="2548575"/>
            <a:chOff x="9142970" y="-1812924"/>
            <a:chExt cx="2408862" cy="4390233"/>
          </a:xfrm>
        </p:grpSpPr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9AB10296-6148-41EE-825C-E7E529169B21}"/>
                </a:ext>
              </a:extLst>
            </p:cNvPr>
            <p:cNvCxnSpPr>
              <a:cxnSpLocks/>
            </p:cNvCxnSpPr>
            <p:nvPr/>
          </p:nvCxnSpPr>
          <p:spPr>
            <a:xfrm>
              <a:off x="9791246" y="-1812924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95DD63A5-39E6-45AF-A9BA-2CEA87E7572D}"/>
                </a:ext>
              </a:extLst>
            </p:cNvPr>
            <p:cNvCxnSpPr>
              <a:cxnSpLocks/>
            </p:cNvCxnSpPr>
            <p:nvPr/>
          </p:nvCxnSpPr>
          <p:spPr>
            <a:xfrm>
              <a:off x="10995932" y="-1769381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2B4CB9AA-FED3-4E33-8209-E3226F2E34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42970" y="673071"/>
              <a:ext cx="2408862" cy="1904238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id="{A7D545AE-F673-49ED-B962-06B7290B27C4}"/>
              </a:ext>
            </a:extLst>
          </p:cNvPr>
          <p:cNvSpPr/>
          <p:nvPr/>
        </p:nvSpPr>
        <p:spPr>
          <a:xfrm flipH="1">
            <a:off x="0" y="5445125"/>
            <a:ext cx="12192000" cy="1412876"/>
          </a:xfrm>
          <a:custGeom>
            <a:avLst/>
            <a:gdLst>
              <a:gd name="connsiteX0" fmla="*/ 12192000 w 12192000"/>
              <a:gd name="connsiteY0" fmla="*/ 0 h 1441991"/>
              <a:gd name="connsiteX1" fmla="*/ 12192000 w 12192000"/>
              <a:gd name="connsiteY1" fmla="*/ 1441991 h 1441991"/>
              <a:gd name="connsiteX2" fmla="*/ 0 w 12192000"/>
              <a:gd name="connsiteY2" fmla="*/ 1441991 h 1441991"/>
              <a:gd name="connsiteX3" fmla="*/ 0 w 12192000"/>
              <a:gd name="connsiteY3" fmla="*/ 218117 h 1441991"/>
              <a:gd name="connsiteX4" fmla="*/ 19050 w 12192000"/>
              <a:gd name="connsiteY4" fmla="*/ 222791 h 1441991"/>
              <a:gd name="connsiteX5" fmla="*/ 4095751 w 12192000"/>
              <a:gd name="connsiteY5" fmla="*/ 1251491 h 1441991"/>
              <a:gd name="connsiteX6" fmla="*/ 5962651 w 12192000"/>
              <a:gd name="connsiteY6" fmla="*/ 1327691 h 1441991"/>
              <a:gd name="connsiteX7" fmla="*/ 8743950 w 12192000"/>
              <a:gd name="connsiteY7" fmla="*/ 584741 h 1441991"/>
              <a:gd name="connsiteX8" fmla="*/ 10953750 w 12192000"/>
              <a:gd name="connsiteY8" fmla="*/ 127541 h 1441991"/>
              <a:gd name="connsiteX9" fmla="*/ 12011667 w 12192000"/>
              <a:gd name="connsiteY9" fmla="*/ 4375 h 1441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1441991">
                <a:moveTo>
                  <a:pt x="12192000" y="0"/>
                </a:moveTo>
                <a:lnTo>
                  <a:pt x="12192000" y="1441991"/>
                </a:lnTo>
                <a:lnTo>
                  <a:pt x="0" y="1441991"/>
                </a:lnTo>
                <a:lnTo>
                  <a:pt x="0" y="218117"/>
                </a:lnTo>
                <a:lnTo>
                  <a:pt x="19050" y="222791"/>
                </a:lnTo>
                <a:cubicBezTo>
                  <a:pt x="873125" y="406941"/>
                  <a:pt x="3105150" y="1067341"/>
                  <a:pt x="4095751" y="1251491"/>
                </a:cubicBezTo>
                <a:cubicBezTo>
                  <a:pt x="5086351" y="1435641"/>
                  <a:pt x="5187951" y="1438816"/>
                  <a:pt x="5962651" y="1327691"/>
                </a:cubicBezTo>
                <a:cubicBezTo>
                  <a:pt x="6737350" y="1216566"/>
                  <a:pt x="7912101" y="784766"/>
                  <a:pt x="8743950" y="584741"/>
                </a:cubicBezTo>
                <a:cubicBezTo>
                  <a:pt x="9575800" y="384716"/>
                  <a:pt x="10293350" y="219616"/>
                  <a:pt x="10953750" y="127541"/>
                </a:cubicBezTo>
                <a:cubicBezTo>
                  <a:pt x="11325225" y="75749"/>
                  <a:pt x="11684645" y="23957"/>
                  <a:pt x="12011667" y="4375"/>
                </a:cubicBezTo>
                <a:close/>
              </a:path>
            </a:pathLst>
          </a:custGeom>
          <a:solidFill>
            <a:srgbClr val="8CC63D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id="{871E0641-0B84-45C1-B13B-AC6C293E6B73}"/>
              </a:ext>
            </a:extLst>
          </p:cNvPr>
          <p:cNvSpPr/>
          <p:nvPr/>
        </p:nvSpPr>
        <p:spPr>
          <a:xfrm>
            <a:off x="0" y="6178008"/>
            <a:ext cx="12192000" cy="679992"/>
          </a:xfrm>
          <a:custGeom>
            <a:avLst/>
            <a:gdLst>
              <a:gd name="connsiteX0" fmla="*/ 12192000 w 12192000"/>
              <a:gd name="connsiteY0" fmla="*/ 0 h 1441991"/>
              <a:gd name="connsiteX1" fmla="*/ 12192000 w 12192000"/>
              <a:gd name="connsiteY1" fmla="*/ 1441991 h 1441991"/>
              <a:gd name="connsiteX2" fmla="*/ 0 w 12192000"/>
              <a:gd name="connsiteY2" fmla="*/ 1441991 h 1441991"/>
              <a:gd name="connsiteX3" fmla="*/ 0 w 12192000"/>
              <a:gd name="connsiteY3" fmla="*/ 218117 h 1441991"/>
              <a:gd name="connsiteX4" fmla="*/ 19050 w 12192000"/>
              <a:gd name="connsiteY4" fmla="*/ 222791 h 1441991"/>
              <a:gd name="connsiteX5" fmla="*/ 4095751 w 12192000"/>
              <a:gd name="connsiteY5" fmla="*/ 1251491 h 1441991"/>
              <a:gd name="connsiteX6" fmla="*/ 5962651 w 12192000"/>
              <a:gd name="connsiteY6" fmla="*/ 1327691 h 1441991"/>
              <a:gd name="connsiteX7" fmla="*/ 8743950 w 12192000"/>
              <a:gd name="connsiteY7" fmla="*/ 584741 h 1441991"/>
              <a:gd name="connsiteX8" fmla="*/ 10953750 w 12192000"/>
              <a:gd name="connsiteY8" fmla="*/ 127541 h 1441991"/>
              <a:gd name="connsiteX9" fmla="*/ 12011667 w 12192000"/>
              <a:gd name="connsiteY9" fmla="*/ 4375 h 1441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1441991">
                <a:moveTo>
                  <a:pt x="12192000" y="0"/>
                </a:moveTo>
                <a:lnTo>
                  <a:pt x="12192000" y="1441991"/>
                </a:lnTo>
                <a:lnTo>
                  <a:pt x="0" y="1441991"/>
                </a:lnTo>
                <a:lnTo>
                  <a:pt x="0" y="218117"/>
                </a:lnTo>
                <a:lnTo>
                  <a:pt x="19050" y="222791"/>
                </a:lnTo>
                <a:cubicBezTo>
                  <a:pt x="873125" y="406941"/>
                  <a:pt x="3105150" y="1067341"/>
                  <a:pt x="4095751" y="1251491"/>
                </a:cubicBezTo>
                <a:cubicBezTo>
                  <a:pt x="5086351" y="1435641"/>
                  <a:pt x="5187951" y="1438816"/>
                  <a:pt x="5962651" y="1327691"/>
                </a:cubicBezTo>
                <a:cubicBezTo>
                  <a:pt x="6737350" y="1216566"/>
                  <a:pt x="7912101" y="784766"/>
                  <a:pt x="8743950" y="584741"/>
                </a:cubicBezTo>
                <a:cubicBezTo>
                  <a:pt x="9575800" y="384716"/>
                  <a:pt x="10293350" y="219616"/>
                  <a:pt x="10953750" y="127541"/>
                </a:cubicBezTo>
                <a:cubicBezTo>
                  <a:pt x="11325225" y="75749"/>
                  <a:pt x="11684645" y="23957"/>
                  <a:pt x="12011667" y="4375"/>
                </a:cubicBezTo>
                <a:close/>
              </a:path>
            </a:pathLst>
          </a:custGeom>
          <a:solidFill>
            <a:srgbClr val="A6D767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57731E8A-AF3E-4920-B2FE-A6CC761EFE01}"/>
              </a:ext>
            </a:extLst>
          </p:cNvPr>
          <p:cNvGrpSpPr/>
          <p:nvPr/>
        </p:nvGrpSpPr>
        <p:grpSpPr>
          <a:xfrm>
            <a:off x="9224481" y="-2085773"/>
            <a:ext cx="2408862" cy="4390233"/>
            <a:chOff x="9142970" y="-1812924"/>
            <a:chExt cx="2408862" cy="4390233"/>
          </a:xfrm>
        </p:grpSpPr>
        <p:cxnSp>
          <p:nvCxnSpPr>
            <p:cNvPr id="37" name="直接连接符 36">
              <a:extLst>
                <a:ext uri="{FF2B5EF4-FFF2-40B4-BE49-F238E27FC236}">
                  <a16:creationId xmlns:a16="http://schemas.microsoft.com/office/drawing/2014/main" id="{96AFD0D8-839B-4DF7-9B08-B6A91452EAE1}"/>
                </a:ext>
              </a:extLst>
            </p:cNvPr>
            <p:cNvCxnSpPr>
              <a:cxnSpLocks/>
            </p:cNvCxnSpPr>
            <p:nvPr/>
          </p:nvCxnSpPr>
          <p:spPr>
            <a:xfrm>
              <a:off x="9791246" y="-1812924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>
              <a:extLst>
                <a:ext uri="{FF2B5EF4-FFF2-40B4-BE49-F238E27FC236}">
                  <a16:creationId xmlns:a16="http://schemas.microsoft.com/office/drawing/2014/main" id="{CDC340D5-365F-46C2-B968-7AD5A609A0AC}"/>
                </a:ext>
              </a:extLst>
            </p:cNvPr>
            <p:cNvCxnSpPr>
              <a:cxnSpLocks/>
            </p:cNvCxnSpPr>
            <p:nvPr/>
          </p:nvCxnSpPr>
          <p:spPr>
            <a:xfrm>
              <a:off x="10995932" y="-1769381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B77916C8-175E-4C4C-B743-27400449DA7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42970" y="673071"/>
              <a:ext cx="2408862" cy="1904238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sp>
        <p:nvSpPr>
          <p:cNvPr id="47" name="Rectangle 46"/>
          <p:cNvSpPr/>
          <p:nvPr/>
        </p:nvSpPr>
        <p:spPr>
          <a:xfrm>
            <a:off x="608498" y="1760529"/>
            <a:ext cx="9553873" cy="1339023"/>
          </a:xfrm>
          <a:prstGeom prst="rect">
            <a:avLst/>
          </a:prstGeom>
          <a:solidFill>
            <a:schemeClr val="bg1"/>
          </a:solidFill>
          <a:ln w="79375" cmpd="thickThin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" name="图片 36">
            <a:extLst>
              <a:ext uri="{FF2B5EF4-FFF2-40B4-BE49-F238E27FC236}">
                <a16:creationId xmlns:a16="http://schemas.microsoft.com/office/drawing/2014/main" id="{5F93A287-3EE4-44E4-861D-DAB3E6D81FD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5495" y="-1549542"/>
            <a:ext cx="2894936" cy="3429868"/>
          </a:xfrm>
          <a:prstGeom prst="rect">
            <a:avLst/>
          </a:prstGeom>
        </p:spPr>
      </p:pic>
      <p:sp>
        <p:nvSpPr>
          <p:cNvPr id="50" name="Google Shape;2066;p45"/>
          <p:cNvSpPr txBox="1">
            <a:spLocks/>
          </p:cNvSpPr>
          <p:nvPr/>
        </p:nvSpPr>
        <p:spPr>
          <a:xfrm>
            <a:off x="1271059" y="1636152"/>
            <a:ext cx="8891312" cy="1699444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Google Shape;2066;p45"/>
          <p:cNvSpPr txBox="1">
            <a:spLocks/>
          </p:cNvSpPr>
          <p:nvPr/>
        </p:nvSpPr>
        <p:spPr>
          <a:xfrm>
            <a:off x="288314" y="3557821"/>
            <a:ext cx="11751275" cy="2497474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85725" dir="3180000" algn="bl" rotWithShape="0">
              <a:schemeClr val="accent4"/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Bahiana"/>
              <a:buNone/>
              <a:defRPr sz="3600" b="0" i="0" u="none" strike="noStrike" cap="none">
                <a:solidFill>
                  <a:srgbClr val="000000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Bebas Neue"/>
              <a:buNone/>
              <a:defRPr sz="2800" b="0" i="0" u="none" strike="noStrike" cap="none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ctr"/>
            <a:r>
              <a:rPr lang="en-US" sz="4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4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endParaRPr lang="en-US" sz="4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4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4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4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endParaRPr lang="vi-VN" sz="4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2" name="图片 13">
            <a:extLst>
              <a:ext uri="{FF2B5EF4-FFF2-40B4-BE49-F238E27FC236}">
                <a16:creationId xmlns:a16="http://schemas.microsoft.com/office/drawing/2014/main" id="{8A4016FE-07BD-43EA-B7B0-72EE7610DCC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4338" y="5546516"/>
            <a:ext cx="2367815" cy="1176067"/>
          </a:xfrm>
          <a:prstGeom prst="rect">
            <a:avLst/>
          </a:prstGeom>
        </p:spPr>
      </p:pic>
      <p:grpSp>
        <p:nvGrpSpPr>
          <p:cNvPr id="53" name="组合 17">
            <a:extLst>
              <a:ext uri="{FF2B5EF4-FFF2-40B4-BE49-F238E27FC236}">
                <a16:creationId xmlns:a16="http://schemas.microsoft.com/office/drawing/2014/main" id="{B52301A0-6BA1-4332-8728-DDBF879B3ABA}"/>
              </a:ext>
            </a:extLst>
          </p:cNvPr>
          <p:cNvGrpSpPr/>
          <p:nvPr/>
        </p:nvGrpSpPr>
        <p:grpSpPr>
          <a:xfrm>
            <a:off x="563837" y="5895665"/>
            <a:ext cx="1660711" cy="807868"/>
            <a:chOff x="2579649" y="5529206"/>
            <a:chExt cx="2452912" cy="1193242"/>
          </a:xfrm>
        </p:grpSpPr>
        <p:pic>
          <p:nvPicPr>
            <p:cNvPr id="54" name="图片 14">
              <a:extLst>
                <a:ext uri="{FF2B5EF4-FFF2-40B4-BE49-F238E27FC236}">
                  <a16:creationId xmlns:a16="http://schemas.microsoft.com/office/drawing/2014/main" id="{ADF556F2-64B8-4F86-A360-EB87404C7EB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45614" y="5529206"/>
              <a:ext cx="2386947" cy="1057689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21000"/>
                </a:prstClr>
              </a:outerShdw>
            </a:effectLst>
          </p:spPr>
        </p:pic>
        <p:pic>
          <p:nvPicPr>
            <p:cNvPr id="55" name="图片 15">
              <a:extLst>
                <a:ext uri="{FF2B5EF4-FFF2-40B4-BE49-F238E27FC236}">
                  <a16:creationId xmlns:a16="http://schemas.microsoft.com/office/drawing/2014/main" id="{D3A01FBE-1359-48D1-9130-35FB9BA6DE9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39632" y="6211330"/>
              <a:ext cx="1269277" cy="511118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6" name="图片 16">
              <a:extLst>
                <a:ext uri="{FF2B5EF4-FFF2-40B4-BE49-F238E27FC236}">
                  <a16:creationId xmlns:a16="http://schemas.microsoft.com/office/drawing/2014/main" id="{AA22A950-97BB-4CCF-9666-1D96DC7521A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9649" y="6281904"/>
              <a:ext cx="1094018" cy="440544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57" name="图片 18">
            <a:extLst>
              <a:ext uri="{FF2B5EF4-FFF2-40B4-BE49-F238E27FC236}">
                <a16:creationId xmlns:a16="http://schemas.microsoft.com/office/drawing/2014/main" id="{03AC793D-FE0B-4EE6-B86F-5889A897D79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8789" y="6063713"/>
            <a:ext cx="550926" cy="5529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3000"/>
              </a:prstClr>
            </a:outerShdw>
          </a:effectLst>
        </p:spPr>
      </p:pic>
      <p:pic>
        <p:nvPicPr>
          <p:cNvPr id="58" name="图片 19">
            <a:extLst>
              <a:ext uri="{FF2B5EF4-FFF2-40B4-BE49-F238E27FC236}">
                <a16:creationId xmlns:a16="http://schemas.microsoft.com/office/drawing/2014/main" id="{40C49FDC-1E82-499C-9917-2792CA0BD7F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5808" y="6372494"/>
            <a:ext cx="340396" cy="34167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03574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7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8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0" grpId="0"/>
          <p:bldP spid="5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0" grpId="0"/>
          <p:bldP spid="51" grpId="0" animBg="1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组合 12"/>
          <p:cNvGrpSpPr/>
          <p:nvPr/>
        </p:nvGrpSpPr>
        <p:grpSpPr>
          <a:xfrm flipH="1">
            <a:off x="2455347" y="1159930"/>
            <a:ext cx="6344962" cy="4777560"/>
            <a:chOff x="-558688" y="0"/>
            <a:chExt cx="9107943" cy="6858000"/>
          </a:xfrm>
        </p:grpSpPr>
        <p:pic>
          <p:nvPicPr>
            <p:cNvPr id="44" name="图片 13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58688" y="0"/>
              <a:ext cx="9107943" cy="6858000"/>
            </a:xfrm>
            <a:prstGeom prst="rect">
              <a:avLst/>
            </a:prstGeom>
          </p:spPr>
        </p:pic>
        <p:pic>
          <p:nvPicPr>
            <p:cNvPr id="45" name="图片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716" y="279400"/>
              <a:ext cx="8362072" cy="6299199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sp>
        <p:nvSpPr>
          <p:cNvPr id="46" name="矩形 4">
            <a:extLst>
              <a:ext uri="{FF2B5EF4-FFF2-40B4-BE49-F238E27FC236}">
                <a16:creationId xmlns:a16="http://schemas.microsoft.com/office/drawing/2014/main" id="{3007239F-B2E6-4F55-B367-6BA58826308E}"/>
              </a:ext>
            </a:extLst>
          </p:cNvPr>
          <p:cNvSpPr/>
          <p:nvPr/>
        </p:nvSpPr>
        <p:spPr>
          <a:xfrm>
            <a:off x="4095141" y="2073701"/>
            <a:ext cx="5247725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7200" dirty="0" err="1">
                <a:solidFill>
                  <a:srgbClr val="FF2D4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UTM Showcard" panose="02040603050506020204" pitchFamily="18" charset="0"/>
                <a:ea typeface="inpin heiti" charset="-122"/>
              </a:rPr>
              <a:t>Dặn</a:t>
            </a:r>
            <a:r>
              <a:rPr lang="en-US" altLang="zh-CN" sz="7200" dirty="0">
                <a:solidFill>
                  <a:srgbClr val="FF2D4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UTM Showcard" panose="02040603050506020204" pitchFamily="18" charset="0"/>
                <a:ea typeface="inpin heiti" charset="-122"/>
              </a:rPr>
              <a:t> </a:t>
            </a:r>
            <a:r>
              <a:rPr lang="en-US" altLang="zh-CN" sz="7200" dirty="0" err="1">
                <a:solidFill>
                  <a:srgbClr val="FF2D4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UTM Showcard" panose="02040603050506020204" pitchFamily="18" charset="0"/>
                <a:ea typeface="inpin heiti" charset="-122"/>
              </a:rPr>
              <a:t>dò</a:t>
            </a:r>
            <a:endParaRPr lang="zh-CN" altLang="en-US" sz="7200" dirty="0">
              <a:solidFill>
                <a:srgbClr val="FF2D4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UTM Showcard" panose="02040603050506020204" pitchFamily="18" charset="0"/>
              <a:ea typeface="inpin heiti" charset="-122"/>
            </a:endParaRPr>
          </a:p>
        </p:txBody>
      </p:sp>
      <p:sp>
        <p:nvSpPr>
          <p:cNvPr id="20" name="箭头: V 形 23">
            <a:extLst>
              <a:ext uri="{FF2B5EF4-FFF2-40B4-BE49-F238E27FC236}">
                <a16:creationId xmlns:a16="http://schemas.microsoft.com/office/drawing/2014/main" id="{338291AF-E245-47AA-8FC6-E130A8078CBF}"/>
              </a:ext>
            </a:extLst>
          </p:cNvPr>
          <p:cNvSpPr/>
          <p:nvPr/>
        </p:nvSpPr>
        <p:spPr>
          <a:xfrm rot="332954">
            <a:off x="3166387" y="4777333"/>
            <a:ext cx="954127" cy="610055"/>
          </a:xfrm>
          <a:custGeom>
            <a:avLst/>
            <a:gdLst>
              <a:gd name="connsiteX0" fmla="*/ 0 w 674577"/>
              <a:gd name="connsiteY0" fmla="*/ 0 h 435784"/>
              <a:gd name="connsiteX1" fmla="*/ 456685 w 674577"/>
              <a:gd name="connsiteY1" fmla="*/ 0 h 435784"/>
              <a:gd name="connsiteX2" fmla="*/ 674577 w 674577"/>
              <a:gd name="connsiteY2" fmla="*/ 217892 h 435784"/>
              <a:gd name="connsiteX3" fmla="*/ 456685 w 674577"/>
              <a:gd name="connsiteY3" fmla="*/ 435784 h 435784"/>
              <a:gd name="connsiteX4" fmla="*/ 0 w 674577"/>
              <a:gd name="connsiteY4" fmla="*/ 435784 h 435784"/>
              <a:gd name="connsiteX5" fmla="*/ 217892 w 674577"/>
              <a:gd name="connsiteY5" fmla="*/ 217892 h 435784"/>
              <a:gd name="connsiteX6" fmla="*/ 0 w 674577"/>
              <a:gd name="connsiteY6" fmla="*/ 0 h 435784"/>
              <a:gd name="connsiteX0" fmla="*/ 0 w 685158"/>
              <a:gd name="connsiteY0" fmla="*/ 55257 h 435784"/>
              <a:gd name="connsiteX1" fmla="*/ 467266 w 685158"/>
              <a:gd name="connsiteY1" fmla="*/ 0 h 435784"/>
              <a:gd name="connsiteX2" fmla="*/ 685158 w 685158"/>
              <a:gd name="connsiteY2" fmla="*/ 217892 h 435784"/>
              <a:gd name="connsiteX3" fmla="*/ 467266 w 685158"/>
              <a:gd name="connsiteY3" fmla="*/ 435784 h 435784"/>
              <a:gd name="connsiteX4" fmla="*/ 10581 w 685158"/>
              <a:gd name="connsiteY4" fmla="*/ 435784 h 435784"/>
              <a:gd name="connsiteX5" fmla="*/ 228473 w 685158"/>
              <a:gd name="connsiteY5" fmla="*/ 217892 h 435784"/>
              <a:gd name="connsiteX6" fmla="*/ 0 w 685158"/>
              <a:gd name="connsiteY6" fmla="*/ 55257 h 435784"/>
              <a:gd name="connsiteX0" fmla="*/ 0 w 685158"/>
              <a:gd name="connsiteY0" fmla="*/ 60260 h 440787"/>
              <a:gd name="connsiteX1" fmla="*/ 467266 w 685158"/>
              <a:gd name="connsiteY1" fmla="*/ 5003 h 440787"/>
              <a:gd name="connsiteX2" fmla="*/ 685158 w 685158"/>
              <a:gd name="connsiteY2" fmla="*/ 222895 h 440787"/>
              <a:gd name="connsiteX3" fmla="*/ 467266 w 685158"/>
              <a:gd name="connsiteY3" fmla="*/ 440787 h 440787"/>
              <a:gd name="connsiteX4" fmla="*/ 10581 w 685158"/>
              <a:gd name="connsiteY4" fmla="*/ 440787 h 440787"/>
              <a:gd name="connsiteX5" fmla="*/ 228473 w 685158"/>
              <a:gd name="connsiteY5" fmla="*/ 222895 h 440787"/>
              <a:gd name="connsiteX6" fmla="*/ 0 w 685158"/>
              <a:gd name="connsiteY6" fmla="*/ 60260 h 440787"/>
              <a:gd name="connsiteX0" fmla="*/ 0 w 685158"/>
              <a:gd name="connsiteY0" fmla="*/ 62854 h 443381"/>
              <a:gd name="connsiteX1" fmla="*/ 467266 w 685158"/>
              <a:gd name="connsiteY1" fmla="*/ 7597 h 443381"/>
              <a:gd name="connsiteX2" fmla="*/ 685158 w 685158"/>
              <a:gd name="connsiteY2" fmla="*/ 225489 h 443381"/>
              <a:gd name="connsiteX3" fmla="*/ 467266 w 685158"/>
              <a:gd name="connsiteY3" fmla="*/ 443381 h 443381"/>
              <a:gd name="connsiteX4" fmla="*/ 10581 w 685158"/>
              <a:gd name="connsiteY4" fmla="*/ 443381 h 443381"/>
              <a:gd name="connsiteX5" fmla="*/ 228473 w 685158"/>
              <a:gd name="connsiteY5" fmla="*/ 225489 h 443381"/>
              <a:gd name="connsiteX6" fmla="*/ 0 w 685158"/>
              <a:gd name="connsiteY6" fmla="*/ 62854 h 443381"/>
              <a:gd name="connsiteX0" fmla="*/ 8290 w 693448"/>
              <a:gd name="connsiteY0" fmla="*/ 62854 h 443381"/>
              <a:gd name="connsiteX1" fmla="*/ 475556 w 693448"/>
              <a:gd name="connsiteY1" fmla="*/ 7597 h 443381"/>
              <a:gd name="connsiteX2" fmla="*/ 693448 w 693448"/>
              <a:gd name="connsiteY2" fmla="*/ 225489 h 443381"/>
              <a:gd name="connsiteX3" fmla="*/ 475556 w 693448"/>
              <a:gd name="connsiteY3" fmla="*/ 443381 h 443381"/>
              <a:gd name="connsiteX4" fmla="*/ 0 w 693448"/>
              <a:gd name="connsiteY4" fmla="*/ 413315 h 443381"/>
              <a:gd name="connsiteX5" fmla="*/ 236763 w 693448"/>
              <a:gd name="connsiteY5" fmla="*/ 225489 h 443381"/>
              <a:gd name="connsiteX6" fmla="*/ 8290 w 693448"/>
              <a:gd name="connsiteY6" fmla="*/ 62854 h 443381"/>
              <a:gd name="connsiteX0" fmla="*/ 8290 w 693448"/>
              <a:gd name="connsiteY0" fmla="*/ 62854 h 443381"/>
              <a:gd name="connsiteX1" fmla="*/ 475556 w 693448"/>
              <a:gd name="connsiteY1" fmla="*/ 7597 h 443381"/>
              <a:gd name="connsiteX2" fmla="*/ 693448 w 693448"/>
              <a:gd name="connsiteY2" fmla="*/ 225489 h 443381"/>
              <a:gd name="connsiteX3" fmla="*/ 475556 w 693448"/>
              <a:gd name="connsiteY3" fmla="*/ 443381 h 443381"/>
              <a:gd name="connsiteX4" fmla="*/ 0 w 693448"/>
              <a:gd name="connsiteY4" fmla="*/ 413315 h 443381"/>
              <a:gd name="connsiteX5" fmla="*/ 236763 w 693448"/>
              <a:gd name="connsiteY5" fmla="*/ 225489 h 443381"/>
              <a:gd name="connsiteX6" fmla="*/ 8290 w 693448"/>
              <a:gd name="connsiteY6" fmla="*/ 62854 h 443381"/>
              <a:gd name="connsiteX0" fmla="*/ 8290 w 693448"/>
              <a:gd name="connsiteY0" fmla="*/ 62854 h 443381"/>
              <a:gd name="connsiteX1" fmla="*/ 475556 w 693448"/>
              <a:gd name="connsiteY1" fmla="*/ 7597 h 443381"/>
              <a:gd name="connsiteX2" fmla="*/ 693448 w 693448"/>
              <a:gd name="connsiteY2" fmla="*/ 225489 h 443381"/>
              <a:gd name="connsiteX3" fmla="*/ 475556 w 693448"/>
              <a:gd name="connsiteY3" fmla="*/ 443381 h 443381"/>
              <a:gd name="connsiteX4" fmla="*/ 0 w 693448"/>
              <a:gd name="connsiteY4" fmla="*/ 413315 h 443381"/>
              <a:gd name="connsiteX5" fmla="*/ 236763 w 693448"/>
              <a:gd name="connsiteY5" fmla="*/ 225489 h 443381"/>
              <a:gd name="connsiteX6" fmla="*/ 8290 w 693448"/>
              <a:gd name="connsiteY6" fmla="*/ 62854 h 443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3448" h="443381">
                <a:moveTo>
                  <a:pt x="8290" y="62854"/>
                </a:moveTo>
                <a:cubicBezTo>
                  <a:pt x="170762" y="15073"/>
                  <a:pt x="280741" y="-14849"/>
                  <a:pt x="475556" y="7597"/>
                </a:cubicBezTo>
                <a:lnTo>
                  <a:pt x="693448" y="225489"/>
                </a:lnTo>
                <a:lnTo>
                  <a:pt x="475556" y="443381"/>
                </a:lnTo>
                <a:cubicBezTo>
                  <a:pt x="310500" y="398905"/>
                  <a:pt x="190517" y="391518"/>
                  <a:pt x="0" y="413315"/>
                </a:cubicBezTo>
                <a:lnTo>
                  <a:pt x="236763" y="225489"/>
                </a:lnTo>
                <a:lnTo>
                  <a:pt x="8290" y="62854"/>
                </a:lnTo>
                <a:close/>
              </a:path>
            </a:pathLst>
          </a:custGeom>
          <a:solidFill>
            <a:srgbClr val="0092D0"/>
          </a:solidFill>
          <a:ln>
            <a:noFill/>
          </a:ln>
          <a:effectLst>
            <a:outerShdw blurRad="114300" sx="102000" sy="102000" algn="ctr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1" name="箭头: V 形 24">
            <a:extLst>
              <a:ext uri="{FF2B5EF4-FFF2-40B4-BE49-F238E27FC236}">
                <a16:creationId xmlns:a16="http://schemas.microsoft.com/office/drawing/2014/main" id="{D4A19913-AF36-4C50-9B73-7A0BF26B263B}"/>
              </a:ext>
            </a:extLst>
          </p:cNvPr>
          <p:cNvSpPr/>
          <p:nvPr/>
        </p:nvSpPr>
        <p:spPr>
          <a:xfrm flipH="1">
            <a:off x="7879804" y="4748430"/>
            <a:ext cx="1112569" cy="675336"/>
          </a:xfrm>
          <a:custGeom>
            <a:avLst/>
            <a:gdLst>
              <a:gd name="connsiteX0" fmla="*/ 0 w 786376"/>
              <a:gd name="connsiteY0" fmla="*/ 0 h 477153"/>
              <a:gd name="connsiteX1" fmla="*/ 585900 w 786376"/>
              <a:gd name="connsiteY1" fmla="*/ 0 h 477153"/>
              <a:gd name="connsiteX2" fmla="*/ 786376 w 786376"/>
              <a:gd name="connsiteY2" fmla="*/ 238577 h 477153"/>
              <a:gd name="connsiteX3" fmla="*/ 585900 w 786376"/>
              <a:gd name="connsiteY3" fmla="*/ 477153 h 477153"/>
              <a:gd name="connsiteX4" fmla="*/ 0 w 786376"/>
              <a:gd name="connsiteY4" fmla="*/ 477153 h 477153"/>
              <a:gd name="connsiteX5" fmla="*/ 200476 w 786376"/>
              <a:gd name="connsiteY5" fmla="*/ 238577 h 477153"/>
              <a:gd name="connsiteX6" fmla="*/ 0 w 786376"/>
              <a:gd name="connsiteY6" fmla="*/ 0 h 477153"/>
              <a:gd name="connsiteX0" fmla="*/ 0 w 786376"/>
              <a:gd name="connsiteY0" fmla="*/ 14111 h 491264"/>
              <a:gd name="connsiteX1" fmla="*/ 585900 w 786376"/>
              <a:gd name="connsiteY1" fmla="*/ 14111 h 491264"/>
              <a:gd name="connsiteX2" fmla="*/ 786376 w 786376"/>
              <a:gd name="connsiteY2" fmla="*/ 252688 h 491264"/>
              <a:gd name="connsiteX3" fmla="*/ 585900 w 786376"/>
              <a:gd name="connsiteY3" fmla="*/ 491264 h 491264"/>
              <a:gd name="connsiteX4" fmla="*/ 0 w 786376"/>
              <a:gd name="connsiteY4" fmla="*/ 491264 h 491264"/>
              <a:gd name="connsiteX5" fmla="*/ 200476 w 786376"/>
              <a:gd name="connsiteY5" fmla="*/ 252688 h 491264"/>
              <a:gd name="connsiteX6" fmla="*/ 0 w 786376"/>
              <a:gd name="connsiteY6" fmla="*/ 14111 h 491264"/>
              <a:gd name="connsiteX0" fmla="*/ 0 w 786376"/>
              <a:gd name="connsiteY0" fmla="*/ 22637 h 499790"/>
              <a:gd name="connsiteX1" fmla="*/ 585900 w 786376"/>
              <a:gd name="connsiteY1" fmla="*/ 22637 h 499790"/>
              <a:gd name="connsiteX2" fmla="*/ 786376 w 786376"/>
              <a:gd name="connsiteY2" fmla="*/ 261214 h 499790"/>
              <a:gd name="connsiteX3" fmla="*/ 585900 w 786376"/>
              <a:gd name="connsiteY3" fmla="*/ 499790 h 499790"/>
              <a:gd name="connsiteX4" fmla="*/ 0 w 786376"/>
              <a:gd name="connsiteY4" fmla="*/ 499790 h 499790"/>
              <a:gd name="connsiteX5" fmla="*/ 200476 w 786376"/>
              <a:gd name="connsiteY5" fmla="*/ 261214 h 499790"/>
              <a:gd name="connsiteX6" fmla="*/ 0 w 786376"/>
              <a:gd name="connsiteY6" fmla="*/ 22637 h 499790"/>
              <a:gd name="connsiteX0" fmla="*/ 0 w 786376"/>
              <a:gd name="connsiteY0" fmla="*/ 22637 h 499790"/>
              <a:gd name="connsiteX1" fmla="*/ 585900 w 786376"/>
              <a:gd name="connsiteY1" fmla="*/ 22637 h 499790"/>
              <a:gd name="connsiteX2" fmla="*/ 786376 w 786376"/>
              <a:gd name="connsiteY2" fmla="*/ 261214 h 499790"/>
              <a:gd name="connsiteX3" fmla="*/ 585900 w 786376"/>
              <a:gd name="connsiteY3" fmla="*/ 499790 h 499790"/>
              <a:gd name="connsiteX4" fmla="*/ 0 w 786376"/>
              <a:gd name="connsiteY4" fmla="*/ 499790 h 499790"/>
              <a:gd name="connsiteX5" fmla="*/ 200476 w 786376"/>
              <a:gd name="connsiteY5" fmla="*/ 261214 h 499790"/>
              <a:gd name="connsiteX6" fmla="*/ 0 w 786376"/>
              <a:gd name="connsiteY6" fmla="*/ 22637 h 499790"/>
              <a:gd name="connsiteX0" fmla="*/ 0 w 786376"/>
              <a:gd name="connsiteY0" fmla="*/ 22637 h 499790"/>
              <a:gd name="connsiteX1" fmla="*/ 585900 w 786376"/>
              <a:gd name="connsiteY1" fmla="*/ 22637 h 499790"/>
              <a:gd name="connsiteX2" fmla="*/ 786376 w 786376"/>
              <a:gd name="connsiteY2" fmla="*/ 261214 h 499790"/>
              <a:gd name="connsiteX3" fmla="*/ 585900 w 786376"/>
              <a:gd name="connsiteY3" fmla="*/ 499790 h 499790"/>
              <a:gd name="connsiteX4" fmla="*/ 0 w 786376"/>
              <a:gd name="connsiteY4" fmla="*/ 499790 h 499790"/>
              <a:gd name="connsiteX5" fmla="*/ 200476 w 786376"/>
              <a:gd name="connsiteY5" fmla="*/ 261214 h 499790"/>
              <a:gd name="connsiteX6" fmla="*/ 0 w 786376"/>
              <a:gd name="connsiteY6" fmla="*/ 22637 h 499790"/>
              <a:gd name="connsiteX0" fmla="*/ 0 w 808601"/>
              <a:gd name="connsiteY0" fmla="*/ 59579 h 485932"/>
              <a:gd name="connsiteX1" fmla="*/ 608125 w 808601"/>
              <a:gd name="connsiteY1" fmla="*/ 8779 h 485932"/>
              <a:gd name="connsiteX2" fmla="*/ 808601 w 808601"/>
              <a:gd name="connsiteY2" fmla="*/ 247356 h 485932"/>
              <a:gd name="connsiteX3" fmla="*/ 608125 w 808601"/>
              <a:gd name="connsiteY3" fmla="*/ 485932 h 485932"/>
              <a:gd name="connsiteX4" fmla="*/ 22225 w 808601"/>
              <a:gd name="connsiteY4" fmla="*/ 485932 h 485932"/>
              <a:gd name="connsiteX5" fmla="*/ 222701 w 808601"/>
              <a:gd name="connsiteY5" fmla="*/ 247356 h 485932"/>
              <a:gd name="connsiteX6" fmla="*/ 0 w 808601"/>
              <a:gd name="connsiteY6" fmla="*/ 59579 h 485932"/>
              <a:gd name="connsiteX0" fmla="*/ 0 w 808601"/>
              <a:gd name="connsiteY0" fmla="*/ 64473 h 490826"/>
              <a:gd name="connsiteX1" fmla="*/ 608125 w 808601"/>
              <a:gd name="connsiteY1" fmla="*/ 13673 h 490826"/>
              <a:gd name="connsiteX2" fmla="*/ 808601 w 808601"/>
              <a:gd name="connsiteY2" fmla="*/ 252250 h 490826"/>
              <a:gd name="connsiteX3" fmla="*/ 608125 w 808601"/>
              <a:gd name="connsiteY3" fmla="*/ 490826 h 490826"/>
              <a:gd name="connsiteX4" fmla="*/ 22225 w 808601"/>
              <a:gd name="connsiteY4" fmla="*/ 490826 h 490826"/>
              <a:gd name="connsiteX5" fmla="*/ 222701 w 808601"/>
              <a:gd name="connsiteY5" fmla="*/ 252250 h 490826"/>
              <a:gd name="connsiteX6" fmla="*/ 0 w 808601"/>
              <a:gd name="connsiteY6" fmla="*/ 64473 h 490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8601" h="490826">
                <a:moveTo>
                  <a:pt x="0" y="64473"/>
                </a:moveTo>
                <a:cubicBezTo>
                  <a:pt x="214350" y="973"/>
                  <a:pt x="406475" y="-14902"/>
                  <a:pt x="608125" y="13673"/>
                </a:cubicBezTo>
                <a:lnTo>
                  <a:pt x="808601" y="252250"/>
                </a:lnTo>
                <a:lnTo>
                  <a:pt x="608125" y="490826"/>
                </a:lnTo>
                <a:cubicBezTo>
                  <a:pt x="387425" y="443201"/>
                  <a:pt x="230225" y="455901"/>
                  <a:pt x="22225" y="490826"/>
                </a:cubicBezTo>
                <a:lnTo>
                  <a:pt x="222701" y="252250"/>
                </a:lnTo>
                <a:lnTo>
                  <a:pt x="0" y="64473"/>
                </a:lnTo>
                <a:close/>
              </a:path>
            </a:pathLst>
          </a:custGeom>
          <a:solidFill>
            <a:srgbClr val="0092D0"/>
          </a:solidFill>
          <a:ln>
            <a:noFill/>
          </a:ln>
          <a:effectLst>
            <a:outerShdw blurRad="114300" sx="102000" sy="102000" algn="ctr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523EA53A-B633-415E-A32F-9F6DE94CA95C}"/>
              </a:ext>
            </a:extLst>
          </p:cNvPr>
          <p:cNvGrpSpPr/>
          <p:nvPr/>
        </p:nvGrpSpPr>
        <p:grpSpPr>
          <a:xfrm>
            <a:off x="3740040" y="4668407"/>
            <a:ext cx="4641418" cy="1269083"/>
            <a:chOff x="3868743" y="4877752"/>
            <a:chExt cx="4641418" cy="1112012"/>
          </a:xfrm>
        </p:grpSpPr>
        <p:sp>
          <p:nvSpPr>
            <p:cNvPr id="25" name="任意多边形: 形状 24">
              <a:extLst>
                <a:ext uri="{FF2B5EF4-FFF2-40B4-BE49-F238E27FC236}">
                  <a16:creationId xmlns:a16="http://schemas.microsoft.com/office/drawing/2014/main" id="{66959FB3-29A7-4649-87FE-174ADEA39721}"/>
                </a:ext>
              </a:extLst>
            </p:cNvPr>
            <p:cNvSpPr/>
            <p:nvPr/>
          </p:nvSpPr>
          <p:spPr>
            <a:xfrm>
              <a:off x="3868743" y="4877752"/>
              <a:ext cx="4641418" cy="1112012"/>
            </a:xfrm>
            <a:custGeom>
              <a:avLst/>
              <a:gdLst>
                <a:gd name="connsiteX0" fmla="*/ 1162063 w 3373326"/>
                <a:gd name="connsiteY0" fmla="*/ 191243 h 687920"/>
                <a:gd name="connsiteX1" fmla="*/ 590563 w 3373326"/>
                <a:gd name="connsiteY1" fmla="*/ 153143 h 687920"/>
                <a:gd name="connsiteX2" fmla="*/ 38113 w 3373326"/>
                <a:gd name="connsiteY2" fmla="*/ 95993 h 687920"/>
                <a:gd name="connsiteX3" fmla="*/ 139713 w 3373326"/>
                <a:gd name="connsiteY3" fmla="*/ 578593 h 687920"/>
                <a:gd name="connsiteX4" fmla="*/ 876313 w 3373326"/>
                <a:gd name="connsiteY4" fmla="*/ 667493 h 687920"/>
                <a:gd name="connsiteX5" fmla="*/ 1625613 w 3373326"/>
                <a:gd name="connsiteY5" fmla="*/ 686543 h 687920"/>
                <a:gd name="connsiteX6" fmla="*/ 2470163 w 3373326"/>
                <a:gd name="connsiteY6" fmla="*/ 642093 h 687920"/>
                <a:gd name="connsiteX7" fmla="*/ 3270263 w 3373326"/>
                <a:gd name="connsiteY7" fmla="*/ 489693 h 687920"/>
                <a:gd name="connsiteX8" fmla="*/ 3321063 w 3373326"/>
                <a:gd name="connsiteY8" fmla="*/ 19793 h 687920"/>
                <a:gd name="connsiteX9" fmla="*/ 2882913 w 3373326"/>
                <a:gd name="connsiteY9" fmla="*/ 95993 h 687920"/>
                <a:gd name="connsiteX10" fmla="*/ 2241563 w 3373326"/>
                <a:gd name="connsiteY10" fmla="*/ 172193 h 687920"/>
                <a:gd name="connsiteX11" fmla="*/ 1612913 w 3373326"/>
                <a:gd name="connsiteY11" fmla="*/ 197593 h 687920"/>
                <a:gd name="connsiteX12" fmla="*/ 1162063 w 3373326"/>
                <a:gd name="connsiteY12" fmla="*/ 191243 h 687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73326" h="687920">
                  <a:moveTo>
                    <a:pt x="1162063" y="191243"/>
                  </a:moveTo>
                  <a:cubicBezTo>
                    <a:pt x="991671" y="183835"/>
                    <a:pt x="777888" y="169018"/>
                    <a:pt x="590563" y="153143"/>
                  </a:cubicBezTo>
                  <a:cubicBezTo>
                    <a:pt x="403238" y="137268"/>
                    <a:pt x="113255" y="25085"/>
                    <a:pt x="38113" y="95993"/>
                  </a:cubicBezTo>
                  <a:cubicBezTo>
                    <a:pt x="-37029" y="166901"/>
                    <a:pt x="13" y="483343"/>
                    <a:pt x="139713" y="578593"/>
                  </a:cubicBezTo>
                  <a:cubicBezTo>
                    <a:pt x="279413" y="673843"/>
                    <a:pt x="628663" y="649501"/>
                    <a:pt x="876313" y="667493"/>
                  </a:cubicBezTo>
                  <a:cubicBezTo>
                    <a:pt x="1123963" y="685485"/>
                    <a:pt x="1359971" y="690776"/>
                    <a:pt x="1625613" y="686543"/>
                  </a:cubicBezTo>
                  <a:cubicBezTo>
                    <a:pt x="1891255" y="682310"/>
                    <a:pt x="2196055" y="674901"/>
                    <a:pt x="2470163" y="642093"/>
                  </a:cubicBezTo>
                  <a:cubicBezTo>
                    <a:pt x="2744271" y="609285"/>
                    <a:pt x="3128446" y="593410"/>
                    <a:pt x="3270263" y="489693"/>
                  </a:cubicBezTo>
                  <a:cubicBezTo>
                    <a:pt x="3412080" y="385976"/>
                    <a:pt x="3385621" y="85410"/>
                    <a:pt x="3321063" y="19793"/>
                  </a:cubicBezTo>
                  <a:cubicBezTo>
                    <a:pt x="3256505" y="-45824"/>
                    <a:pt x="3062830" y="70593"/>
                    <a:pt x="2882913" y="95993"/>
                  </a:cubicBezTo>
                  <a:cubicBezTo>
                    <a:pt x="2702996" y="121393"/>
                    <a:pt x="2453230" y="155260"/>
                    <a:pt x="2241563" y="172193"/>
                  </a:cubicBezTo>
                  <a:cubicBezTo>
                    <a:pt x="2029896" y="189126"/>
                    <a:pt x="1794946" y="193360"/>
                    <a:pt x="1612913" y="197593"/>
                  </a:cubicBezTo>
                  <a:cubicBezTo>
                    <a:pt x="1430880" y="201826"/>
                    <a:pt x="1332455" y="198651"/>
                    <a:pt x="1162063" y="191243"/>
                  </a:cubicBezTo>
                  <a:close/>
                </a:path>
              </a:pathLst>
            </a:custGeom>
            <a:solidFill>
              <a:srgbClr val="00AAE5"/>
            </a:solidFill>
            <a:ln>
              <a:noFill/>
            </a:ln>
            <a:effectLst>
              <a:outerShdw blurRad="114300" sx="102000" sy="102000" algn="ctr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: 形状 25">
              <a:extLst>
                <a:ext uri="{FF2B5EF4-FFF2-40B4-BE49-F238E27FC236}">
                  <a16:creationId xmlns:a16="http://schemas.microsoft.com/office/drawing/2014/main" id="{CABB5AC3-21D1-42AF-A6C8-F0E0C1E2ADAE}"/>
                </a:ext>
              </a:extLst>
            </p:cNvPr>
            <p:cNvSpPr/>
            <p:nvPr/>
          </p:nvSpPr>
          <p:spPr>
            <a:xfrm>
              <a:off x="3950712" y="5026459"/>
              <a:ext cx="4469085" cy="866907"/>
            </a:xfrm>
            <a:custGeom>
              <a:avLst/>
              <a:gdLst>
                <a:gd name="connsiteX0" fmla="*/ 1162063 w 3373326"/>
                <a:gd name="connsiteY0" fmla="*/ 191243 h 687920"/>
                <a:gd name="connsiteX1" fmla="*/ 590563 w 3373326"/>
                <a:gd name="connsiteY1" fmla="*/ 153143 h 687920"/>
                <a:gd name="connsiteX2" fmla="*/ 38113 w 3373326"/>
                <a:gd name="connsiteY2" fmla="*/ 95993 h 687920"/>
                <a:gd name="connsiteX3" fmla="*/ 139713 w 3373326"/>
                <a:gd name="connsiteY3" fmla="*/ 578593 h 687920"/>
                <a:gd name="connsiteX4" fmla="*/ 876313 w 3373326"/>
                <a:gd name="connsiteY4" fmla="*/ 667493 h 687920"/>
                <a:gd name="connsiteX5" fmla="*/ 1625613 w 3373326"/>
                <a:gd name="connsiteY5" fmla="*/ 686543 h 687920"/>
                <a:gd name="connsiteX6" fmla="*/ 2470163 w 3373326"/>
                <a:gd name="connsiteY6" fmla="*/ 642093 h 687920"/>
                <a:gd name="connsiteX7" fmla="*/ 3270263 w 3373326"/>
                <a:gd name="connsiteY7" fmla="*/ 489693 h 687920"/>
                <a:gd name="connsiteX8" fmla="*/ 3321063 w 3373326"/>
                <a:gd name="connsiteY8" fmla="*/ 19793 h 687920"/>
                <a:gd name="connsiteX9" fmla="*/ 2882913 w 3373326"/>
                <a:gd name="connsiteY9" fmla="*/ 95993 h 687920"/>
                <a:gd name="connsiteX10" fmla="*/ 2241563 w 3373326"/>
                <a:gd name="connsiteY10" fmla="*/ 172193 h 687920"/>
                <a:gd name="connsiteX11" fmla="*/ 1612913 w 3373326"/>
                <a:gd name="connsiteY11" fmla="*/ 197593 h 687920"/>
                <a:gd name="connsiteX12" fmla="*/ 1162063 w 3373326"/>
                <a:gd name="connsiteY12" fmla="*/ 191243 h 687920"/>
                <a:gd name="connsiteX0" fmla="*/ 1162063 w 3382690"/>
                <a:gd name="connsiteY0" fmla="*/ 226273 h 722950"/>
                <a:gd name="connsiteX1" fmla="*/ 590563 w 3382690"/>
                <a:gd name="connsiteY1" fmla="*/ 188173 h 722950"/>
                <a:gd name="connsiteX2" fmla="*/ 38113 w 3382690"/>
                <a:gd name="connsiteY2" fmla="*/ 131023 h 722950"/>
                <a:gd name="connsiteX3" fmla="*/ 139713 w 3382690"/>
                <a:gd name="connsiteY3" fmla="*/ 613623 h 722950"/>
                <a:gd name="connsiteX4" fmla="*/ 876313 w 3382690"/>
                <a:gd name="connsiteY4" fmla="*/ 702523 h 722950"/>
                <a:gd name="connsiteX5" fmla="*/ 1625613 w 3382690"/>
                <a:gd name="connsiteY5" fmla="*/ 721573 h 722950"/>
                <a:gd name="connsiteX6" fmla="*/ 2470163 w 3382690"/>
                <a:gd name="connsiteY6" fmla="*/ 677123 h 722950"/>
                <a:gd name="connsiteX7" fmla="*/ 3270263 w 3382690"/>
                <a:gd name="connsiteY7" fmla="*/ 524723 h 722950"/>
                <a:gd name="connsiteX8" fmla="*/ 3336011 w 3382690"/>
                <a:gd name="connsiteY8" fmla="*/ 16570 h 722950"/>
                <a:gd name="connsiteX9" fmla="*/ 2882913 w 3382690"/>
                <a:gd name="connsiteY9" fmla="*/ 131023 h 722950"/>
                <a:gd name="connsiteX10" fmla="*/ 2241563 w 3382690"/>
                <a:gd name="connsiteY10" fmla="*/ 207223 h 722950"/>
                <a:gd name="connsiteX11" fmla="*/ 1612913 w 3382690"/>
                <a:gd name="connsiteY11" fmla="*/ 232623 h 722950"/>
                <a:gd name="connsiteX12" fmla="*/ 1162063 w 3382690"/>
                <a:gd name="connsiteY12" fmla="*/ 226273 h 722950"/>
                <a:gd name="connsiteX0" fmla="*/ 1177812 w 3398439"/>
                <a:gd name="connsiteY0" fmla="*/ 226273 h 722950"/>
                <a:gd name="connsiteX1" fmla="*/ 606312 w 3398439"/>
                <a:gd name="connsiteY1" fmla="*/ 188173 h 722950"/>
                <a:gd name="connsiteX2" fmla="*/ 33930 w 3398439"/>
                <a:gd name="connsiteY2" fmla="*/ 109165 h 722950"/>
                <a:gd name="connsiteX3" fmla="*/ 155462 w 3398439"/>
                <a:gd name="connsiteY3" fmla="*/ 613623 h 722950"/>
                <a:gd name="connsiteX4" fmla="*/ 892062 w 3398439"/>
                <a:gd name="connsiteY4" fmla="*/ 702523 h 722950"/>
                <a:gd name="connsiteX5" fmla="*/ 1641362 w 3398439"/>
                <a:gd name="connsiteY5" fmla="*/ 721573 h 722950"/>
                <a:gd name="connsiteX6" fmla="*/ 2485912 w 3398439"/>
                <a:gd name="connsiteY6" fmla="*/ 677123 h 722950"/>
                <a:gd name="connsiteX7" fmla="*/ 3286012 w 3398439"/>
                <a:gd name="connsiteY7" fmla="*/ 524723 h 722950"/>
                <a:gd name="connsiteX8" fmla="*/ 3351760 w 3398439"/>
                <a:gd name="connsiteY8" fmla="*/ 16570 h 722950"/>
                <a:gd name="connsiteX9" fmla="*/ 2898662 w 3398439"/>
                <a:gd name="connsiteY9" fmla="*/ 131023 h 722950"/>
                <a:gd name="connsiteX10" fmla="*/ 2257312 w 3398439"/>
                <a:gd name="connsiteY10" fmla="*/ 207223 h 722950"/>
                <a:gd name="connsiteX11" fmla="*/ 1628662 w 3398439"/>
                <a:gd name="connsiteY11" fmla="*/ 232623 h 722950"/>
                <a:gd name="connsiteX12" fmla="*/ 1177812 w 3398439"/>
                <a:gd name="connsiteY12" fmla="*/ 226273 h 72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98439" h="722950">
                  <a:moveTo>
                    <a:pt x="1177812" y="226273"/>
                  </a:moveTo>
                  <a:cubicBezTo>
                    <a:pt x="1007420" y="218865"/>
                    <a:pt x="796959" y="207691"/>
                    <a:pt x="606312" y="188173"/>
                  </a:cubicBezTo>
                  <a:cubicBezTo>
                    <a:pt x="415665" y="168655"/>
                    <a:pt x="109072" y="38257"/>
                    <a:pt x="33930" y="109165"/>
                  </a:cubicBezTo>
                  <a:cubicBezTo>
                    <a:pt x="-41212" y="180073"/>
                    <a:pt x="12440" y="514730"/>
                    <a:pt x="155462" y="613623"/>
                  </a:cubicBezTo>
                  <a:cubicBezTo>
                    <a:pt x="298484" y="712516"/>
                    <a:pt x="644412" y="684531"/>
                    <a:pt x="892062" y="702523"/>
                  </a:cubicBezTo>
                  <a:cubicBezTo>
                    <a:pt x="1139712" y="720515"/>
                    <a:pt x="1375720" y="725806"/>
                    <a:pt x="1641362" y="721573"/>
                  </a:cubicBezTo>
                  <a:cubicBezTo>
                    <a:pt x="1907004" y="717340"/>
                    <a:pt x="2211804" y="709931"/>
                    <a:pt x="2485912" y="677123"/>
                  </a:cubicBezTo>
                  <a:cubicBezTo>
                    <a:pt x="2760020" y="644315"/>
                    <a:pt x="3141704" y="634815"/>
                    <a:pt x="3286012" y="524723"/>
                  </a:cubicBezTo>
                  <a:cubicBezTo>
                    <a:pt x="3430320" y="414631"/>
                    <a:pt x="3416318" y="82187"/>
                    <a:pt x="3351760" y="16570"/>
                  </a:cubicBezTo>
                  <a:cubicBezTo>
                    <a:pt x="3287202" y="-49047"/>
                    <a:pt x="3081070" y="99248"/>
                    <a:pt x="2898662" y="131023"/>
                  </a:cubicBezTo>
                  <a:cubicBezTo>
                    <a:pt x="2716254" y="162798"/>
                    <a:pt x="2468979" y="190290"/>
                    <a:pt x="2257312" y="207223"/>
                  </a:cubicBezTo>
                  <a:cubicBezTo>
                    <a:pt x="2045645" y="224156"/>
                    <a:pt x="1810695" y="228390"/>
                    <a:pt x="1628662" y="232623"/>
                  </a:cubicBezTo>
                  <a:cubicBezTo>
                    <a:pt x="1446629" y="236856"/>
                    <a:pt x="1348204" y="233681"/>
                    <a:pt x="1177812" y="226273"/>
                  </a:cubicBezTo>
                  <a:close/>
                </a:path>
              </a:pathLst>
            </a:custGeom>
            <a:noFill/>
            <a:ln w="19050" cap="rnd">
              <a:solidFill>
                <a:schemeClr val="bg1"/>
              </a:solidFill>
              <a:prstDash val="dash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DFF8642D-02E0-45BB-AD31-4A7AC9D29C7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0550" y="2257653"/>
            <a:ext cx="1355077" cy="5732462"/>
          </a:xfrm>
          <a:prstGeom prst="rect">
            <a:avLst/>
          </a:prstGeom>
          <a:effectLst>
            <a:outerShdw blurRad="63500" dist="38100" dir="2700000" algn="tl" rotWithShape="0">
              <a:prstClr val="black">
                <a:alpha val="38000"/>
              </a:prstClr>
            </a:outerShdw>
          </a:effectLst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D050479D-46F7-43FC-9665-1D9523C10983}"/>
              </a:ext>
            </a:extLst>
          </p:cNvPr>
          <p:cNvGrpSpPr/>
          <p:nvPr/>
        </p:nvGrpSpPr>
        <p:grpSpPr>
          <a:xfrm rot="20923968">
            <a:off x="585326" y="187556"/>
            <a:ext cx="2457268" cy="3815155"/>
            <a:chOff x="1364342" y="942426"/>
            <a:chExt cx="3611554" cy="5581669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B78E6ADC-A14D-4E0B-881C-C71E274B7F5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57647" y="942426"/>
              <a:ext cx="2518249" cy="2692353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00E72459-0890-4013-881B-560CD60C145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64342" y="3370944"/>
              <a:ext cx="2952297" cy="3153151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EF4A1D12-8940-4271-8140-4C527B03DC0F}"/>
              </a:ext>
            </a:extLst>
          </p:cNvPr>
          <p:cNvGrpSpPr/>
          <p:nvPr/>
        </p:nvGrpSpPr>
        <p:grpSpPr>
          <a:xfrm>
            <a:off x="9627376" y="-1814398"/>
            <a:ext cx="2408862" cy="4390233"/>
            <a:chOff x="9142970" y="-1812924"/>
            <a:chExt cx="2408862" cy="4390233"/>
          </a:xfrm>
        </p:grpSpPr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119DF2F2-17C8-4052-8DC5-BDB12F25CDB1}"/>
                </a:ext>
              </a:extLst>
            </p:cNvPr>
            <p:cNvCxnSpPr>
              <a:cxnSpLocks/>
            </p:cNvCxnSpPr>
            <p:nvPr/>
          </p:nvCxnSpPr>
          <p:spPr>
            <a:xfrm>
              <a:off x="9791246" y="-1812924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0B410A63-B617-44D5-B0FB-0E27CDF9D024}"/>
                </a:ext>
              </a:extLst>
            </p:cNvPr>
            <p:cNvCxnSpPr>
              <a:cxnSpLocks/>
            </p:cNvCxnSpPr>
            <p:nvPr/>
          </p:nvCxnSpPr>
          <p:spPr>
            <a:xfrm>
              <a:off x="10995932" y="-1769381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948782D2-15E6-4ACF-B770-869A5780337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42970" y="673071"/>
              <a:ext cx="2408862" cy="1904238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902449ED-B794-4517-BA40-21D10DC29669}"/>
              </a:ext>
            </a:extLst>
          </p:cNvPr>
          <p:cNvGrpSpPr/>
          <p:nvPr/>
        </p:nvGrpSpPr>
        <p:grpSpPr>
          <a:xfrm>
            <a:off x="7794134" y="-1149720"/>
            <a:ext cx="1517587" cy="3839501"/>
            <a:chOff x="7089968" y="-1014638"/>
            <a:chExt cx="1517587" cy="3839501"/>
          </a:xfrm>
        </p:grpSpPr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0AC91550-4D0B-4407-BE78-8B32751394BB}"/>
                </a:ext>
              </a:extLst>
            </p:cNvPr>
            <p:cNvCxnSpPr>
              <a:cxnSpLocks/>
            </p:cNvCxnSpPr>
            <p:nvPr/>
          </p:nvCxnSpPr>
          <p:spPr>
            <a:xfrm>
              <a:off x="7527017" y="-1014638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C539E775-CCD9-438C-AAB5-2ED3E86EC229}"/>
                </a:ext>
              </a:extLst>
            </p:cNvPr>
            <p:cNvCxnSpPr>
              <a:cxnSpLocks/>
            </p:cNvCxnSpPr>
            <p:nvPr/>
          </p:nvCxnSpPr>
          <p:spPr>
            <a:xfrm>
              <a:off x="8211002" y="-1014638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DEC49434-6CD5-4D06-A579-52FF358C25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89968" y="1625190"/>
              <a:ext cx="1517587" cy="1199673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5B9F14B2-D539-4039-A2AF-EDD1034ACF73}"/>
              </a:ext>
            </a:extLst>
          </p:cNvPr>
          <p:cNvGrpSpPr/>
          <p:nvPr/>
        </p:nvGrpSpPr>
        <p:grpSpPr>
          <a:xfrm>
            <a:off x="2582301" y="-970672"/>
            <a:ext cx="2028888" cy="4291307"/>
            <a:chOff x="2582301" y="-894472"/>
            <a:chExt cx="2028888" cy="4291307"/>
          </a:xfrm>
        </p:grpSpPr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D9FBCA6C-540B-4068-B5C9-EFFB5F8006C9}"/>
                </a:ext>
              </a:extLst>
            </p:cNvPr>
            <p:cNvCxnSpPr>
              <a:cxnSpLocks/>
            </p:cNvCxnSpPr>
            <p:nvPr/>
          </p:nvCxnSpPr>
          <p:spPr>
            <a:xfrm>
              <a:off x="3323772" y="-894472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C2621659-6CD0-4532-8041-DA6FC5896629}"/>
                </a:ext>
              </a:extLst>
            </p:cNvPr>
            <p:cNvCxnSpPr>
              <a:cxnSpLocks/>
            </p:cNvCxnSpPr>
            <p:nvPr/>
          </p:nvCxnSpPr>
          <p:spPr>
            <a:xfrm>
              <a:off x="4095141" y="-894472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6D2198F3-63C4-494F-B6B1-C437D79D4A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82301" y="1792972"/>
              <a:ext cx="2028888" cy="1603863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C3B2B46B-9358-429D-B0A3-E71B8A2F7873}"/>
              </a:ext>
            </a:extLst>
          </p:cNvPr>
          <p:cNvGrpSpPr/>
          <p:nvPr/>
        </p:nvGrpSpPr>
        <p:grpSpPr>
          <a:xfrm>
            <a:off x="4258682" y="808358"/>
            <a:ext cx="3500147" cy="1243575"/>
            <a:chOff x="4339559" y="868956"/>
            <a:chExt cx="3500147" cy="1243575"/>
          </a:xfrm>
        </p:grpSpPr>
        <p:sp>
          <p:nvSpPr>
            <p:cNvPr id="23" name="任意多边形: 形状 22">
              <a:extLst>
                <a:ext uri="{FF2B5EF4-FFF2-40B4-BE49-F238E27FC236}">
                  <a16:creationId xmlns:a16="http://schemas.microsoft.com/office/drawing/2014/main" id="{225CCBF4-43BB-46BD-8851-D936CBF6C7B4}"/>
                </a:ext>
              </a:extLst>
            </p:cNvPr>
            <p:cNvSpPr/>
            <p:nvPr/>
          </p:nvSpPr>
          <p:spPr>
            <a:xfrm rot="238593">
              <a:off x="4339559" y="868956"/>
              <a:ext cx="3500147" cy="1243575"/>
            </a:xfrm>
            <a:custGeom>
              <a:avLst/>
              <a:gdLst>
                <a:gd name="connsiteX0" fmla="*/ 135050 w 2633102"/>
                <a:gd name="connsiteY0" fmla="*/ 745175 h 935734"/>
                <a:gd name="connsiteX1" fmla="*/ 11225 w 2633102"/>
                <a:gd name="connsiteY1" fmla="*/ 516575 h 935734"/>
                <a:gd name="connsiteX2" fmla="*/ 420800 w 2633102"/>
                <a:gd name="connsiteY2" fmla="*/ 259400 h 935734"/>
                <a:gd name="connsiteX3" fmla="*/ 992300 w 2633102"/>
                <a:gd name="connsiteY3" fmla="*/ 49850 h 935734"/>
                <a:gd name="connsiteX4" fmla="*/ 1439975 w 2633102"/>
                <a:gd name="connsiteY4" fmla="*/ 2225 h 935734"/>
                <a:gd name="connsiteX5" fmla="*/ 2001950 w 2633102"/>
                <a:gd name="connsiteY5" fmla="*/ 97475 h 935734"/>
                <a:gd name="connsiteX6" fmla="*/ 2325800 w 2633102"/>
                <a:gd name="connsiteY6" fmla="*/ 230825 h 935734"/>
                <a:gd name="connsiteX7" fmla="*/ 2630600 w 2633102"/>
                <a:gd name="connsiteY7" fmla="*/ 440375 h 935734"/>
                <a:gd name="connsiteX8" fmla="*/ 2449625 w 2633102"/>
                <a:gd name="connsiteY8" fmla="*/ 811850 h 935734"/>
                <a:gd name="connsiteX9" fmla="*/ 2087675 w 2633102"/>
                <a:gd name="connsiteY9" fmla="*/ 688025 h 935734"/>
                <a:gd name="connsiteX10" fmla="*/ 1744775 w 2633102"/>
                <a:gd name="connsiteY10" fmla="*/ 583250 h 935734"/>
                <a:gd name="connsiteX11" fmla="*/ 1439975 w 2633102"/>
                <a:gd name="connsiteY11" fmla="*/ 564200 h 935734"/>
                <a:gd name="connsiteX12" fmla="*/ 1001825 w 2633102"/>
                <a:gd name="connsiteY12" fmla="*/ 611825 h 935734"/>
                <a:gd name="connsiteX13" fmla="*/ 706550 w 2633102"/>
                <a:gd name="connsiteY13" fmla="*/ 745175 h 935734"/>
                <a:gd name="connsiteX14" fmla="*/ 344600 w 2633102"/>
                <a:gd name="connsiteY14" fmla="*/ 935675 h 935734"/>
                <a:gd name="connsiteX15" fmla="*/ 135050 w 2633102"/>
                <a:gd name="connsiteY15" fmla="*/ 745175 h 935734"/>
                <a:gd name="connsiteX0" fmla="*/ 129549 w 2633951"/>
                <a:gd name="connsiteY0" fmla="*/ 754700 h 935691"/>
                <a:gd name="connsiteX1" fmla="*/ 12074 w 2633951"/>
                <a:gd name="connsiteY1" fmla="*/ 516575 h 935691"/>
                <a:gd name="connsiteX2" fmla="*/ 421649 w 2633951"/>
                <a:gd name="connsiteY2" fmla="*/ 259400 h 935691"/>
                <a:gd name="connsiteX3" fmla="*/ 993149 w 2633951"/>
                <a:gd name="connsiteY3" fmla="*/ 49850 h 935691"/>
                <a:gd name="connsiteX4" fmla="*/ 1440824 w 2633951"/>
                <a:gd name="connsiteY4" fmla="*/ 2225 h 935691"/>
                <a:gd name="connsiteX5" fmla="*/ 2002799 w 2633951"/>
                <a:gd name="connsiteY5" fmla="*/ 97475 h 935691"/>
                <a:gd name="connsiteX6" fmla="*/ 2326649 w 2633951"/>
                <a:gd name="connsiteY6" fmla="*/ 230825 h 935691"/>
                <a:gd name="connsiteX7" fmla="*/ 2631449 w 2633951"/>
                <a:gd name="connsiteY7" fmla="*/ 440375 h 935691"/>
                <a:gd name="connsiteX8" fmla="*/ 2450474 w 2633951"/>
                <a:gd name="connsiteY8" fmla="*/ 811850 h 935691"/>
                <a:gd name="connsiteX9" fmla="*/ 2088524 w 2633951"/>
                <a:gd name="connsiteY9" fmla="*/ 688025 h 935691"/>
                <a:gd name="connsiteX10" fmla="*/ 1745624 w 2633951"/>
                <a:gd name="connsiteY10" fmla="*/ 583250 h 935691"/>
                <a:gd name="connsiteX11" fmla="*/ 1440824 w 2633951"/>
                <a:gd name="connsiteY11" fmla="*/ 564200 h 935691"/>
                <a:gd name="connsiteX12" fmla="*/ 1002674 w 2633951"/>
                <a:gd name="connsiteY12" fmla="*/ 611825 h 935691"/>
                <a:gd name="connsiteX13" fmla="*/ 707399 w 2633951"/>
                <a:gd name="connsiteY13" fmla="*/ 745175 h 935691"/>
                <a:gd name="connsiteX14" fmla="*/ 345449 w 2633951"/>
                <a:gd name="connsiteY14" fmla="*/ 935675 h 935691"/>
                <a:gd name="connsiteX15" fmla="*/ 129549 w 2633951"/>
                <a:gd name="connsiteY15" fmla="*/ 754700 h 935691"/>
                <a:gd name="connsiteX0" fmla="*/ 130561 w 2634963"/>
                <a:gd name="connsiteY0" fmla="*/ 754700 h 935693"/>
                <a:gd name="connsiteX1" fmla="*/ 13086 w 2634963"/>
                <a:gd name="connsiteY1" fmla="*/ 516575 h 935693"/>
                <a:gd name="connsiteX2" fmla="*/ 422661 w 2634963"/>
                <a:gd name="connsiteY2" fmla="*/ 259400 h 935693"/>
                <a:gd name="connsiteX3" fmla="*/ 994161 w 2634963"/>
                <a:gd name="connsiteY3" fmla="*/ 49850 h 935693"/>
                <a:gd name="connsiteX4" fmla="*/ 1441836 w 2634963"/>
                <a:gd name="connsiteY4" fmla="*/ 2225 h 935693"/>
                <a:gd name="connsiteX5" fmla="*/ 2003811 w 2634963"/>
                <a:gd name="connsiteY5" fmla="*/ 97475 h 935693"/>
                <a:gd name="connsiteX6" fmla="*/ 2327661 w 2634963"/>
                <a:gd name="connsiteY6" fmla="*/ 230825 h 935693"/>
                <a:gd name="connsiteX7" fmla="*/ 2632461 w 2634963"/>
                <a:gd name="connsiteY7" fmla="*/ 440375 h 935693"/>
                <a:gd name="connsiteX8" fmla="*/ 2451486 w 2634963"/>
                <a:gd name="connsiteY8" fmla="*/ 811850 h 935693"/>
                <a:gd name="connsiteX9" fmla="*/ 2089536 w 2634963"/>
                <a:gd name="connsiteY9" fmla="*/ 688025 h 935693"/>
                <a:gd name="connsiteX10" fmla="*/ 1746636 w 2634963"/>
                <a:gd name="connsiteY10" fmla="*/ 583250 h 935693"/>
                <a:gd name="connsiteX11" fmla="*/ 1441836 w 2634963"/>
                <a:gd name="connsiteY11" fmla="*/ 564200 h 935693"/>
                <a:gd name="connsiteX12" fmla="*/ 1003686 w 2634963"/>
                <a:gd name="connsiteY12" fmla="*/ 611825 h 935693"/>
                <a:gd name="connsiteX13" fmla="*/ 708411 w 2634963"/>
                <a:gd name="connsiteY13" fmla="*/ 745175 h 935693"/>
                <a:gd name="connsiteX14" fmla="*/ 346461 w 2634963"/>
                <a:gd name="connsiteY14" fmla="*/ 935675 h 935693"/>
                <a:gd name="connsiteX15" fmla="*/ 130561 w 2634963"/>
                <a:gd name="connsiteY15" fmla="*/ 754700 h 935693"/>
                <a:gd name="connsiteX0" fmla="*/ 130561 w 2634963"/>
                <a:gd name="connsiteY0" fmla="*/ 754700 h 936269"/>
                <a:gd name="connsiteX1" fmla="*/ 13086 w 2634963"/>
                <a:gd name="connsiteY1" fmla="*/ 516575 h 936269"/>
                <a:gd name="connsiteX2" fmla="*/ 422661 w 2634963"/>
                <a:gd name="connsiteY2" fmla="*/ 259400 h 936269"/>
                <a:gd name="connsiteX3" fmla="*/ 994161 w 2634963"/>
                <a:gd name="connsiteY3" fmla="*/ 49850 h 936269"/>
                <a:gd name="connsiteX4" fmla="*/ 1441836 w 2634963"/>
                <a:gd name="connsiteY4" fmla="*/ 2225 h 936269"/>
                <a:gd name="connsiteX5" fmla="*/ 2003811 w 2634963"/>
                <a:gd name="connsiteY5" fmla="*/ 97475 h 936269"/>
                <a:gd name="connsiteX6" fmla="*/ 2327661 w 2634963"/>
                <a:gd name="connsiteY6" fmla="*/ 230825 h 936269"/>
                <a:gd name="connsiteX7" fmla="*/ 2632461 w 2634963"/>
                <a:gd name="connsiteY7" fmla="*/ 440375 h 936269"/>
                <a:gd name="connsiteX8" fmla="*/ 2451486 w 2634963"/>
                <a:gd name="connsiteY8" fmla="*/ 811850 h 936269"/>
                <a:gd name="connsiteX9" fmla="*/ 2089536 w 2634963"/>
                <a:gd name="connsiteY9" fmla="*/ 688025 h 936269"/>
                <a:gd name="connsiteX10" fmla="*/ 1746636 w 2634963"/>
                <a:gd name="connsiteY10" fmla="*/ 583250 h 936269"/>
                <a:gd name="connsiteX11" fmla="*/ 1441836 w 2634963"/>
                <a:gd name="connsiteY11" fmla="*/ 564200 h 936269"/>
                <a:gd name="connsiteX12" fmla="*/ 1003686 w 2634963"/>
                <a:gd name="connsiteY12" fmla="*/ 611825 h 936269"/>
                <a:gd name="connsiteX13" fmla="*/ 708411 w 2634963"/>
                <a:gd name="connsiteY13" fmla="*/ 745175 h 936269"/>
                <a:gd name="connsiteX14" fmla="*/ 346461 w 2634963"/>
                <a:gd name="connsiteY14" fmla="*/ 935675 h 936269"/>
                <a:gd name="connsiteX15" fmla="*/ 130561 w 2634963"/>
                <a:gd name="connsiteY15" fmla="*/ 754700 h 936269"/>
                <a:gd name="connsiteX0" fmla="*/ 123890 w 2628292"/>
                <a:gd name="connsiteY0" fmla="*/ 754700 h 936269"/>
                <a:gd name="connsiteX1" fmla="*/ 6415 w 2628292"/>
                <a:gd name="connsiteY1" fmla="*/ 516575 h 936269"/>
                <a:gd name="connsiteX2" fmla="*/ 415990 w 2628292"/>
                <a:gd name="connsiteY2" fmla="*/ 259400 h 936269"/>
                <a:gd name="connsiteX3" fmla="*/ 987490 w 2628292"/>
                <a:gd name="connsiteY3" fmla="*/ 49850 h 936269"/>
                <a:gd name="connsiteX4" fmla="*/ 1435165 w 2628292"/>
                <a:gd name="connsiteY4" fmla="*/ 2225 h 936269"/>
                <a:gd name="connsiteX5" fmla="*/ 1997140 w 2628292"/>
                <a:gd name="connsiteY5" fmla="*/ 97475 h 936269"/>
                <a:gd name="connsiteX6" fmla="*/ 2320990 w 2628292"/>
                <a:gd name="connsiteY6" fmla="*/ 230825 h 936269"/>
                <a:gd name="connsiteX7" fmla="*/ 2625790 w 2628292"/>
                <a:gd name="connsiteY7" fmla="*/ 440375 h 936269"/>
                <a:gd name="connsiteX8" fmla="*/ 2444815 w 2628292"/>
                <a:gd name="connsiteY8" fmla="*/ 811850 h 936269"/>
                <a:gd name="connsiteX9" fmla="*/ 2082865 w 2628292"/>
                <a:gd name="connsiteY9" fmla="*/ 688025 h 936269"/>
                <a:gd name="connsiteX10" fmla="*/ 1739965 w 2628292"/>
                <a:gd name="connsiteY10" fmla="*/ 583250 h 936269"/>
                <a:gd name="connsiteX11" fmla="*/ 1435165 w 2628292"/>
                <a:gd name="connsiteY11" fmla="*/ 564200 h 936269"/>
                <a:gd name="connsiteX12" fmla="*/ 997015 w 2628292"/>
                <a:gd name="connsiteY12" fmla="*/ 611825 h 936269"/>
                <a:gd name="connsiteX13" fmla="*/ 701740 w 2628292"/>
                <a:gd name="connsiteY13" fmla="*/ 745175 h 936269"/>
                <a:gd name="connsiteX14" fmla="*/ 339790 w 2628292"/>
                <a:gd name="connsiteY14" fmla="*/ 935675 h 936269"/>
                <a:gd name="connsiteX15" fmla="*/ 123890 w 2628292"/>
                <a:gd name="connsiteY15" fmla="*/ 754700 h 936269"/>
                <a:gd name="connsiteX0" fmla="*/ 130758 w 2635160"/>
                <a:gd name="connsiteY0" fmla="*/ 754497 h 936066"/>
                <a:gd name="connsiteX1" fmla="*/ 13283 w 2635160"/>
                <a:gd name="connsiteY1" fmla="*/ 516372 h 936066"/>
                <a:gd name="connsiteX2" fmla="*/ 426033 w 2635160"/>
                <a:gd name="connsiteY2" fmla="*/ 243322 h 936066"/>
                <a:gd name="connsiteX3" fmla="*/ 994358 w 2635160"/>
                <a:gd name="connsiteY3" fmla="*/ 49647 h 936066"/>
                <a:gd name="connsiteX4" fmla="*/ 1442033 w 2635160"/>
                <a:gd name="connsiteY4" fmla="*/ 2022 h 936066"/>
                <a:gd name="connsiteX5" fmla="*/ 2004008 w 2635160"/>
                <a:gd name="connsiteY5" fmla="*/ 97272 h 936066"/>
                <a:gd name="connsiteX6" fmla="*/ 2327858 w 2635160"/>
                <a:gd name="connsiteY6" fmla="*/ 230622 h 936066"/>
                <a:gd name="connsiteX7" fmla="*/ 2632658 w 2635160"/>
                <a:gd name="connsiteY7" fmla="*/ 440172 h 936066"/>
                <a:gd name="connsiteX8" fmla="*/ 2451683 w 2635160"/>
                <a:gd name="connsiteY8" fmla="*/ 811647 h 936066"/>
                <a:gd name="connsiteX9" fmla="*/ 2089733 w 2635160"/>
                <a:gd name="connsiteY9" fmla="*/ 687822 h 936066"/>
                <a:gd name="connsiteX10" fmla="*/ 1746833 w 2635160"/>
                <a:gd name="connsiteY10" fmla="*/ 583047 h 936066"/>
                <a:gd name="connsiteX11" fmla="*/ 1442033 w 2635160"/>
                <a:gd name="connsiteY11" fmla="*/ 563997 h 936066"/>
                <a:gd name="connsiteX12" fmla="*/ 1003883 w 2635160"/>
                <a:gd name="connsiteY12" fmla="*/ 611622 h 936066"/>
                <a:gd name="connsiteX13" fmla="*/ 708608 w 2635160"/>
                <a:gd name="connsiteY13" fmla="*/ 744972 h 936066"/>
                <a:gd name="connsiteX14" fmla="*/ 346658 w 2635160"/>
                <a:gd name="connsiteY14" fmla="*/ 935472 h 936066"/>
                <a:gd name="connsiteX15" fmla="*/ 130758 w 2635160"/>
                <a:gd name="connsiteY15" fmla="*/ 754497 h 936066"/>
                <a:gd name="connsiteX0" fmla="*/ 130758 w 2635160"/>
                <a:gd name="connsiteY0" fmla="*/ 754497 h 936066"/>
                <a:gd name="connsiteX1" fmla="*/ 13283 w 2635160"/>
                <a:gd name="connsiteY1" fmla="*/ 516372 h 936066"/>
                <a:gd name="connsiteX2" fmla="*/ 426033 w 2635160"/>
                <a:gd name="connsiteY2" fmla="*/ 243322 h 936066"/>
                <a:gd name="connsiteX3" fmla="*/ 994358 w 2635160"/>
                <a:gd name="connsiteY3" fmla="*/ 49647 h 936066"/>
                <a:gd name="connsiteX4" fmla="*/ 1442033 w 2635160"/>
                <a:gd name="connsiteY4" fmla="*/ 2022 h 936066"/>
                <a:gd name="connsiteX5" fmla="*/ 2004008 w 2635160"/>
                <a:gd name="connsiteY5" fmla="*/ 97272 h 936066"/>
                <a:gd name="connsiteX6" fmla="*/ 2327858 w 2635160"/>
                <a:gd name="connsiteY6" fmla="*/ 230622 h 936066"/>
                <a:gd name="connsiteX7" fmla="*/ 2632658 w 2635160"/>
                <a:gd name="connsiteY7" fmla="*/ 440172 h 936066"/>
                <a:gd name="connsiteX8" fmla="*/ 2451683 w 2635160"/>
                <a:gd name="connsiteY8" fmla="*/ 811647 h 936066"/>
                <a:gd name="connsiteX9" fmla="*/ 2089733 w 2635160"/>
                <a:gd name="connsiteY9" fmla="*/ 687822 h 936066"/>
                <a:gd name="connsiteX10" fmla="*/ 1746833 w 2635160"/>
                <a:gd name="connsiteY10" fmla="*/ 583047 h 936066"/>
                <a:gd name="connsiteX11" fmla="*/ 1442033 w 2635160"/>
                <a:gd name="connsiteY11" fmla="*/ 563997 h 936066"/>
                <a:gd name="connsiteX12" fmla="*/ 1003883 w 2635160"/>
                <a:gd name="connsiteY12" fmla="*/ 611622 h 936066"/>
                <a:gd name="connsiteX13" fmla="*/ 708608 w 2635160"/>
                <a:gd name="connsiteY13" fmla="*/ 744972 h 936066"/>
                <a:gd name="connsiteX14" fmla="*/ 346658 w 2635160"/>
                <a:gd name="connsiteY14" fmla="*/ 935472 h 936066"/>
                <a:gd name="connsiteX15" fmla="*/ 130758 w 2635160"/>
                <a:gd name="connsiteY15" fmla="*/ 754497 h 936066"/>
                <a:gd name="connsiteX0" fmla="*/ 130758 w 2634633"/>
                <a:gd name="connsiteY0" fmla="*/ 754497 h 936066"/>
                <a:gd name="connsiteX1" fmla="*/ 13283 w 2634633"/>
                <a:gd name="connsiteY1" fmla="*/ 516372 h 936066"/>
                <a:gd name="connsiteX2" fmla="*/ 426033 w 2634633"/>
                <a:gd name="connsiteY2" fmla="*/ 243322 h 936066"/>
                <a:gd name="connsiteX3" fmla="*/ 994358 w 2634633"/>
                <a:gd name="connsiteY3" fmla="*/ 49647 h 936066"/>
                <a:gd name="connsiteX4" fmla="*/ 1442033 w 2634633"/>
                <a:gd name="connsiteY4" fmla="*/ 2022 h 936066"/>
                <a:gd name="connsiteX5" fmla="*/ 2004008 w 2634633"/>
                <a:gd name="connsiteY5" fmla="*/ 97272 h 936066"/>
                <a:gd name="connsiteX6" fmla="*/ 2343733 w 2634633"/>
                <a:gd name="connsiteY6" fmla="*/ 227447 h 936066"/>
                <a:gd name="connsiteX7" fmla="*/ 2632658 w 2634633"/>
                <a:gd name="connsiteY7" fmla="*/ 440172 h 936066"/>
                <a:gd name="connsiteX8" fmla="*/ 2451683 w 2634633"/>
                <a:gd name="connsiteY8" fmla="*/ 811647 h 936066"/>
                <a:gd name="connsiteX9" fmla="*/ 2089733 w 2634633"/>
                <a:gd name="connsiteY9" fmla="*/ 687822 h 936066"/>
                <a:gd name="connsiteX10" fmla="*/ 1746833 w 2634633"/>
                <a:gd name="connsiteY10" fmla="*/ 583047 h 936066"/>
                <a:gd name="connsiteX11" fmla="*/ 1442033 w 2634633"/>
                <a:gd name="connsiteY11" fmla="*/ 563997 h 936066"/>
                <a:gd name="connsiteX12" fmla="*/ 1003883 w 2634633"/>
                <a:gd name="connsiteY12" fmla="*/ 611622 h 936066"/>
                <a:gd name="connsiteX13" fmla="*/ 708608 w 2634633"/>
                <a:gd name="connsiteY13" fmla="*/ 744972 h 936066"/>
                <a:gd name="connsiteX14" fmla="*/ 346658 w 2634633"/>
                <a:gd name="connsiteY14" fmla="*/ 935472 h 936066"/>
                <a:gd name="connsiteX15" fmla="*/ 130758 w 2634633"/>
                <a:gd name="connsiteY15" fmla="*/ 754497 h 936066"/>
                <a:gd name="connsiteX0" fmla="*/ 130758 w 2634633"/>
                <a:gd name="connsiteY0" fmla="*/ 754497 h 936066"/>
                <a:gd name="connsiteX1" fmla="*/ 13283 w 2634633"/>
                <a:gd name="connsiteY1" fmla="*/ 516372 h 936066"/>
                <a:gd name="connsiteX2" fmla="*/ 426033 w 2634633"/>
                <a:gd name="connsiteY2" fmla="*/ 243322 h 936066"/>
                <a:gd name="connsiteX3" fmla="*/ 994358 w 2634633"/>
                <a:gd name="connsiteY3" fmla="*/ 49647 h 936066"/>
                <a:gd name="connsiteX4" fmla="*/ 1442033 w 2634633"/>
                <a:gd name="connsiteY4" fmla="*/ 2022 h 936066"/>
                <a:gd name="connsiteX5" fmla="*/ 2004008 w 2634633"/>
                <a:gd name="connsiteY5" fmla="*/ 97272 h 936066"/>
                <a:gd name="connsiteX6" fmla="*/ 2343733 w 2634633"/>
                <a:gd name="connsiteY6" fmla="*/ 227447 h 936066"/>
                <a:gd name="connsiteX7" fmla="*/ 2632658 w 2634633"/>
                <a:gd name="connsiteY7" fmla="*/ 440172 h 936066"/>
                <a:gd name="connsiteX8" fmla="*/ 2451683 w 2634633"/>
                <a:gd name="connsiteY8" fmla="*/ 811647 h 936066"/>
                <a:gd name="connsiteX9" fmla="*/ 2089733 w 2634633"/>
                <a:gd name="connsiteY9" fmla="*/ 687822 h 936066"/>
                <a:gd name="connsiteX10" fmla="*/ 1746833 w 2634633"/>
                <a:gd name="connsiteY10" fmla="*/ 583047 h 936066"/>
                <a:gd name="connsiteX11" fmla="*/ 1422983 w 2634633"/>
                <a:gd name="connsiteY11" fmla="*/ 554472 h 936066"/>
                <a:gd name="connsiteX12" fmla="*/ 1003883 w 2634633"/>
                <a:gd name="connsiteY12" fmla="*/ 611622 h 936066"/>
                <a:gd name="connsiteX13" fmla="*/ 708608 w 2634633"/>
                <a:gd name="connsiteY13" fmla="*/ 744972 h 936066"/>
                <a:gd name="connsiteX14" fmla="*/ 346658 w 2634633"/>
                <a:gd name="connsiteY14" fmla="*/ 935472 h 936066"/>
                <a:gd name="connsiteX15" fmla="*/ 130758 w 2634633"/>
                <a:gd name="connsiteY15" fmla="*/ 754497 h 936066"/>
                <a:gd name="connsiteX0" fmla="*/ 130758 w 2634633"/>
                <a:gd name="connsiteY0" fmla="*/ 754497 h 936066"/>
                <a:gd name="connsiteX1" fmla="*/ 13283 w 2634633"/>
                <a:gd name="connsiteY1" fmla="*/ 516372 h 936066"/>
                <a:gd name="connsiteX2" fmla="*/ 426033 w 2634633"/>
                <a:gd name="connsiteY2" fmla="*/ 243322 h 936066"/>
                <a:gd name="connsiteX3" fmla="*/ 994358 w 2634633"/>
                <a:gd name="connsiteY3" fmla="*/ 49647 h 936066"/>
                <a:gd name="connsiteX4" fmla="*/ 1442033 w 2634633"/>
                <a:gd name="connsiteY4" fmla="*/ 2022 h 936066"/>
                <a:gd name="connsiteX5" fmla="*/ 2004008 w 2634633"/>
                <a:gd name="connsiteY5" fmla="*/ 97272 h 936066"/>
                <a:gd name="connsiteX6" fmla="*/ 2343733 w 2634633"/>
                <a:gd name="connsiteY6" fmla="*/ 227447 h 936066"/>
                <a:gd name="connsiteX7" fmla="*/ 2632658 w 2634633"/>
                <a:gd name="connsiteY7" fmla="*/ 440172 h 936066"/>
                <a:gd name="connsiteX8" fmla="*/ 2451683 w 2634633"/>
                <a:gd name="connsiteY8" fmla="*/ 811647 h 936066"/>
                <a:gd name="connsiteX9" fmla="*/ 2089733 w 2634633"/>
                <a:gd name="connsiteY9" fmla="*/ 687822 h 936066"/>
                <a:gd name="connsiteX10" fmla="*/ 1746833 w 2634633"/>
                <a:gd name="connsiteY10" fmla="*/ 583047 h 936066"/>
                <a:gd name="connsiteX11" fmla="*/ 1422983 w 2634633"/>
                <a:gd name="connsiteY11" fmla="*/ 554472 h 936066"/>
                <a:gd name="connsiteX12" fmla="*/ 1003883 w 2634633"/>
                <a:gd name="connsiteY12" fmla="*/ 611622 h 936066"/>
                <a:gd name="connsiteX13" fmla="*/ 708608 w 2634633"/>
                <a:gd name="connsiteY13" fmla="*/ 744972 h 936066"/>
                <a:gd name="connsiteX14" fmla="*/ 346658 w 2634633"/>
                <a:gd name="connsiteY14" fmla="*/ 935472 h 936066"/>
                <a:gd name="connsiteX15" fmla="*/ 130758 w 2634633"/>
                <a:gd name="connsiteY15" fmla="*/ 754497 h 936066"/>
                <a:gd name="connsiteX0" fmla="*/ 130758 w 2634633"/>
                <a:gd name="connsiteY0" fmla="*/ 754497 h 936066"/>
                <a:gd name="connsiteX1" fmla="*/ 13283 w 2634633"/>
                <a:gd name="connsiteY1" fmla="*/ 516372 h 936066"/>
                <a:gd name="connsiteX2" fmla="*/ 426033 w 2634633"/>
                <a:gd name="connsiteY2" fmla="*/ 243322 h 936066"/>
                <a:gd name="connsiteX3" fmla="*/ 994358 w 2634633"/>
                <a:gd name="connsiteY3" fmla="*/ 49647 h 936066"/>
                <a:gd name="connsiteX4" fmla="*/ 1442033 w 2634633"/>
                <a:gd name="connsiteY4" fmla="*/ 2022 h 936066"/>
                <a:gd name="connsiteX5" fmla="*/ 2004008 w 2634633"/>
                <a:gd name="connsiteY5" fmla="*/ 97272 h 936066"/>
                <a:gd name="connsiteX6" fmla="*/ 2343733 w 2634633"/>
                <a:gd name="connsiteY6" fmla="*/ 227447 h 936066"/>
                <a:gd name="connsiteX7" fmla="*/ 2632658 w 2634633"/>
                <a:gd name="connsiteY7" fmla="*/ 440172 h 936066"/>
                <a:gd name="connsiteX8" fmla="*/ 2451683 w 2634633"/>
                <a:gd name="connsiteY8" fmla="*/ 811647 h 936066"/>
                <a:gd name="connsiteX9" fmla="*/ 2089733 w 2634633"/>
                <a:gd name="connsiteY9" fmla="*/ 687822 h 936066"/>
                <a:gd name="connsiteX10" fmla="*/ 1746833 w 2634633"/>
                <a:gd name="connsiteY10" fmla="*/ 583047 h 936066"/>
                <a:gd name="connsiteX11" fmla="*/ 1422983 w 2634633"/>
                <a:gd name="connsiteY11" fmla="*/ 554472 h 936066"/>
                <a:gd name="connsiteX12" fmla="*/ 1003883 w 2634633"/>
                <a:gd name="connsiteY12" fmla="*/ 611622 h 936066"/>
                <a:gd name="connsiteX13" fmla="*/ 708608 w 2634633"/>
                <a:gd name="connsiteY13" fmla="*/ 744972 h 936066"/>
                <a:gd name="connsiteX14" fmla="*/ 346658 w 2634633"/>
                <a:gd name="connsiteY14" fmla="*/ 935472 h 936066"/>
                <a:gd name="connsiteX15" fmla="*/ 130758 w 2634633"/>
                <a:gd name="connsiteY15" fmla="*/ 754497 h 936066"/>
                <a:gd name="connsiteX0" fmla="*/ 130758 w 2634633"/>
                <a:gd name="connsiteY0" fmla="*/ 754497 h 936066"/>
                <a:gd name="connsiteX1" fmla="*/ 13283 w 2634633"/>
                <a:gd name="connsiteY1" fmla="*/ 516372 h 936066"/>
                <a:gd name="connsiteX2" fmla="*/ 426033 w 2634633"/>
                <a:gd name="connsiteY2" fmla="*/ 243322 h 936066"/>
                <a:gd name="connsiteX3" fmla="*/ 994358 w 2634633"/>
                <a:gd name="connsiteY3" fmla="*/ 49647 h 936066"/>
                <a:gd name="connsiteX4" fmla="*/ 1442033 w 2634633"/>
                <a:gd name="connsiteY4" fmla="*/ 2022 h 936066"/>
                <a:gd name="connsiteX5" fmla="*/ 2004008 w 2634633"/>
                <a:gd name="connsiteY5" fmla="*/ 97272 h 936066"/>
                <a:gd name="connsiteX6" fmla="*/ 2343733 w 2634633"/>
                <a:gd name="connsiteY6" fmla="*/ 227447 h 936066"/>
                <a:gd name="connsiteX7" fmla="*/ 2632658 w 2634633"/>
                <a:gd name="connsiteY7" fmla="*/ 440172 h 936066"/>
                <a:gd name="connsiteX8" fmla="*/ 2451683 w 2634633"/>
                <a:gd name="connsiteY8" fmla="*/ 811647 h 936066"/>
                <a:gd name="connsiteX9" fmla="*/ 2089733 w 2634633"/>
                <a:gd name="connsiteY9" fmla="*/ 697347 h 936066"/>
                <a:gd name="connsiteX10" fmla="*/ 1746833 w 2634633"/>
                <a:gd name="connsiteY10" fmla="*/ 583047 h 936066"/>
                <a:gd name="connsiteX11" fmla="*/ 1422983 w 2634633"/>
                <a:gd name="connsiteY11" fmla="*/ 554472 h 936066"/>
                <a:gd name="connsiteX12" fmla="*/ 1003883 w 2634633"/>
                <a:gd name="connsiteY12" fmla="*/ 611622 h 936066"/>
                <a:gd name="connsiteX13" fmla="*/ 708608 w 2634633"/>
                <a:gd name="connsiteY13" fmla="*/ 744972 h 936066"/>
                <a:gd name="connsiteX14" fmla="*/ 346658 w 2634633"/>
                <a:gd name="connsiteY14" fmla="*/ 935472 h 936066"/>
                <a:gd name="connsiteX15" fmla="*/ 130758 w 2634633"/>
                <a:gd name="connsiteY15" fmla="*/ 754497 h 936066"/>
                <a:gd name="connsiteX0" fmla="*/ 130758 w 2634633"/>
                <a:gd name="connsiteY0" fmla="*/ 754497 h 936066"/>
                <a:gd name="connsiteX1" fmla="*/ 13283 w 2634633"/>
                <a:gd name="connsiteY1" fmla="*/ 516372 h 936066"/>
                <a:gd name="connsiteX2" fmla="*/ 426033 w 2634633"/>
                <a:gd name="connsiteY2" fmla="*/ 243322 h 936066"/>
                <a:gd name="connsiteX3" fmla="*/ 994358 w 2634633"/>
                <a:gd name="connsiteY3" fmla="*/ 49647 h 936066"/>
                <a:gd name="connsiteX4" fmla="*/ 1442033 w 2634633"/>
                <a:gd name="connsiteY4" fmla="*/ 2022 h 936066"/>
                <a:gd name="connsiteX5" fmla="*/ 2004008 w 2634633"/>
                <a:gd name="connsiteY5" fmla="*/ 97272 h 936066"/>
                <a:gd name="connsiteX6" fmla="*/ 2343733 w 2634633"/>
                <a:gd name="connsiteY6" fmla="*/ 227447 h 936066"/>
                <a:gd name="connsiteX7" fmla="*/ 2632658 w 2634633"/>
                <a:gd name="connsiteY7" fmla="*/ 440172 h 936066"/>
                <a:gd name="connsiteX8" fmla="*/ 2451683 w 2634633"/>
                <a:gd name="connsiteY8" fmla="*/ 811647 h 936066"/>
                <a:gd name="connsiteX9" fmla="*/ 2089733 w 2634633"/>
                <a:gd name="connsiteY9" fmla="*/ 697347 h 936066"/>
                <a:gd name="connsiteX10" fmla="*/ 1746833 w 2634633"/>
                <a:gd name="connsiteY10" fmla="*/ 583047 h 936066"/>
                <a:gd name="connsiteX11" fmla="*/ 1422983 w 2634633"/>
                <a:gd name="connsiteY11" fmla="*/ 554472 h 936066"/>
                <a:gd name="connsiteX12" fmla="*/ 1003883 w 2634633"/>
                <a:gd name="connsiteY12" fmla="*/ 611622 h 936066"/>
                <a:gd name="connsiteX13" fmla="*/ 708608 w 2634633"/>
                <a:gd name="connsiteY13" fmla="*/ 744972 h 936066"/>
                <a:gd name="connsiteX14" fmla="*/ 346658 w 2634633"/>
                <a:gd name="connsiteY14" fmla="*/ 935472 h 936066"/>
                <a:gd name="connsiteX15" fmla="*/ 130758 w 2634633"/>
                <a:gd name="connsiteY15" fmla="*/ 754497 h 936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34633" h="936066">
                  <a:moveTo>
                    <a:pt x="130758" y="754497"/>
                  </a:moveTo>
                  <a:cubicBezTo>
                    <a:pt x="62496" y="675122"/>
                    <a:pt x="-35930" y="601568"/>
                    <a:pt x="13283" y="516372"/>
                  </a:cubicBezTo>
                  <a:cubicBezTo>
                    <a:pt x="62496" y="431176"/>
                    <a:pt x="262521" y="321109"/>
                    <a:pt x="426033" y="243322"/>
                  </a:cubicBezTo>
                  <a:cubicBezTo>
                    <a:pt x="589545" y="165535"/>
                    <a:pt x="825025" y="89864"/>
                    <a:pt x="994358" y="49647"/>
                  </a:cubicBezTo>
                  <a:cubicBezTo>
                    <a:pt x="1163691" y="9430"/>
                    <a:pt x="1273758" y="-5915"/>
                    <a:pt x="1442033" y="2022"/>
                  </a:cubicBezTo>
                  <a:cubicBezTo>
                    <a:pt x="1610308" y="9959"/>
                    <a:pt x="1853725" y="59701"/>
                    <a:pt x="2004008" y="97272"/>
                  </a:cubicBezTo>
                  <a:cubicBezTo>
                    <a:pt x="2154291" y="134843"/>
                    <a:pt x="2238958" y="170297"/>
                    <a:pt x="2343733" y="227447"/>
                  </a:cubicBezTo>
                  <a:cubicBezTo>
                    <a:pt x="2448508" y="284597"/>
                    <a:pt x="2614666" y="342805"/>
                    <a:pt x="2632658" y="440172"/>
                  </a:cubicBezTo>
                  <a:cubicBezTo>
                    <a:pt x="2650650" y="537539"/>
                    <a:pt x="2542171" y="768784"/>
                    <a:pt x="2451683" y="811647"/>
                  </a:cubicBezTo>
                  <a:cubicBezTo>
                    <a:pt x="2361195" y="854510"/>
                    <a:pt x="2165933" y="729097"/>
                    <a:pt x="2089733" y="697347"/>
                  </a:cubicBezTo>
                  <a:cubicBezTo>
                    <a:pt x="2013533" y="665597"/>
                    <a:pt x="1857958" y="606860"/>
                    <a:pt x="1746833" y="583047"/>
                  </a:cubicBezTo>
                  <a:cubicBezTo>
                    <a:pt x="1635708" y="559235"/>
                    <a:pt x="1546808" y="549710"/>
                    <a:pt x="1422983" y="554472"/>
                  </a:cubicBezTo>
                  <a:cubicBezTo>
                    <a:pt x="1299158" y="559234"/>
                    <a:pt x="1129295" y="570347"/>
                    <a:pt x="1003883" y="611622"/>
                  </a:cubicBezTo>
                  <a:cubicBezTo>
                    <a:pt x="878471" y="652897"/>
                    <a:pt x="818145" y="690997"/>
                    <a:pt x="708608" y="744972"/>
                  </a:cubicBezTo>
                  <a:cubicBezTo>
                    <a:pt x="599071" y="798947"/>
                    <a:pt x="430266" y="946584"/>
                    <a:pt x="346658" y="935472"/>
                  </a:cubicBezTo>
                  <a:cubicBezTo>
                    <a:pt x="263050" y="924360"/>
                    <a:pt x="199020" y="833872"/>
                    <a:pt x="130758" y="754497"/>
                  </a:cubicBezTo>
                  <a:close/>
                </a:path>
              </a:pathLst>
            </a:custGeom>
            <a:solidFill>
              <a:srgbClr val="0092D0"/>
            </a:solidFill>
            <a:ln>
              <a:noFill/>
            </a:ln>
            <a:effectLst>
              <a:outerShdw blurRad="114300" sx="102000" sy="102000" algn="ctr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任意多边形: 形状 23">
              <a:extLst>
                <a:ext uri="{FF2B5EF4-FFF2-40B4-BE49-F238E27FC236}">
                  <a16:creationId xmlns:a16="http://schemas.microsoft.com/office/drawing/2014/main" id="{AE8BFF50-EB71-4545-B3E3-47D78408D95F}"/>
                </a:ext>
              </a:extLst>
            </p:cNvPr>
            <p:cNvSpPr/>
            <p:nvPr/>
          </p:nvSpPr>
          <p:spPr>
            <a:xfrm rot="238593">
              <a:off x="4414008" y="929983"/>
              <a:ext cx="3373197" cy="1091428"/>
            </a:xfrm>
            <a:custGeom>
              <a:avLst/>
              <a:gdLst>
                <a:gd name="connsiteX0" fmla="*/ 135050 w 2633102"/>
                <a:gd name="connsiteY0" fmla="*/ 745175 h 935734"/>
                <a:gd name="connsiteX1" fmla="*/ 11225 w 2633102"/>
                <a:gd name="connsiteY1" fmla="*/ 516575 h 935734"/>
                <a:gd name="connsiteX2" fmla="*/ 420800 w 2633102"/>
                <a:gd name="connsiteY2" fmla="*/ 259400 h 935734"/>
                <a:gd name="connsiteX3" fmla="*/ 992300 w 2633102"/>
                <a:gd name="connsiteY3" fmla="*/ 49850 h 935734"/>
                <a:gd name="connsiteX4" fmla="*/ 1439975 w 2633102"/>
                <a:gd name="connsiteY4" fmla="*/ 2225 h 935734"/>
                <a:gd name="connsiteX5" fmla="*/ 2001950 w 2633102"/>
                <a:gd name="connsiteY5" fmla="*/ 97475 h 935734"/>
                <a:gd name="connsiteX6" fmla="*/ 2325800 w 2633102"/>
                <a:gd name="connsiteY6" fmla="*/ 230825 h 935734"/>
                <a:gd name="connsiteX7" fmla="*/ 2630600 w 2633102"/>
                <a:gd name="connsiteY7" fmla="*/ 440375 h 935734"/>
                <a:gd name="connsiteX8" fmla="*/ 2449625 w 2633102"/>
                <a:gd name="connsiteY8" fmla="*/ 811850 h 935734"/>
                <a:gd name="connsiteX9" fmla="*/ 2087675 w 2633102"/>
                <a:gd name="connsiteY9" fmla="*/ 688025 h 935734"/>
                <a:gd name="connsiteX10" fmla="*/ 1744775 w 2633102"/>
                <a:gd name="connsiteY10" fmla="*/ 583250 h 935734"/>
                <a:gd name="connsiteX11" fmla="*/ 1439975 w 2633102"/>
                <a:gd name="connsiteY11" fmla="*/ 564200 h 935734"/>
                <a:gd name="connsiteX12" fmla="*/ 1001825 w 2633102"/>
                <a:gd name="connsiteY12" fmla="*/ 611825 h 935734"/>
                <a:gd name="connsiteX13" fmla="*/ 706550 w 2633102"/>
                <a:gd name="connsiteY13" fmla="*/ 745175 h 935734"/>
                <a:gd name="connsiteX14" fmla="*/ 344600 w 2633102"/>
                <a:gd name="connsiteY14" fmla="*/ 935675 h 935734"/>
                <a:gd name="connsiteX15" fmla="*/ 135050 w 2633102"/>
                <a:gd name="connsiteY15" fmla="*/ 745175 h 935734"/>
                <a:gd name="connsiteX0" fmla="*/ 129549 w 2633951"/>
                <a:gd name="connsiteY0" fmla="*/ 754700 h 935691"/>
                <a:gd name="connsiteX1" fmla="*/ 12074 w 2633951"/>
                <a:gd name="connsiteY1" fmla="*/ 516575 h 935691"/>
                <a:gd name="connsiteX2" fmla="*/ 421649 w 2633951"/>
                <a:gd name="connsiteY2" fmla="*/ 259400 h 935691"/>
                <a:gd name="connsiteX3" fmla="*/ 993149 w 2633951"/>
                <a:gd name="connsiteY3" fmla="*/ 49850 h 935691"/>
                <a:gd name="connsiteX4" fmla="*/ 1440824 w 2633951"/>
                <a:gd name="connsiteY4" fmla="*/ 2225 h 935691"/>
                <a:gd name="connsiteX5" fmla="*/ 2002799 w 2633951"/>
                <a:gd name="connsiteY5" fmla="*/ 97475 h 935691"/>
                <a:gd name="connsiteX6" fmla="*/ 2326649 w 2633951"/>
                <a:gd name="connsiteY6" fmla="*/ 230825 h 935691"/>
                <a:gd name="connsiteX7" fmla="*/ 2631449 w 2633951"/>
                <a:gd name="connsiteY7" fmla="*/ 440375 h 935691"/>
                <a:gd name="connsiteX8" fmla="*/ 2450474 w 2633951"/>
                <a:gd name="connsiteY8" fmla="*/ 811850 h 935691"/>
                <a:gd name="connsiteX9" fmla="*/ 2088524 w 2633951"/>
                <a:gd name="connsiteY9" fmla="*/ 688025 h 935691"/>
                <a:gd name="connsiteX10" fmla="*/ 1745624 w 2633951"/>
                <a:gd name="connsiteY10" fmla="*/ 583250 h 935691"/>
                <a:gd name="connsiteX11" fmla="*/ 1440824 w 2633951"/>
                <a:gd name="connsiteY11" fmla="*/ 564200 h 935691"/>
                <a:gd name="connsiteX12" fmla="*/ 1002674 w 2633951"/>
                <a:gd name="connsiteY12" fmla="*/ 611825 h 935691"/>
                <a:gd name="connsiteX13" fmla="*/ 707399 w 2633951"/>
                <a:gd name="connsiteY13" fmla="*/ 745175 h 935691"/>
                <a:gd name="connsiteX14" fmla="*/ 345449 w 2633951"/>
                <a:gd name="connsiteY14" fmla="*/ 935675 h 935691"/>
                <a:gd name="connsiteX15" fmla="*/ 129549 w 2633951"/>
                <a:gd name="connsiteY15" fmla="*/ 754700 h 935691"/>
                <a:gd name="connsiteX0" fmla="*/ 130561 w 2634963"/>
                <a:gd name="connsiteY0" fmla="*/ 754700 h 935693"/>
                <a:gd name="connsiteX1" fmla="*/ 13086 w 2634963"/>
                <a:gd name="connsiteY1" fmla="*/ 516575 h 935693"/>
                <a:gd name="connsiteX2" fmla="*/ 422661 w 2634963"/>
                <a:gd name="connsiteY2" fmla="*/ 259400 h 935693"/>
                <a:gd name="connsiteX3" fmla="*/ 994161 w 2634963"/>
                <a:gd name="connsiteY3" fmla="*/ 49850 h 935693"/>
                <a:gd name="connsiteX4" fmla="*/ 1441836 w 2634963"/>
                <a:gd name="connsiteY4" fmla="*/ 2225 h 935693"/>
                <a:gd name="connsiteX5" fmla="*/ 2003811 w 2634963"/>
                <a:gd name="connsiteY5" fmla="*/ 97475 h 935693"/>
                <a:gd name="connsiteX6" fmla="*/ 2327661 w 2634963"/>
                <a:gd name="connsiteY6" fmla="*/ 230825 h 935693"/>
                <a:gd name="connsiteX7" fmla="*/ 2632461 w 2634963"/>
                <a:gd name="connsiteY7" fmla="*/ 440375 h 935693"/>
                <a:gd name="connsiteX8" fmla="*/ 2451486 w 2634963"/>
                <a:gd name="connsiteY8" fmla="*/ 811850 h 935693"/>
                <a:gd name="connsiteX9" fmla="*/ 2089536 w 2634963"/>
                <a:gd name="connsiteY9" fmla="*/ 688025 h 935693"/>
                <a:gd name="connsiteX10" fmla="*/ 1746636 w 2634963"/>
                <a:gd name="connsiteY10" fmla="*/ 583250 h 935693"/>
                <a:gd name="connsiteX11" fmla="*/ 1441836 w 2634963"/>
                <a:gd name="connsiteY11" fmla="*/ 564200 h 935693"/>
                <a:gd name="connsiteX12" fmla="*/ 1003686 w 2634963"/>
                <a:gd name="connsiteY12" fmla="*/ 611825 h 935693"/>
                <a:gd name="connsiteX13" fmla="*/ 708411 w 2634963"/>
                <a:gd name="connsiteY13" fmla="*/ 745175 h 935693"/>
                <a:gd name="connsiteX14" fmla="*/ 346461 w 2634963"/>
                <a:gd name="connsiteY14" fmla="*/ 935675 h 935693"/>
                <a:gd name="connsiteX15" fmla="*/ 130561 w 2634963"/>
                <a:gd name="connsiteY15" fmla="*/ 754700 h 935693"/>
                <a:gd name="connsiteX0" fmla="*/ 130561 w 2634963"/>
                <a:gd name="connsiteY0" fmla="*/ 754700 h 936269"/>
                <a:gd name="connsiteX1" fmla="*/ 13086 w 2634963"/>
                <a:gd name="connsiteY1" fmla="*/ 516575 h 936269"/>
                <a:gd name="connsiteX2" fmla="*/ 422661 w 2634963"/>
                <a:gd name="connsiteY2" fmla="*/ 259400 h 936269"/>
                <a:gd name="connsiteX3" fmla="*/ 994161 w 2634963"/>
                <a:gd name="connsiteY3" fmla="*/ 49850 h 936269"/>
                <a:gd name="connsiteX4" fmla="*/ 1441836 w 2634963"/>
                <a:gd name="connsiteY4" fmla="*/ 2225 h 936269"/>
                <a:gd name="connsiteX5" fmla="*/ 2003811 w 2634963"/>
                <a:gd name="connsiteY5" fmla="*/ 97475 h 936269"/>
                <a:gd name="connsiteX6" fmla="*/ 2327661 w 2634963"/>
                <a:gd name="connsiteY6" fmla="*/ 230825 h 936269"/>
                <a:gd name="connsiteX7" fmla="*/ 2632461 w 2634963"/>
                <a:gd name="connsiteY7" fmla="*/ 440375 h 936269"/>
                <a:gd name="connsiteX8" fmla="*/ 2451486 w 2634963"/>
                <a:gd name="connsiteY8" fmla="*/ 811850 h 936269"/>
                <a:gd name="connsiteX9" fmla="*/ 2089536 w 2634963"/>
                <a:gd name="connsiteY9" fmla="*/ 688025 h 936269"/>
                <a:gd name="connsiteX10" fmla="*/ 1746636 w 2634963"/>
                <a:gd name="connsiteY10" fmla="*/ 583250 h 936269"/>
                <a:gd name="connsiteX11" fmla="*/ 1441836 w 2634963"/>
                <a:gd name="connsiteY11" fmla="*/ 564200 h 936269"/>
                <a:gd name="connsiteX12" fmla="*/ 1003686 w 2634963"/>
                <a:gd name="connsiteY12" fmla="*/ 611825 h 936269"/>
                <a:gd name="connsiteX13" fmla="*/ 708411 w 2634963"/>
                <a:gd name="connsiteY13" fmla="*/ 745175 h 936269"/>
                <a:gd name="connsiteX14" fmla="*/ 346461 w 2634963"/>
                <a:gd name="connsiteY14" fmla="*/ 935675 h 936269"/>
                <a:gd name="connsiteX15" fmla="*/ 130561 w 2634963"/>
                <a:gd name="connsiteY15" fmla="*/ 754700 h 936269"/>
                <a:gd name="connsiteX0" fmla="*/ 123890 w 2628292"/>
                <a:gd name="connsiteY0" fmla="*/ 754700 h 936269"/>
                <a:gd name="connsiteX1" fmla="*/ 6415 w 2628292"/>
                <a:gd name="connsiteY1" fmla="*/ 516575 h 936269"/>
                <a:gd name="connsiteX2" fmla="*/ 415990 w 2628292"/>
                <a:gd name="connsiteY2" fmla="*/ 259400 h 936269"/>
                <a:gd name="connsiteX3" fmla="*/ 987490 w 2628292"/>
                <a:gd name="connsiteY3" fmla="*/ 49850 h 936269"/>
                <a:gd name="connsiteX4" fmla="*/ 1435165 w 2628292"/>
                <a:gd name="connsiteY4" fmla="*/ 2225 h 936269"/>
                <a:gd name="connsiteX5" fmla="*/ 1997140 w 2628292"/>
                <a:gd name="connsiteY5" fmla="*/ 97475 h 936269"/>
                <a:gd name="connsiteX6" fmla="*/ 2320990 w 2628292"/>
                <a:gd name="connsiteY6" fmla="*/ 230825 h 936269"/>
                <a:gd name="connsiteX7" fmla="*/ 2625790 w 2628292"/>
                <a:gd name="connsiteY7" fmla="*/ 440375 h 936269"/>
                <a:gd name="connsiteX8" fmla="*/ 2444815 w 2628292"/>
                <a:gd name="connsiteY8" fmla="*/ 811850 h 936269"/>
                <a:gd name="connsiteX9" fmla="*/ 2082865 w 2628292"/>
                <a:gd name="connsiteY9" fmla="*/ 688025 h 936269"/>
                <a:gd name="connsiteX10" fmla="*/ 1739965 w 2628292"/>
                <a:gd name="connsiteY10" fmla="*/ 583250 h 936269"/>
                <a:gd name="connsiteX11" fmla="*/ 1435165 w 2628292"/>
                <a:gd name="connsiteY11" fmla="*/ 564200 h 936269"/>
                <a:gd name="connsiteX12" fmla="*/ 997015 w 2628292"/>
                <a:gd name="connsiteY12" fmla="*/ 611825 h 936269"/>
                <a:gd name="connsiteX13" fmla="*/ 701740 w 2628292"/>
                <a:gd name="connsiteY13" fmla="*/ 745175 h 936269"/>
                <a:gd name="connsiteX14" fmla="*/ 339790 w 2628292"/>
                <a:gd name="connsiteY14" fmla="*/ 935675 h 936269"/>
                <a:gd name="connsiteX15" fmla="*/ 123890 w 2628292"/>
                <a:gd name="connsiteY15" fmla="*/ 754700 h 936269"/>
                <a:gd name="connsiteX0" fmla="*/ 130758 w 2635160"/>
                <a:gd name="connsiteY0" fmla="*/ 754497 h 936066"/>
                <a:gd name="connsiteX1" fmla="*/ 13283 w 2635160"/>
                <a:gd name="connsiteY1" fmla="*/ 516372 h 936066"/>
                <a:gd name="connsiteX2" fmla="*/ 426033 w 2635160"/>
                <a:gd name="connsiteY2" fmla="*/ 243322 h 936066"/>
                <a:gd name="connsiteX3" fmla="*/ 994358 w 2635160"/>
                <a:gd name="connsiteY3" fmla="*/ 49647 h 936066"/>
                <a:gd name="connsiteX4" fmla="*/ 1442033 w 2635160"/>
                <a:gd name="connsiteY4" fmla="*/ 2022 h 936066"/>
                <a:gd name="connsiteX5" fmla="*/ 2004008 w 2635160"/>
                <a:gd name="connsiteY5" fmla="*/ 97272 h 936066"/>
                <a:gd name="connsiteX6" fmla="*/ 2327858 w 2635160"/>
                <a:gd name="connsiteY6" fmla="*/ 230622 h 936066"/>
                <a:gd name="connsiteX7" fmla="*/ 2632658 w 2635160"/>
                <a:gd name="connsiteY7" fmla="*/ 440172 h 936066"/>
                <a:gd name="connsiteX8" fmla="*/ 2451683 w 2635160"/>
                <a:gd name="connsiteY8" fmla="*/ 811647 h 936066"/>
                <a:gd name="connsiteX9" fmla="*/ 2089733 w 2635160"/>
                <a:gd name="connsiteY9" fmla="*/ 687822 h 936066"/>
                <a:gd name="connsiteX10" fmla="*/ 1746833 w 2635160"/>
                <a:gd name="connsiteY10" fmla="*/ 583047 h 936066"/>
                <a:gd name="connsiteX11" fmla="*/ 1442033 w 2635160"/>
                <a:gd name="connsiteY11" fmla="*/ 563997 h 936066"/>
                <a:gd name="connsiteX12" fmla="*/ 1003883 w 2635160"/>
                <a:gd name="connsiteY12" fmla="*/ 611622 h 936066"/>
                <a:gd name="connsiteX13" fmla="*/ 708608 w 2635160"/>
                <a:gd name="connsiteY13" fmla="*/ 744972 h 936066"/>
                <a:gd name="connsiteX14" fmla="*/ 346658 w 2635160"/>
                <a:gd name="connsiteY14" fmla="*/ 935472 h 936066"/>
                <a:gd name="connsiteX15" fmla="*/ 130758 w 2635160"/>
                <a:gd name="connsiteY15" fmla="*/ 754497 h 936066"/>
                <a:gd name="connsiteX0" fmla="*/ 130758 w 2635160"/>
                <a:gd name="connsiteY0" fmla="*/ 754497 h 936066"/>
                <a:gd name="connsiteX1" fmla="*/ 13283 w 2635160"/>
                <a:gd name="connsiteY1" fmla="*/ 516372 h 936066"/>
                <a:gd name="connsiteX2" fmla="*/ 426033 w 2635160"/>
                <a:gd name="connsiteY2" fmla="*/ 243322 h 936066"/>
                <a:gd name="connsiteX3" fmla="*/ 994358 w 2635160"/>
                <a:gd name="connsiteY3" fmla="*/ 49647 h 936066"/>
                <a:gd name="connsiteX4" fmla="*/ 1442033 w 2635160"/>
                <a:gd name="connsiteY4" fmla="*/ 2022 h 936066"/>
                <a:gd name="connsiteX5" fmla="*/ 2004008 w 2635160"/>
                <a:gd name="connsiteY5" fmla="*/ 97272 h 936066"/>
                <a:gd name="connsiteX6" fmla="*/ 2327858 w 2635160"/>
                <a:gd name="connsiteY6" fmla="*/ 230622 h 936066"/>
                <a:gd name="connsiteX7" fmla="*/ 2632658 w 2635160"/>
                <a:gd name="connsiteY7" fmla="*/ 440172 h 936066"/>
                <a:gd name="connsiteX8" fmla="*/ 2451683 w 2635160"/>
                <a:gd name="connsiteY8" fmla="*/ 811647 h 936066"/>
                <a:gd name="connsiteX9" fmla="*/ 2089733 w 2635160"/>
                <a:gd name="connsiteY9" fmla="*/ 687822 h 936066"/>
                <a:gd name="connsiteX10" fmla="*/ 1746833 w 2635160"/>
                <a:gd name="connsiteY10" fmla="*/ 583047 h 936066"/>
                <a:gd name="connsiteX11" fmla="*/ 1442033 w 2635160"/>
                <a:gd name="connsiteY11" fmla="*/ 563997 h 936066"/>
                <a:gd name="connsiteX12" fmla="*/ 1003883 w 2635160"/>
                <a:gd name="connsiteY12" fmla="*/ 611622 h 936066"/>
                <a:gd name="connsiteX13" fmla="*/ 708608 w 2635160"/>
                <a:gd name="connsiteY13" fmla="*/ 744972 h 936066"/>
                <a:gd name="connsiteX14" fmla="*/ 346658 w 2635160"/>
                <a:gd name="connsiteY14" fmla="*/ 935472 h 936066"/>
                <a:gd name="connsiteX15" fmla="*/ 130758 w 2635160"/>
                <a:gd name="connsiteY15" fmla="*/ 754497 h 936066"/>
                <a:gd name="connsiteX0" fmla="*/ 130758 w 2634633"/>
                <a:gd name="connsiteY0" fmla="*/ 754497 h 936066"/>
                <a:gd name="connsiteX1" fmla="*/ 13283 w 2634633"/>
                <a:gd name="connsiteY1" fmla="*/ 516372 h 936066"/>
                <a:gd name="connsiteX2" fmla="*/ 426033 w 2634633"/>
                <a:gd name="connsiteY2" fmla="*/ 243322 h 936066"/>
                <a:gd name="connsiteX3" fmla="*/ 994358 w 2634633"/>
                <a:gd name="connsiteY3" fmla="*/ 49647 h 936066"/>
                <a:gd name="connsiteX4" fmla="*/ 1442033 w 2634633"/>
                <a:gd name="connsiteY4" fmla="*/ 2022 h 936066"/>
                <a:gd name="connsiteX5" fmla="*/ 2004008 w 2634633"/>
                <a:gd name="connsiteY5" fmla="*/ 97272 h 936066"/>
                <a:gd name="connsiteX6" fmla="*/ 2343733 w 2634633"/>
                <a:gd name="connsiteY6" fmla="*/ 227447 h 936066"/>
                <a:gd name="connsiteX7" fmla="*/ 2632658 w 2634633"/>
                <a:gd name="connsiteY7" fmla="*/ 440172 h 936066"/>
                <a:gd name="connsiteX8" fmla="*/ 2451683 w 2634633"/>
                <a:gd name="connsiteY8" fmla="*/ 811647 h 936066"/>
                <a:gd name="connsiteX9" fmla="*/ 2089733 w 2634633"/>
                <a:gd name="connsiteY9" fmla="*/ 687822 h 936066"/>
                <a:gd name="connsiteX10" fmla="*/ 1746833 w 2634633"/>
                <a:gd name="connsiteY10" fmla="*/ 583047 h 936066"/>
                <a:gd name="connsiteX11" fmla="*/ 1442033 w 2634633"/>
                <a:gd name="connsiteY11" fmla="*/ 563997 h 936066"/>
                <a:gd name="connsiteX12" fmla="*/ 1003883 w 2634633"/>
                <a:gd name="connsiteY12" fmla="*/ 611622 h 936066"/>
                <a:gd name="connsiteX13" fmla="*/ 708608 w 2634633"/>
                <a:gd name="connsiteY13" fmla="*/ 744972 h 936066"/>
                <a:gd name="connsiteX14" fmla="*/ 346658 w 2634633"/>
                <a:gd name="connsiteY14" fmla="*/ 935472 h 936066"/>
                <a:gd name="connsiteX15" fmla="*/ 130758 w 2634633"/>
                <a:gd name="connsiteY15" fmla="*/ 754497 h 936066"/>
                <a:gd name="connsiteX0" fmla="*/ 130758 w 2634633"/>
                <a:gd name="connsiteY0" fmla="*/ 754497 h 936066"/>
                <a:gd name="connsiteX1" fmla="*/ 13283 w 2634633"/>
                <a:gd name="connsiteY1" fmla="*/ 516372 h 936066"/>
                <a:gd name="connsiteX2" fmla="*/ 426033 w 2634633"/>
                <a:gd name="connsiteY2" fmla="*/ 243322 h 936066"/>
                <a:gd name="connsiteX3" fmla="*/ 994358 w 2634633"/>
                <a:gd name="connsiteY3" fmla="*/ 49647 h 936066"/>
                <a:gd name="connsiteX4" fmla="*/ 1442033 w 2634633"/>
                <a:gd name="connsiteY4" fmla="*/ 2022 h 936066"/>
                <a:gd name="connsiteX5" fmla="*/ 2004008 w 2634633"/>
                <a:gd name="connsiteY5" fmla="*/ 97272 h 936066"/>
                <a:gd name="connsiteX6" fmla="*/ 2343733 w 2634633"/>
                <a:gd name="connsiteY6" fmla="*/ 227447 h 936066"/>
                <a:gd name="connsiteX7" fmla="*/ 2632658 w 2634633"/>
                <a:gd name="connsiteY7" fmla="*/ 440172 h 936066"/>
                <a:gd name="connsiteX8" fmla="*/ 2451683 w 2634633"/>
                <a:gd name="connsiteY8" fmla="*/ 811647 h 936066"/>
                <a:gd name="connsiteX9" fmla="*/ 2089733 w 2634633"/>
                <a:gd name="connsiteY9" fmla="*/ 687822 h 936066"/>
                <a:gd name="connsiteX10" fmla="*/ 1746833 w 2634633"/>
                <a:gd name="connsiteY10" fmla="*/ 583047 h 936066"/>
                <a:gd name="connsiteX11" fmla="*/ 1422983 w 2634633"/>
                <a:gd name="connsiteY11" fmla="*/ 554472 h 936066"/>
                <a:gd name="connsiteX12" fmla="*/ 1003883 w 2634633"/>
                <a:gd name="connsiteY12" fmla="*/ 611622 h 936066"/>
                <a:gd name="connsiteX13" fmla="*/ 708608 w 2634633"/>
                <a:gd name="connsiteY13" fmla="*/ 744972 h 936066"/>
                <a:gd name="connsiteX14" fmla="*/ 346658 w 2634633"/>
                <a:gd name="connsiteY14" fmla="*/ 935472 h 936066"/>
                <a:gd name="connsiteX15" fmla="*/ 130758 w 2634633"/>
                <a:gd name="connsiteY15" fmla="*/ 754497 h 936066"/>
                <a:gd name="connsiteX0" fmla="*/ 130758 w 2634633"/>
                <a:gd name="connsiteY0" fmla="*/ 754497 h 936066"/>
                <a:gd name="connsiteX1" fmla="*/ 13283 w 2634633"/>
                <a:gd name="connsiteY1" fmla="*/ 516372 h 936066"/>
                <a:gd name="connsiteX2" fmla="*/ 426033 w 2634633"/>
                <a:gd name="connsiteY2" fmla="*/ 243322 h 936066"/>
                <a:gd name="connsiteX3" fmla="*/ 994358 w 2634633"/>
                <a:gd name="connsiteY3" fmla="*/ 49647 h 936066"/>
                <a:gd name="connsiteX4" fmla="*/ 1442033 w 2634633"/>
                <a:gd name="connsiteY4" fmla="*/ 2022 h 936066"/>
                <a:gd name="connsiteX5" fmla="*/ 2004008 w 2634633"/>
                <a:gd name="connsiteY5" fmla="*/ 97272 h 936066"/>
                <a:gd name="connsiteX6" fmla="*/ 2343733 w 2634633"/>
                <a:gd name="connsiteY6" fmla="*/ 227447 h 936066"/>
                <a:gd name="connsiteX7" fmla="*/ 2632658 w 2634633"/>
                <a:gd name="connsiteY7" fmla="*/ 440172 h 936066"/>
                <a:gd name="connsiteX8" fmla="*/ 2451683 w 2634633"/>
                <a:gd name="connsiteY8" fmla="*/ 811647 h 936066"/>
                <a:gd name="connsiteX9" fmla="*/ 2089733 w 2634633"/>
                <a:gd name="connsiteY9" fmla="*/ 687822 h 936066"/>
                <a:gd name="connsiteX10" fmla="*/ 1746833 w 2634633"/>
                <a:gd name="connsiteY10" fmla="*/ 583047 h 936066"/>
                <a:gd name="connsiteX11" fmla="*/ 1422983 w 2634633"/>
                <a:gd name="connsiteY11" fmla="*/ 554472 h 936066"/>
                <a:gd name="connsiteX12" fmla="*/ 1003883 w 2634633"/>
                <a:gd name="connsiteY12" fmla="*/ 611622 h 936066"/>
                <a:gd name="connsiteX13" fmla="*/ 708608 w 2634633"/>
                <a:gd name="connsiteY13" fmla="*/ 744972 h 936066"/>
                <a:gd name="connsiteX14" fmla="*/ 346658 w 2634633"/>
                <a:gd name="connsiteY14" fmla="*/ 935472 h 936066"/>
                <a:gd name="connsiteX15" fmla="*/ 130758 w 2634633"/>
                <a:gd name="connsiteY15" fmla="*/ 754497 h 936066"/>
                <a:gd name="connsiteX0" fmla="*/ 130758 w 2634633"/>
                <a:gd name="connsiteY0" fmla="*/ 754497 h 936066"/>
                <a:gd name="connsiteX1" fmla="*/ 13283 w 2634633"/>
                <a:gd name="connsiteY1" fmla="*/ 516372 h 936066"/>
                <a:gd name="connsiteX2" fmla="*/ 426033 w 2634633"/>
                <a:gd name="connsiteY2" fmla="*/ 243322 h 936066"/>
                <a:gd name="connsiteX3" fmla="*/ 994358 w 2634633"/>
                <a:gd name="connsiteY3" fmla="*/ 49647 h 936066"/>
                <a:gd name="connsiteX4" fmla="*/ 1442033 w 2634633"/>
                <a:gd name="connsiteY4" fmla="*/ 2022 h 936066"/>
                <a:gd name="connsiteX5" fmla="*/ 2004008 w 2634633"/>
                <a:gd name="connsiteY5" fmla="*/ 97272 h 936066"/>
                <a:gd name="connsiteX6" fmla="*/ 2343733 w 2634633"/>
                <a:gd name="connsiteY6" fmla="*/ 227447 h 936066"/>
                <a:gd name="connsiteX7" fmla="*/ 2632658 w 2634633"/>
                <a:gd name="connsiteY7" fmla="*/ 440172 h 936066"/>
                <a:gd name="connsiteX8" fmla="*/ 2451683 w 2634633"/>
                <a:gd name="connsiteY8" fmla="*/ 811647 h 936066"/>
                <a:gd name="connsiteX9" fmla="*/ 2089733 w 2634633"/>
                <a:gd name="connsiteY9" fmla="*/ 687822 h 936066"/>
                <a:gd name="connsiteX10" fmla="*/ 1746833 w 2634633"/>
                <a:gd name="connsiteY10" fmla="*/ 583047 h 936066"/>
                <a:gd name="connsiteX11" fmla="*/ 1422983 w 2634633"/>
                <a:gd name="connsiteY11" fmla="*/ 554472 h 936066"/>
                <a:gd name="connsiteX12" fmla="*/ 1003883 w 2634633"/>
                <a:gd name="connsiteY12" fmla="*/ 611622 h 936066"/>
                <a:gd name="connsiteX13" fmla="*/ 708608 w 2634633"/>
                <a:gd name="connsiteY13" fmla="*/ 744972 h 936066"/>
                <a:gd name="connsiteX14" fmla="*/ 346658 w 2634633"/>
                <a:gd name="connsiteY14" fmla="*/ 935472 h 936066"/>
                <a:gd name="connsiteX15" fmla="*/ 130758 w 2634633"/>
                <a:gd name="connsiteY15" fmla="*/ 754497 h 936066"/>
                <a:gd name="connsiteX0" fmla="*/ 130758 w 2634633"/>
                <a:gd name="connsiteY0" fmla="*/ 754497 h 936066"/>
                <a:gd name="connsiteX1" fmla="*/ 13283 w 2634633"/>
                <a:gd name="connsiteY1" fmla="*/ 516372 h 936066"/>
                <a:gd name="connsiteX2" fmla="*/ 426033 w 2634633"/>
                <a:gd name="connsiteY2" fmla="*/ 243322 h 936066"/>
                <a:gd name="connsiteX3" fmla="*/ 994358 w 2634633"/>
                <a:gd name="connsiteY3" fmla="*/ 49647 h 936066"/>
                <a:gd name="connsiteX4" fmla="*/ 1442033 w 2634633"/>
                <a:gd name="connsiteY4" fmla="*/ 2022 h 936066"/>
                <a:gd name="connsiteX5" fmla="*/ 2004008 w 2634633"/>
                <a:gd name="connsiteY5" fmla="*/ 97272 h 936066"/>
                <a:gd name="connsiteX6" fmla="*/ 2343733 w 2634633"/>
                <a:gd name="connsiteY6" fmla="*/ 227447 h 936066"/>
                <a:gd name="connsiteX7" fmla="*/ 2632658 w 2634633"/>
                <a:gd name="connsiteY7" fmla="*/ 440172 h 936066"/>
                <a:gd name="connsiteX8" fmla="*/ 2451683 w 2634633"/>
                <a:gd name="connsiteY8" fmla="*/ 811647 h 936066"/>
                <a:gd name="connsiteX9" fmla="*/ 2089733 w 2634633"/>
                <a:gd name="connsiteY9" fmla="*/ 697347 h 936066"/>
                <a:gd name="connsiteX10" fmla="*/ 1746833 w 2634633"/>
                <a:gd name="connsiteY10" fmla="*/ 583047 h 936066"/>
                <a:gd name="connsiteX11" fmla="*/ 1422983 w 2634633"/>
                <a:gd name="connsiteY11" fmla="*/ 554472 h 936066"/>
                <a:gd name="connsiteX12" fmla="*/ 1003883 w 2634633"/>
                <a:gd name="connsiteY12" fmla="*/ 611622 h 936066"/>
                <a:gd name="connsiteX13" fmla="*/ 708608 w 2634633"/>
                <a:gd name="connsiteY13" fmla="*/ 744972 h 936066"/>
                <a:gd name="connsiteX14" fmla="*/ 346658 w 2634633"/>
                <a:gd name="connsiteY14" fmla="*/ 935472 h 936066"/>
                <a:gd name="connsiteX15" fmla="*/ 130758 w 2634633"/>
                <a:gd name="connsiteY15" fmla="*/ 754497 h 936066"/>
                <a:gd name="connsiteX0" fmla="*/ 130758 w 2634633"/>
                <a:gd name="connsiteY0" fmla="*/ 754497 h 936066"/>
                <a:gd name="connsiteX1" fmla="*/ 13283 w 2634633"/>
                <a:gd name="connsiteY1" fmla="*/ 516372 h 936066"/>
                <a:gd name="connsiteX2" fmla="*/ 426033 w 2634633"/>
                <a:gd name="connsiteY2" fmla="*/ 243322 h 936066"/>
                <a:gd name="connsiteX3" fmla="*/ 994358 w 2634633"/>
                <a:gd name="connsiteY3" fmla="*/ 49647 h 936066"/>
                <a:gd name="connsiteX4" fmla="*/ 1442033 w 2634633"/>
                <a:gd name="connsiteY4" fmla="*/ 2022 h 936066"/>
                <a:gd name="connsiteX5" fmla="*/ 2004008 w 2634633"/>
                <a:gd name="connsiteY5" fmla="*/ 97272 h 936066"/>
                <a:gd name="connsiteX6" fmla="*/ 2343733 w 2634633"/>
                <a:gd name="connsiteY6" fmla="*/ 227447 h 936066"/>
                <a:gd name="connsiteX7" fmla="*/ 2632658 w 2634633"/>
                <a:gd name="connsiteY7" fmla="*/ 440172 h 936066"/>
                <a:gd name="connsiteX8" fmla="*/ 2451683 w 2634633"/>
                <a:gd name="connsiteY8" fmla="*/ 811647 h 936066"/>
                <a:gd name="connsiteX9" fmla="*/ 2089733 w 2634633"/>
                <a:gd name="connsiteY9" fmla="*/ 697347 h 936066"/>
                <a:gd name="connsiteX10" fmla="*/ 1746833 w 2634633"/>
                <a:gd name="connsiteY10" fmla="*/ 583047 h 936066"/>
                <a:gd name="connsiteX11" fmla="*/ 1422983 w 2634633"/>
                <a:gd name="connsiteY11" fmla="*/ 554472 h 936066"/>
                <a:gd name="connsiteX12" fmla="*/ 1003883 w 2634633"/>
                <a:gd name="connsiteY12" fmla="*/ 611622 h 936066"/>
                <a:gd name="connsiteX13" fmla="*/ 708608 w 2634633"/>
                <a:gd name="connsiteY13" fmla="*/ 744972 h 936066"/>
                <a:gd name="connsiteX14" fmla="*/ 346658 w 2634633"/>
                <a:gd name="connsiteY14" fmla="*/ 935472 h 936066"/>
                <a:gd name="connsiteX15" fmla="*/ 130758 w 2634633"/>
                <a:gd name="connsiteY15" fmla="*/ 754497 h 936066"/>
                <a:gd name="connsiteX0" fmla="*/ 121158 w 2625033"/>
                <a:gd name="connsiteY0" fmla="*/ 754497 h 936066"/>
                <a:gd name="connsiteX1" fmla="*/ 12921 w 2625033"/>
                <a:gd name="connsiteY1" fmla="*/ 544005 h 936066"/>
                <a:gd name="connsiteX2" fmla="*/ 416433 w 2625033"/>
                <a:gd name="connsiteY2" fmla="*/ 243322 h 936066"/>
                <a:gd name="connsiteX3" fmla="*/ 984758 w 2625033"/>
                <a:gd name="connsiteY3" fmla="*/ 49647 h 936066"/>
                <a:gd name="connsiteX4" fmla="*/ 1432433 w 2625033"/>
                <a:gd name="connsiteY4" fmla="*/ 2022 h 936066"/>
                <a:gd name="connsiteX5" fmla="*/ 1994408 w 2625033"/>
                <a:gd name="connsiteY5" fmla="*/ 97272 h 936066"/>
                <a:gd name="connsiteX6" fmla="*/ 2334133 w 2625033"/>
                <a:gd name="connsiteY6" fmla="*/ 227447 h 936066"/>
                <a:gd name="connsiteX7" fmla="*/ 2623058 w 2625033"/>
                <a:gd name="connsiteY7" fmla="*/ 440172 h 936066"/>
                <a:gd name="connsiteX8" fmla="*/ 2442083 w 2625033"/>
                <a:gd name="connsiteY8" fmla="*/ 811647 h 936066"/>
                <a:gd name="connsiteX9" fmla="*/ 2080133 w 2625033"/>
                <a:gd name="connsiteY9" fmla="*/ 697347 h 936066"/>
                <a:gd name="connsiteX10" fmla="*/ 1737233 w 2625033"/>
                <a:gd name="connsiteY10" fmla="*/ 583047 h 936066"/>
                <a:gd name="connsiteX11" fmla="*/ 1413383 w 2625033"/>
                <a:gd name="connsiteY11" fmla="*/ 554472 h 936066"/>
                <a:gd name="connsiteX12" fmla="*/ 994283 w 2625033"/>
                <a:gd name="connsiteY12" fmla="*/ 611622 h 936066"/>
                <a:gd name="connsiteX13" fmla="*/ 699008 w 2625033"/>
                <a:gd name="connsiteY13" fmla="*/ 744972 h 936066"/>
                <a:gd name="connsiteX14" fmla="*/ 337058 w 2625033"/>
                <a:gd name="connsiteY14" fmla="*/ 935472 h 936066"/>
                <a:gd name="connsiteX15" fmla="*/ 121158 w 2625033"/>
                <a:gd name="connsiteY15" fmla="*/ 754497 h 936066"/>
                <a:gd name="connsiteX0" fmla="*/ 113378 w 2626491"/>
                <a:gd name="connsiteY0" fmla="*/ 778676 h 935705"/>
                <a:gd name="connsiteX1" fmla="*/ 14379 w 2626491"/>
                <a:gd name="connsiteY1" fmla="*/ 544005 h 935705"/>
                <a:gd name="connsiteX2" fmla="*/ 417891 w 2626491"/>
                <a:gd name="connsiteY2" fmla="*/ 243322 h 935705"/>
                <a:gd name="connsiteX3" fmla="*/ 986216 w 2626491"/>
                <a:gd name="connsiteY3" fmla="*/ 49647 h 935705"/>
                <a:gd name="connsiteX4" fmla="*/ 1433891 w 2626491"/>
                <a:gd name="connsiteY4" fmla="*/ 2022 h 935705"/>
                <a:gd name="connsiteX5" fmla="*/ 1995866 w 2626491"/>
                <a:gd name="connsiteY5" fmla="*/ 97272 h 935705"/>
                <a:gd name="connsiteX6" fmla="*/ 2335591 w 2626491"/>
                <a:gd name="connsiteY6" fmla="*/ 227447 h 935705"/>
                <a:gd name="connsiteX7" fmla="*/ 2624516 w 2626491"/>
                <a:gd name="connsiteY7" fmla="*/ 440172 h 935705"/>
                <a:gd name="connsiteX8" fmla="*/ 2443541 w 2626491"/>
                <a:gd name="connsiteY8" fmla="*/ 811647 h 935705"/>
                <a:gd name="connsiteX9" fmla="*/ 2081591 w 2626491"/>
                <a:gd name="connsiteY9" fmla="*/ 697347 h 935705"/>
                <a:gd name="connsiteX10" fmla="*/ 1738691 w 2626491"/>
                <a:gd name="connsiteY10" fmla="*/ 583047 h 935705"/>
                <a:gd name="connsiteX11" fmla="*/ 1414841 w 2626491"/>
                <a:gd name="connsiteY11" fmla="*/ 554472 h 935705"/>
                <a:gd name="connsiteX12" fmla="*/ 995741 w 2626491"/>
                <a:gd name="connsiteY12" fmla="*/ 611622 h 935705"/>
                <a:gd name="connsiteX13" fmla="*/ 700466 w 2626491"/>
                <a:gd name="connsiteY13" fmla="*/ 744972 h 935705"/>
                <a:gd name="connsiteX14" fmla="*/ 338516 w 2626491"/>
                <a:gd name="connsiteY14" fmla="*/ 935472 h 935705"/>
                <a:gd name="connsiteX15" fmla="*/ 113378 w 2626491"/>
                <a:gd name="connsiteY15" fmla="*/ 778676 h 935705"/>
                <a:gd name="connsiteX0" fmla="*/ 113331 w 2626444"/>
                <a:gd name="connsiteY0" fmla="*/ 778676 h 956396"/>
                <a:gd name="connsiteX1" fmla="*/ 14332 w 2626444"/>
                <a:gd name="connsiteY1" fmla="*/ 544005 h 956396"/>
                <a:gd name="connsiteX2" fmla="*/ 417844 w 2626444"/>
                <a:gd name="connsiteY2" fmla="*/ 243322 h 956396"/>
                <a:gd name="connsiteX3" fmla="*/ 986169 w 2626444"/>
                <a:gd name="connsiteY3" fmla="*/ 49647 h 956396"/>
                <a:gd name="connsiteX4" fmla="*/ 1433844 w 2626444"/>
                <a:gd name="connsiteY4" fmla="*/ 2022 h 956396"/>
                <a:gd name="connsiteX5" fmla="*/ 1995819 w 2626444"/>
                <a:gd name="connsiteY5" fmla="*/ 97272 h 956396"/>
                <a:gd name="connsiteX6" fmla="*/ 2335544 w 2626444"/>
                <a:gd name="connsiteY6" fmla="*/ 227447 h 956396"/>
                <a:gd name="connsiteX7" fmla="*/ 2624469 w 2626444"/>
                <a:gd name="connsiteY7" fmla="*/ 440172 h 956396"/>
                <a:gd name="connsiteX8" fmla="*/ 2443494 w 2626444"/>
                <a:gd name="connsiteY8" fmla="*/ 811647 h 956396"/>
                <a:gd name="connsiteX9" fmla="*/ 2081544 w 2626444"/>
                <a:gd name="connsiteY9" fmla="*/ 697347 h 956396"/>
                <a:gd name="connsiteX10" fmla="*/ 1738644 w 2626444"/>
                <a:gd name="connsiteY10" fmla="*/ 583047 h 956396"/>
                <a:gd name="connsiteX11" fmla="*/ 1414794 w 2626444"/>
                <a:gd name="connsiteY11" fmla="*/ 554472 h 956396"/>
                <a:gd name="connsiteX12" fmla="*/ 995694 w 2626444"/>
                <a:gd name="connsiteY12" fmla="*/ 611622 h 956396"/>
                <a:gd name="connsiteX13" fmla="*/ 700419 w 2626444"/>
                <a:gd name="connsiteY13" fmla="*/ 744972 h 956396"/>
                <a:gd name="connsiteX14" fmla="*/ 335389 w 2626444"/>
                <a:gd name="connsiteY14" fmla="*/ 956197 h 956396"/>
                <a:gd name="connsiteX15" fmla="*/ 113331 w 2626444"/>
                <a:gd name="connsiteY15" fmla="*/ 778676 h 956396"/>
                <a:gd name="connsiteX0" fmla="*/ 113331 w 2627099"/>
                <a:gd name="connsiteY0" fmla="*/ 778676 h 956396"/>
                <a:gd name="connsiteX1" fmla="*/ 14332 w 2627099"/>
                <a:gd name="connsiteY1" fmla="*/ 544005 h 956396"/>
                <a:gd name="connsiteX2" fmla="*/ 417844 w 2627099"/>
                <a:gd name="connsiteY2" fmla="*/ 243322 h 956396"/>
                <a:gd name="connsiteX3" fmla="*/ 986169 w 2627099"/>
                <a:gd name="connsiteY3" fmla="*/ 49647 h 956396"/>
                <a:gd name="connsiteX4" fmla="*/ 1433844 w 2627099"/>
                <a:gd name="connsiteY4" fmla="*/ 2022 h 956396"/>
                <a:gd name="connsiteX5" fmla="*/ 1995819 w 2627099"/>
                <a:gd name="connsiteY5" fmla="*/ 97272 h 956396"/>
                <a:gd name="connsiteX6" fmla="*/ 2335544 w 2627099"/>
                <a:gd name="connsiteY6" fmla="*/ 227447 h 956396"/>
                <a:gd name="connsiteX7" fmla="*/ 2624469 w 2627099"/>
                <a:gd name="connsiteY7" fmla="*/ 440172 h 956396"/>
                <a:gd name="connsiteX8" fmla="*/ 2455811 w 2627099"/>
                <a:gd name="connsiteY8" fmla="*/ 835826 h 956396"/>
                <a:gd name="connsiteX9" fmla="*/ 2081544 w 2627099"/>
                <a:gd name="connsiteY9" fmla="*/ 697347 h 956396"/>
                <a:gd name="connsiteX10" fmla="*/ 1738644 w 2627099"/>
                <a:gd name="connsiteY10" fmla="*/ 583047 h 956396"/>
                <a:gd name="connsiteX11" fmla="*/ 1414794 w 2627099"/>
                <a:gd name="connsiteY11" fmla="*/ 554472 h 956396"/>
                <a:gd name="connsiteX12" fmla="*/ 995694 w 2627099"/>
                <a:gd name="connsiteY12" fmla="*/ 611622 h 956396"/>
                <a:gd name="connsiteX13" fmla="*/ 700419 w 2627099"/>
                <a:gd name="connsiteY13" fmla="*/ 744972 h 956396"/>
                <a:gd name="connsiteX14" fmla="*/ 335389 w 2627099"/>
                <a:gd name="connsiteY14" fmla="*/ 956197 h 956396"/>
                <a:gd name="connsiteX15" fmla="*/ 113331 w 2627099"/>
                <a:gd name="connsiteY15" fmla="*/ 778676 h 956396"/>
                <a:gd name="connsiteX0" fmla="*/ 113331 w 2636174"/>
                <a:gd name="connsiteY0" fmla="*/ 778676 h 956396"/>
                <a:gd name="connsiteX1" fmla="*/ 14332 w 2636174"/>
                <a:gd name="connsiteY1" fmla="*/ 544005 h 956396"/>
                <a:gd name="connsiteX2" fmla="*/ 417844 w 2636174"/>
                <a:gd name="connsiteY2" fmla="*/ 243322 h 956396"/>
                <a:gd name="connsiteX3" fmla="*/ 986169 w 2636174"/>
                <a:gd name="connsiteY3" fmla="*/ 49647 h 956396"/>
                <a:gd name="connsiteX4" fmla="*/ 1433844 w 2636174"/>
                <a:gd name="connsiteY4" fmla="*/ 2022 h 956396"/>
                <a:gd name="connsiteX5" fmla="*/ 1995819 w 2636174"/>
                <a:gd name="connsiteY5" fmla="*/ 97272 h 956396"/>
                <a:gd name="connsiteX6" fmla="*/ 2335544 w 2636174"/>
                <a:gd name="connsiteY6" fmla="*/ 227447 h 956396"/>
                <a:gd name="connsiteX7" fmla="*/ 2633707 w 2636174"/>
                <a:gd name="connsiteY7" fmla="*/ 460897 h 956396"/>
                <a:gd name="connsiteX8" fmla="*/ 2455811 w 2636174"/>
                <a:gd name="connsiteY8" fmla="*/ 835826 h 956396"/>
                <a:gd name="connsiteX9" fmla="*/ 2081544 w 2636174"/>
                <a:gd name="connsiteY9" fmla="*/ 697347 h 956396"/>
                <a:gd name="connsiteX10" fmla="*/ 1738644 w 2636174"/>
                <a:gd name="connsiteY10" fmla="*/ 583047 h 956396"/>
                <a:gd name="connsiteX11" fmla="*/ 1414794 w 2636174"/>
                <a:gd name="connsiteY11" fmla="*/ 554472 h 956396"/>
                <a:gd name="connsiteX12" fmla="*/ 995694 w 2636174"/>
                <a:gd name="connsiteY12" fmla="*/ 611622 h 956396"/>
                <a:gd name="connsiteX13" fmla="*/ 700419 w 2636174"/>
                <a:gd name="connsiteY13" fmla="*/ 744972 h 956396"/>
                <a:gd name="connsiteX14" fmla="*/ 335389 w 2636174"/>
                <a:gd name="connsiteY14" fmla="*/ 956197 h 956396"/>
                <a:gd name="connsiteX15" fmla="*/ 113331 w 2636174"/>
                <a:gd name="connsiteY15" fmla="*/ 778676 h 956396"/>
                <a:gd name="connsiteX0" fmla="*/ 113331 w 2636619"/>
                <a:gd name="connsiteY0" fmla="*/ 778676 h 956396"/>
                <a:gd name="connsiteX1" fmla="*/ 14332 w 2636619"/>
                <a:gd name="connsiteY1" fmla="*/ 544005 h 956396"/>
                <a:gd name="connsiteX2" fmla="*/ 417844 w 2636619"/>
                <a:gd name="connsiteY2" fmla="*/ 243322 h 956396"/>
                <a:gd name="connsiteX3" fmla="*/ 986169 w 2636619"/>
                <a:gd name="connsiteY3" fmla="*/ 49647 h 956396"/>
                <a:gd name="connsiteX4" fmla="*/ 1433844 w 2636619"/>
                <a:gd name="connsiteY4" fmla="*/ 2022 h 956396"/>
                <a:gd name="connsiteX5" fmla="*/ 1995819 w 2636619"/>
                <a:gd name="connsiteY5" fmla="*/ 97272 h 956396"/>
                <a:gd name="connsiteX6" fmla="*/ 2323227 w 2636619"/>
                <a:gd name="connsiteY6" fmla="*/ 237810 h 956396"/>
                <a:gd name="connsiteX7" fmla="*/ 2633707 w 2636619"/>
                <a:gd name="connsiteY7" fmla="*/ 460897 h 956396"/>
                <a:gd name="connsiteX8" fmla="*/ 2455811 w 2636619"/>
                <a:gd name="connsiteY8" fmla="*/ 835826 h 956396"/>
                <a:gd name="connsiteX9" fmla="*/ 2081544 w 2636619"/>
                <a:gd name="connsiteY9" fmla="*/ 697347 h 956396"/>
                <a:gd name="connsiteX10" fmla="*/ 1738644 w 2636619"/>
                <a:gd name="connsiteY10" fmla="*/ 583047 h 956396"/>
                <a:gd name="connsiteX11" fmla="*/ 1414794 w 2636619"/>
                <a:gd name="connsiteY11" fmla="*/ 554472 h 956396"/>
                <a:gd name="connsiteX12" fmla="*/ 995694 w 2636619"/>
                <a:gd name="connsiteY12" fmla="*/ 611622 h 956396"/>
                <a:gd name="connsiteX13" fmla="*/ 700419 w 2636619"/>
                <a:gd name="connsiteY13" fmla="*/ 744972 h 956396"/>
                <a:gd name="connsiteX14" fmla="*/ 335389 w 2636619"/>
                <a:gd name="connsiteY14" fmla="*/ 956197 h 956396"/>
                <a:gd name="connsiteX15" fmla="*/ 113331 w 2636619"/>
                <a:gd name="connsiteY15" fmla="*/ 778676 h 956396"/>
                <a:gd name="connsiteX0" fmla="*/ 113331 w 2636619"/>
                <a:gd name="connsiteY0" fmla="*/ 779086 h 956806"/>
                <a:gd name="connsiteX1" fmla="*/ 14332 w 2636619"/>
                <a:gd name="connsiteY1" fmla="*/ 544415 h 956806"/>
                <a:gd name="connsiteX2" fmla="*/ 417844 w 2636619"/>
                <a:gd name="connsiteY2" fmla="*/ 243732 h 956806"/>
                <a:gd name="connsiteX3" fmla="*/ 986169 w 2636619"/>
                <a:gd name="connsiteY3" fmla="*/ 50057 h 956806"/>
                <a:gd name="connsiteX4" fmla="*/ 1433844 w 2636619"/>
                <a:gd name="connsiteY4" fmla="*/ 2432 h 956806"/>
                <a:gd name="connsiteX5" fmla="*/ 1983501 w 2636619"/>
                <a:gd name="connsiteY5" fmla="*/ 104591 h 956806"/>
                <a:gd name="connsiteX6" fmla="*/ 2323227 w 2636619"/>
                <a:gd name="connsiteY6" fmla="*/ 238220 h 956806"/>
                <a:gd name="connsiteX7" fmla="*/ 2633707 w 2636619"/>
                <a:gd name="connsiteY7" fmla="*/ 461307 h 956806"/>
                <a:gd name="connsiteX8" fmla="*/ 2455811 w 2636619"/>
                <a:gd name="connsiteY8" fmla="*/ 836236 h 956806"/>
                <a:gd name="connsiteX9" fmla="*/ 2081544 w 2636619"/>
                <a:gd name="connsiteY9" fmla="*/ 697757 h 956806"/>
                <a:gd name="connsiteX10" fmla="*/ 1738644 w 2636619"/>
                <a:gd name="connsiteY10" fmla="*/ 583457 h 956806"/>
                <a:gd name="connsiteX11" fmla="*/ 1414794 w 2636619"/>
                <a:gd name="connsiteY11" fmla="*/ 554882 h 956806"/>
                <a:gd name="connsiteX12" fmla="*/ 995694 w 2636619"/>
                <a:gd name="connsiteY12" fmla="*/ 612032 h 956806"/>
                <a:gd name="connsiteX13" fmla="*/ 700419 w 2636619"/>
                <a:gd name="connsiteY13" fmla="*/ 745382 h 956806"/>
                <a:gd name="connsiteX14" fmla="*/ 335389 w 2636619"/>
                <a:gd name="connsiteY14" fmla="*/ 956607 h 956806"/>
                <a:gd name="connsiteX15" fmla="*/ 113331 w 2636619"/>
                <a:gd name="connsiteY15" fmla="*/ 779086 h 956806"/>
                <a:gd name="connsiteX0" fmla="*/ 113723 w 2637011"/>
                <a:gd name="connsiteY0" fmla="*/ 779330 h 957050"/>
                <a:gd name="connsiteX1" fmla="*/ 14724 w 2637011"/>
                <a:gd name="connsiteY1" fmla="*/ 544659 h 957050"/>
                <a:gd name="connsiteX2" fmla="*/ 424395 w 2637011"/>
                <a:gd name="connsiteY2" fmla="*/ 261247 h 957050"/>
                <a:gd name="connsiteX3" fmla="*/ 986561 w 2637011"/>
                <a:gd name="connsiteY3" fmla="*/ 50301 h 957050"/>
                <a:gd name="connsiteX4" fmla="*/ 1434236 w 2637011"/>
                <a:gd name="connsiteY4" fmla="*/ 2676 h 957050"/>
                <a:gd name="connsiteX5" fmla="*/ 1983893 w 2637011"/>
                <a:gd name="connsiteY5" fmla="*/ 104835 h 957050"/>
                <a:gd name="connsiteX6" fmla="*/ 2323619 w 2637011"/>
                <a:gd name="connsiteY6" fmla="*/ 238464 h 957050"/>
                <a:gd name="connsiteX7" fmla="*/ 2634099 w 2637011"/>
                <a:gd name="connsiteY7" fmla="*/ 461551 h 957050"/>
                <a:gd name="connsiteX8" fmla="*/ 2456203 w 2637011"/>
                <a:gd name="connsiteY8" fmla="*/ 836480 h 957050"/>
                <a:gd name="connsiteX9" fmla="*/ 2081936 w 2637011"/>
                <a:gd name="connsiteY9" fmla="*/ 698001 h 957050"/>
                <a:gd name="connsiteX10" fmla="*/ 1739036 w 2637011"/>
                <a:gd name="connsiteY10" fmla="*/ 583701 h 957050"/>
                <a:gd name="connsiteX11" fmla="*/ 1415186 w 2637011"/>
                <a:gd name="connsiteY11" fmla="*/ 555126 h 957050"/>
                <a:gd name="connsiteX12" fmla="*/ 996086 w 2637011"/>
                <a:gd name="connsiteY12" fmla="*/ 612276 h 957050"/>
                <a:gd name="connsiteX13" fmla="*/ 700811 w 2637011"/>
                <a:gd name="connsiteY13" fmla="*/ 745626 h 957050"/>
                <a:gd name="connsiteX14" fmla="*/ 335781 w 2637011"/>
                <a:gd name="connsiteY14" fmla="*/ 956851 h 957050"/>
                <a:gd name="connsiteX15" fmla="*/ 113723 w 2637011"/>
                <a:gd name="connsiteY15" fmla="*/ 779330 h 957050"/>
                <a:gd name="connsiteX0" fmla="*/ 113723 w 2637011"/>
                <a:gd name="connsiteY0" fmla="*/ 779330 h 957050"/>
                <a:gd name="connsiteX1" fmla="*/ 14724 w 2637011"/>
                <a:gd name="connsiteY1" fmla="*/ 544659 h 957050"/>
                <a:gd name="connsiteX2" fmla="*/ 424395 w 2637011"/>
                <a:gd name="connsiteY2" fmla="*/ 261247 h 957050"/>
                <a:gd name="connsiteX3" fmla="*/ 986561 w 2637011"/>
                <a:gd name="connsiteY3" fmla="*/ 50301 h 957050"/>
                <a:gd name="connsiteX4" fmla="*/ 1434236 w 2637011"/>
                <a:gd name="connsiteY4" fmla="*/ 2676 h 957050"/>
                <a:gd name="connsiteX5" fmla="*/ 1983893 w 2637011"/>
                <a:gd name="connsiteY5" fmla="*/ 104835 h 957050"/>
                <a:gd name="connsiteX6" fmla="*/ 2323619 w 2637011"/>
                <a:gd name="connsiteY6" fmla="*/ 238464 h 957050"/>
                <a:gd name="connsiteX7" fmla="*/ 2634099 w 2637011"/>
                <a:gd name="connsiteY7" fmla="*/ 461551 h 957050"/>
                <a:gd name="connsiteX8" fmla="*/ 2456203 w 2637011"/>
                <a:gd name="connsiteY8" fmla="*/ 836480 h 957050"/>
                <a:gd name="connsiteX9" fmla="*/ 2081936 w 2637011"/>
                <a:gd name="connsiteY9" fmla="*/ 698001 h 957050"/>
                <a:gd name="connsiteX10" fmla="*/ 1739036 w 2637011"/>
                <a:gd name="connsiteY10" fmla="*/ 583701 h 957050"/>
                <a:gd name="connsiteX11" fmla="*/ 1415186 w 2637011"/>
                <a:gd name="connsiteY11" fmla="*/ 555126 h 957050"/>
                <a:gd name="connsiteX12" fmla="*/ 996086 w 2637011"/>
                <a:gd name="connsiteY12" fmla="*/ 612276 h 957050"/>
                <a:gd name="connsiteX13" fmla="*/ 700811 w 2637011"/>
                <a:gd name="connsiteY13" fmla="*/ 745626 h 957050"/>
                <a:gd name="connsiteX14" fmla="*/ 335781 w 2637011"/>
                <a:gd name="connsiteY14" fmla="*/ 956851 h 957050"/>
                <a:gd name="connsiteX15" fmla="*/ 113723 w 2637011"/>
                <a:gd name="connsiteY15" fmla="*/ 779330 h 957050"/>
                <a:gd name="connsiteX0" fmla="*/ 113723 w 2637011"/>
                <a:gd name="connsiteY0" fmla="*/ 779330 h 957050"/>
                <a:gd name="connsiteX1" fmla="*/ 14724 w 2637011"/>
                <a:gd name="connsiteY1" fmla="*/ 544659 h 957050"/>
                <a:gd name="connsiteX2" fmla="*/ 424395 w 2637011"/>
                <a:gd name="connsiteY2" fmla="*/ 261247 h 957050"/>
                <a:gd name="connsiteX3" fmla="*/ 986561 w 2637011"/>
                <a:gd name="connsiteY3" fmla="*/ 50301 h 957050"/>
                <a:gd name="connsiteX4" fmla="*/ 1434236 w 2637011"/>
                <a:gd name="connsiteY4" fmla="*/ 2676 h 957050"/>
                <a:gd name="connsiteX5" fmla="*/ 1983893 w 2637011"/>
                <a:gd name="connsiteY5" fmla="*/ 104835 h 957050"/>
                <a:gd name="connsiteX6" fmla="*/ 2323619 w 2637011"/>
                <a:gd name="connsiteY6" fmla="*/ 238464 h 957050"/>
                <a:gd name="connsiteX7" fmla="*/ 2634099 w 2637011"/>
                <a:gd name="connsiteY7" fmla="*/ 461551 h 957050"/>
                <a:gd name="connsiteX8" fmla="*/ 2456203 w 2637011"/>
                <a:gd name="connsiteY8" fmla="*/ 836480 h 957050"/>
                <a:gd name="connsiteX9" fmla="*/ 2081936 w 2637011"/>
                <a:gd name="connsiteY9" fmla="*/ 698001 h 957050"/>
                <a:gd name="connsiteX10" fmla="*/ 1739036 w 2637011"/>
                <a:gd name="connsiteY10" fmla="*/ 583701 h 957050"/>
                <a:gd name="connsiteX11" fmla="*/ 1409027 w 2637011"/>
                <a:gd name="connsiteY11" fmla="*/ 541310 h 957050"/>
                <a:gd name="connsiteX12" fmla="*/ 996086 w 2637011"/>
                <a:gd name="connsiteY12" fmla="*/ 612276 h 957050"/>
                <a:gd name="connsiteX13" fmla="*/ 700811 w 2637011"/>
                <a:gd name="connsiteY13" fmla="*/ 745626 h 957050"/>
                <a:gd name="connsiteX14" fmla="*/ 335781 w 2637011"/>
                <a:gd name="connsiteY14" fmla="*/ 956851 h 957050"/>
                <a:gd name="connsiteX15" fmla="*/ 113723 w 2637011"/>
                <a:gd name="connsiteY15" fmla="*/ 779330 h 957050"/>
                <a:gd name="connsiteX0" fmla="*/ 113723 w 2637011"/>
                <a:gd name="connsiteY0" fmla="*/ 779330 h 957050"/>
                <a:gd name="connsiteX1" fmla="*/ 14724 w 2637011"/>
                <a:gd name="connsiteY1" fmla="*/ 544659 h 957050"/>
                <a:gd name="connsiteX2" fmla="*/ 424395 w 2637011"/>
                <a:gd name="connsiteY2" fmla="*/ 261247 h 957050"/>
                <a:gd name="connsiteX3" fmla="*/ 986561 w 2637011"/>
                <a:gd name="connsiteY3" fmla="*/ 50301 h 957050"/>
                <a:gd name="connsiteX4" fmla="*/ 1434236 w 2637011"/>
                <a:gd name="connsiteY4" fmla="*/ 2676 h 957050"/>
                <a:gd name="connsiteX5" fmla="*/ 1983893 w 2637011"/>
                <a:gd name="connsiteY5" fmla="*/ 104835 h 957050"/>
                <a:gd name="connsiteX6" fmla="*/ 2323619 w 2637011"/>
                <a:gd name="connsiteY6" fmla="*/ 238464 h 957050"/>
                <a:gd name="connsiteX7" fmla="*/ 2634099 w 2637011"/>
                <a:gd name="connsiteY7" fmla="*/ 461551 h 957050"/>
                <a:gd name="connsiteX8" fmla="*/ 2456203 w 2637011"/>
                <a:gd name="connsiteY8" fmla="*/ 836480 h 957050"/>
                <a:gd name="connsiteX9" fmla="*/ 2081936 w 2637011"/>
                <a:gd name="connsiteY9" fmla="*/ 698001 h 957050"/>
                <a:gd name="connsiteX10" fmla="*/ 1739037 w 2637011"/>
                <a:gd name="connsiteY10" fmla="*/ 573339 h 957050"/>
                <a:gd name="connsiteX11" fmla="*/ 1409027 w 2637011"/>
                <a:gd name="connsiteY11" fmla="*/ 541310 h 957050"/>
                <a:gd name="connsiteX12" fmla="*/ 996086 w 2637011"/>
                <a:gd name="connsiteY12" fmla="*/ 612276 h 957050"/>
                <a:gd name="connsiteX13" fmla="*/ 700811 w 2637011"/>
                <a:gd name="connsiteY13" fmla="*/ 745626 h 957050"/>
                <a:gd name="connsiteX14" fmla="*/ 335781 w 2637011"/>
                <a:gd name="connsiteY14" fmla="*/ 956851 h 957050"/>
                <a:gd name="connsiteX15" fmla="*/ 113723 w 2637011"/>
                <a:gd name="connsiteY15" fmla="*/ 779330 h 957050"/>
                <a:gd name="connsiteX0" fmla="*/ 113723 w 2637011"/>
                <a:gd name="connsiteY0" fmla="*/ 779330 h 957050"/>
                <a:gd name="connsiteX1" fmla="*/ 14724 w 2637011"/>
                <a:gd name="connsiteY1" fmla="*/ 544659 h 957050"/>
                <a:gd name="connsiteX2" fmla="*/ 424395 w 2637011"/>
                <a:gd name="connsiteY2" fmla="*/ 261247 h 957050"/>
                <a:gd name="connsiteX3" fmla="*/ 986561 w 2637011"/>
                <a:gd name="connsiteY3" fmla="*/ 50301 h 957050"/>
                <a:gd name="connsiteX4" fmla="*/ 1434236 w 2637011"/>
                <a:gd name="connsiteY4" fmla="*/ 2676 h 957050"/>
                <a:gd name="connsiteX5" fmla="*/ 1983893 w 2637011"/>
                <a:gd name="connsiteY5" fmla="*/ 104835 h 957050"/>
                <a:gd name="connsiteX6" fmla="*/ 2323619 w 2637011"/>
                <a:gd name="connsiteY6" fmla="*/ 238464 h 957050"/>
                <a:gd name="connsiteX7" fmla="*/ 2634099 w 2637011"/>
                <a:gd name="connsiteY7" fmla="*/ 461551 h 957050"/>
                <a:gd name="connsiteX8" fmla="*/ 2456203 w 2637011"/>
                <a:gd name="connsiteY8" fmla="*/ 836480 h 957050"/>
                <a:gd name="connsiteX9" fmla="*/ 2081936 w 2637011"/>
                <a:gd name="connsiteY9" fmla="*/ 698001 h 957050"/>
                <a:gd name="connsiteX10" fmla="*/ 1739037 w 2637011"/>
                <a:gd name="connsiteY10" fmla="*/ 573339 h 957050"/>
                <a:gd name="connsiteX11" fmla="*/ 1409027 w 2637011"/>
                <a:gd name="connsiteY11" fmla="*/ 541310 h 957050"/>
                <a:gd name="connsiteX12" fmla="*/ 993007 w 2637011"/>
                <a:gd name="connsiteY12" fmla="*/ 605367 h 957050"/>
                <a:gd name="connsiteX13" fmla="*/ 700811 w 2637011"/>
                <a:gd name="connsiteY13" fmla="*/ 745626 h 957050"/>
                <a:gd name="connsiteX14" fmla="*/ 335781 w 2637011"/>
                <a:gd name="connsiteY14" fmla="*/ 956851 h 957050"/>
                <a:gd name="connsiteX15" fmla="*/ 113723 w 2637011"/>
                <a:gd name="connsiteY15" fmla="*/ 779330 h 95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37011" h="957050">
                  <a:moveTo>
                    <a:pt x="113723" y="779330"/>
                  </a:moveTo>
                  <a:cubicBezTo>
                    <a:pt x="60214" y="710631"/>
                    <a:pt x="-37055" y="631006"/>
                    <a:pt x="14724" y="544659"/>
                  </a:cubicBezTo>
                  <a:cubicBezTo>
                    <a:pt x="66503" y="458312"/>
                    <a:pt x="262422" y="343640"/>
                    <a:pt x="424395" y="261247"/>
                  </a:cubicBezTo>
                  <a:cubicBezTo>
                    <a:pt x="586368" y="178854"/>
                    <a:pt x="818254" y="93396"/>
                    <a:pt x="986561" y="50301"/>
                  </a:cubicBezTo>
                  <a:cubicBezTo>
                    <a:pt x="1154868" y="7206"/>
                    <a:pt x="1268014" y="-6413"/>
                    <a:pt x="1434236" y="2676"/>
                  </a:cubicBezTo>
                  <a:cubicBezTo>
                    <a:pt x="1600458" y="11765"/>
                    <a:pt x="1835663" y="65537"/>
                    <a:pt x="1983893" y="104835"/>
                  </a:cubicBezTo>
                  <a:cubicBezTo>
                    <a:pt x="2132123" y="144133"/>
                    <a:pt x="2215251" y="179011"/>
                    <a:pt x="2323619" y="238464"/>
                  </a:cubicBezTo>
                  <a:cubicBezTo>
                    <a:pt x="2431987" y="297917"/>
                    <a:pt x="2612002" y="361882"/>
                    <a:pt x="2634099" y="461551"/>
                  </a:cubicBezTo>
                  <a:cubicBezTo>
                    <a:pt x="2656196" y="561220"/>
                    <a:pt x="2548230" y="797072"/>
                    <a:pt x="2456203" y="836480"/>
                  </a:cubicBezTo>
                  <a:cubicBezTo>
                    <a:pt x="2364176" y="875888"/>
                    <a:pt x="2201464" y="741858"/>
                    <a:pt x="2081936" y="698001"/>
                  </a:cubicBezTo>
                  <a:cubicBezTo>
                    <a:pt x="1962408" y="654144"/>
                    <a:pt x="1851188" y="599454"/>
                    <a:pt x="1739037" y="573339"/>
                  </a:cubicBezTo>
                  <a:cubicBezTo>
                    <a:pt x="1626886" y="547224"/>
                    <a:pt x="1533365" y="535972"/>
                    <a:pt x="1409027" y="541310"/>
                  </a:cubicBezTo>
                  <a:cubicBezTo>
                    <a:pt x="1284689" y="546648"/>
                    <a:pt x="1111043" y="571314"/>
                    <a:pt x="993007" y="605367"/>
                  </a:cubicBezTo>
                  <a:cubicBezTo>
                    <a:pt x="874971" y="639420"/>
                    <a:pt x="810348" y="691651"/>
                    <a:pt x="700811" y="745626"/>
                  </a:cubicBezTo>
                  <a:cubicBezTo>
                    <a:pt x="591274" y="799601"/>
                    <a:pt x="433629" y="951234"/>
                    <a:pt x="335781" y="956851"/>
                  </a:cubicBezTo>
                  <a:cubicBezTo>
                    <a:pt x="237933" y="962468"/>
                    <a:pt x="167232" y="848029"/>
                    <a:pt x="113723" y="779330"/>
                  </a:cubicBezTo>
                  <a:close/>
                </a:path>
              </a:pathLst>
            </a:custGeom>
            <a:noFill/>
            <a:ln w="19050" cap="rnd">
              <a:solidFill>
                <a:schemeClr val="bg1"/>
              </a:solidFill>
              <a:prstDash val="dash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47" name="图片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451" y="920577"/>
            <a:ext cx="3724275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770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7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8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11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12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15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16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3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900" decel="100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3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900" decel="100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0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2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6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6" grpId="0"/>
          <p:bldP spid="20" grpId="0" animBg="1"/>
          <p:bldP spid="2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3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900" decel="100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3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900" decel="100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0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2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6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6" grpId="0"/>
          <p:bldP spid="20" grpId="0" animBg="1"/>
          <p:bldP spid="21" grpId="0" animBg="1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5FB8F193-6019-4884-9664-8B39994C8C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1046" y="3932540"/>
            <a:ext cx="10481815" cy="1745641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693B8F90-7060-4FAA-BB6E-913CF13466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9419" y="3865487"/>
            <a:ext cx="10481041" cy="174112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D39E90F7-EF2A-41EE-8CB6-93942322CE2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6420" y="240474"/>
            <a:ext cx="1965985" cy="5863464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75C979CE-849B-4CAC-B125-650507AB33A3}"/>
              </a:ext>
            </a:extLst>
          </p:cNvPr>
          <p:cNvGrpSpPr/>
          <p:nvPr/>
        </p:nvGrpSpPr>
        <p:grpSpPr>
          <a:xfrm>
            <a:off x="-1035322" y="-829139"/>
            <a:ext cx="2478651" cy="2478651"/>
            <a:chOff x="14658975" y="-3295650"/>
            <a:chExt cx="3200400" cy="3200400"/>
          </a:xfrm>
        </p:grpSpPr>
        <p:sp>
          <p:nvSpPr>
            <p:cNvPr id="8" name="星形: 十二角 19">
              <a:extLst>
                <a:ext uri="{FF2B5EF4-FFF2-40B4-BE49-F238E27FC236}">
                  <a16:creationId xmlns:a16="http://schemas.microsoft.com/office/drawing/2014/main" id="{2AA2F5DD-640F-4CF8-8AAD-E771F7B36125}"/>
                </a:ext>
              </a:extLst>
            </p:cNvPr>
            <p:cNvSpPr/>
            <p:nvPr/>
          </p:nvSpPr>
          <p:spPr>
            <a:xfrm>
              <a:off x="14658975" y="-3295650"/>
              <a:ext cx="3200400" cy="3200400"/>
            </a:xfrm>
            <a:custGeom>
              <a:avLst/>
              <a:gdLst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200400" h="3200400">
                  <a:moveTo>
                    <a:pt x="0" y="1600200"/>
                  </a:moveTo>
                  <a:cubicBezTo>
                    <a:pt x="149434" y="1436357"/>
                    <a:pt x="260768" y="1356333"/>
                    <a:pt x="448302" y="1291550"/>
                  </a:cubicBezTo>
                  <a:cubicBezTo>
                    <a:pt x="294130" y="1112493"/>
                    <a:pt x="254258" y="1024877"/>
                    <a:pt x="214386" y="800100"/>
                  </a:cubicBezTo>
                  <a:cubicBezTo>
                    <a:pt x="395241" y="724757"/>
                    <a:pt x="537997" y="740855"/>
                    <a:pt x="756952" y="756952"/>
                  </a:cubicBezTo>
                  <a:cubicBezTo>
                    <a:pt x="756095" y="576097"/>
                    <a:pt x="739997" y="418101"/>
                    <a:pt x="800100" y="214386"/>
                  </a:cubicBezTo>
                  <a:cubicBezTo>
                    <a:pt x="1032497" y="292358"/>
                    <a:pt x="1127733" y="332230"/>
                    <a:pt x="1291550" y="448302"/>
                  </a:cubicBezTo>
                  <a:cubicBezTo>
                    <a:pt x="1394433" y="253148"/>
                    <a:pt x="1451597" y="157054"/>
                    <a:pt x="1600200" y="0"/>
                  </a:cubicBezTo>
                  <a:cubicBezTo>
                    <a:pt x="1741183" y="157054"/>
                    <a:pt x="1821207" y="230288"/>
                    <a:pt x="1908850" y="448302"/>
                  </a:cubicBezTo>
                  <a:cubicBezTo>
                    <a:pt x="2103147" y="309370"/>
                    <a:pt x="2152663" y="269498"/>
                    <a:pt x="2400300" y="214386"/>
                  </a:cubicBezTo>
                  <a:cubicBezTo>
                    <a:pt x="2460403" y="433341"/>
                    <a:pt x="2482405" y="522757"/>
                    <a:pt x="2443448" y="756952"/>
                  </a:cubicBezTo>
                  <a:cubicBezTo>
                    <a:pt x="2685263" y="725615"/>
                    <a:pt x="2767059" y="717137"/>
                    <a:pt x="2986014" y="800100"/>
                  </a:cubicBezTo>
                  <a:cubicBezTo>
                    <a:pt x="2930902" y="1017257"/>
                    <a:pt x="2913890" y="1104873"/>
                    <a:pt x="2752098" y="1291550"/>
                  </a:cubicBezTo>
                  <a:cubicBezTo>
                    <a:pt x="2985352" y="1371573"/>
                    <a:pt x="3058586" y="1451597"/>
                    <a:pt x="3200400" y="1600200"/>
                  </a:cubicBezTo>
                  <a:cubicBezTo>
                    <a:pt x="3058586" y="1771663"/>
                    <a:pt x="2947252" y="1828827"/>
                    <a:pt x="2752098" y="1908850"/>
                  </a:cubicBezTo>
                  <a:cubicBezTo>
                    <a:pt x="2883410" y="2103147"/>
                    <a:pt x="2953762" y="2198383"/>
                    <a:pt x="2986014" y="2400300"/>
                  </a:cubicBezTo>
                  <a:cubicBezTo>
                    <a:pt x="2774679" y="2483263"/>
                    <a:pt x="2631923" y="2467165"/>
                    <a:pt x="2443448" y="2443448"/>
                  </a:cubicBezTo>
                  <a:cubicBezTo>
                    <a:pt x="2474785" y="2692883"/>
                    <a:pt x="2475643" y="2751819"/>
                    <a:pt x="2400300" y="2986014"/>
                  </a:cubicBezTo>
                  <a:cubicBezTo>
                    <a:pt x="2160283" y="2938522"/>
                    <a:pt x="2087907" y="2898650"/>
                    <a:pt x="1908850" y="2752098"/>
                  </a:cubicBezTo>
                  <a:cubicBezTo>
                    <a:pt x="1851687" y="2962492"/>
                    <a:pt x="1771663" y="3035726"/>
                    <a:pt x="1600200" y="3200400"/>
                  </a:cubicBezTo>
                  <a:cubicBezTo>
                    <a:pt x="1436357" y="3058586"/>
                    <a:pt x="1371573" y="2939632"/>
                    <a:pt x="1291550" y="2752098"/>
                  </a:cubicBezTo>
                  <a:cubicBezTo>
                    <a:pt x="1120113" y="2906270"/>
                    <a:pt x="1002017" y="2938522"/>
                    <a:pt x="800100" y="2986014"/>
                  </a:cubicBezTo>
                  <a:cubicBezTo>
                    <a:pt x="732377" y="2759439"/>
                    <a:pt x="748475" y="2647163"/>
                    <a:pt x="756952" y="2443448"/>
                  </a:cubicBezTo>
                  <a:cubicBezTo>
                    <a:pt x="530377" y="2467165"/>
                    <a:pt x="425721" y="2475643"/>
                    <a:pt x="214386" y="2400300"/>
                  </a:cubicBezTo>
                  <a:cubicBezTo>
                    <a:pt x="254258" y="2183143"/>
                    <a:pt x="324610" y="2072667"/>
                    <a:pt x="448302" y="1908850"/>
                  </a:cubicBezTo>
                  <a:cubicBezTo>
                    <a:pt x="222668" y="1813587"/>
                    <a:pt x="126574" y="1733563"/>
                    <a:pt x="0" y="1600200"/>
                  </a:cubicBezTo>
                  <a:close/>
                </a:path>
              </a:pathLst>
            </a:custGeom>
            <a:solidFill>
              <a:srgbClr val="FBA31E"/>
            </a:solidFill>
            <a:ln>
              <a:noFill/>
            </a:ln>
            <a:effectLst>
              <a:outerShdw blurRad="165100" sx="102000" sy="102000" algn="c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B931F284-F319-4FE2-AE4E-E15788D4E89A}"/>
                </a:ext>
              </a:extLst>
            </p:cNvPr>
            <p:cNvSpPr/>
            <p:nvPr/>
          </p:nvSpPr>
          <p:spPr>
            <a:xfrm>
              <a:off x="15089505" y="-2865120"/>
              <a:ext cx="2339340" cy="2339340"/>
            </a:xfrm>
            <a:prstGeom prst="ellipse">
              <a:avLst/>
            </a:prstGeom>
            <a:solidFill>
              <a:srgbClr val="F9CC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A29C05DC-26C6-46C2-B350-467250309B49}"/>
              </a:ext>
            </a:extLst>
          </p:cNvPr>
          <p:cNvGrpSpPr/>
          <p:nvPr/>
        </p:nvGrpSpPr>
        <p:grpSpPr>
          <a:xfrm>
            <a:off x="5483112" y="-4397789"/>
            <a:ext cx="1891723" cy="2976378"/>
            <a:chOff x="9142970" y="-1812924"/>
            <a:chExt cx="2408862" cy="4390233"/>
          </a:xfrm>
        </p:grpSpPr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A8A66654-EFC2-4245-96CE-DEA99195B3D0}"/>
                </a:ext>
              </a:extLst>
            </p:cNvPr>
            <p:cNvCxnSpPr>
              <a:cxnSpLocks/>
            </p:cNvCxnSpPr>
            <p:nvPr/>
          </p:nvCxnSpPr>
          <p:spPr>
            <a:xfrm>
              <a:off x="9791246" y="-1812924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A78311D1-222B-498D-A4C5-241F271A01B2}"/>
                </a:ext>
              </a:extLst>
            </p:cNvPr>
            <p:cNvCxnSpPr>
              <a:cxnSpLocks/>
            </p:cNvCxnSpPr>
            <p:nvPr/>
          </p:nvCxnSpPr>
          <p:spPr>
            <a:xfrm>
              <a:off x="10995932" y="-1769381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F2C3882-7369-409A-A4BD-D4F9AA5A4BC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42970" y="673071"/>
              <a:ext cx="2408862" cy="1904238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pic>
        <p:nvPicPr>
          <p:cNvPr id="27" name="图形 3">
            <a:extLst>
              <a:ext uri="{FF2B5EF4-FFF2-40B4-BE49-F238E27FC236}">
                <a16:creationId xmlns:a16="http://schemas.microsoft.com/office/drawing/2014/main" id="{449103B8-A37F-4F50-A5FC-EA7C234A56F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854881" y="808972"/>
            <a:ext cx="8112728" cy="4424329"/>
          </a:xfrm>
          <a:prstGeom prst="rect">
            <a:avLst/>
          </a:prstGeom>
          <a:effectLst>
            <a:outerShdw blurRad="25400" algn="ctr" rotWithShape="0">
              <a:prstClr val="black">
                <a:alpha val="70000"/>
              </a:prstClr>
            </a:outerShdw>
          </a:effectLst>
        </p:spPr>
      </p:pic>
      <p:sp>
        <p:nvSpPr>
          <p:cNvPr id="28" name="文本框 15"/>
          <p:cNvSpPr txBox="1"/>
          <p:nvPr/>
        </p:nvSpPr>
        <p:spPr>
          <a:xfrm>
            <a:off x="2945415" y="2059940"/>
            <a:ext cx="6143028" cy="230832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altLang="zh-CN" sz="7200" dirty="0" err="1"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UTM Showcard" panose="02040603050506020204" pitchFamily="18" charset="0"/>
                <a:ea typeface="inpin heiti" panose="00000500000000000000" pitchFamily="2" charset="-122"/>
                <a:sym typeface="inpin heiti" panose="00000500000000000000" pitchFamily="2" charset="-122"/>
              </a:rPr>
              <a:t>Chúc</a:t>
            </a:r>
            <a:r>
              <a:rPr lang="en-US" altLang="zh-CN" sz="7200" dirty="0"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UTM Showcard" panose="02040603050506020204" pitchFamily="18" charset="0"/>
                <a:ea typeface="inpin heiti" panose="00000500000000000000" pitchFamily="2" charset="-122"/>
                <a:sym typeface="inpin heiti" panose="00000500000000000000" pitchFamily="2" charset="-122"/>
              </a:rPr>
              <a:t> </a:t>
            </a:r>
            <a:r>
              <a:rPr lang="en-US" altLang="zh-CN" sz="7200" dirty="0" err="1"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UTM Showcard" panose="02040603050506020204" pitchFamily="18" charset="0"/>
                <a:ea typeface="inpin heiti" panose="00000500000000000000" pitchFamily="2" charset="-122"/>
                <a:sym typeface="inpin heiti" panose="00000500000000000000" pitchFamily="2" charset="-122"/>
              </a:rPr>
              <a:t>các</a:t>
            </a:r>
            <a:r>
              <a:rPr lang="en-US" altLang="zh-CN" sz="7200" dirty="0"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UTM Showcard" panose="02040603050506020204" pitchFamily="18" charset="0"/>
                <a:ea typeface="inpin heiti" panose="00000500000000000000" pitchFamily="2" charset="-122"/>
                <a:sym typeface="inpin heiti" panose="00000500000000000000" pitchFamily="2" charset="-122"/>
              </a:rPr>
              <a:t> </a:t>
            </a:r>
            <a:r>
              <a:rPr lang="en-US" altLang="zh-CN" sz="7200" dirty="0" err="1"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UTM Showcard" panose="02040603050506020204" pitchFamily="18" charset="0"/>
                <a:ea typeface="inpin heiti" panose="00000500000000000000" pitchFamily="2" charset="-122"/>
                <a:sym typeface="inpin heiti" panose="00000500000000000000" pitchFamily="2" charset="-122"/>
              </a:rPr>
              <a:t>em</a:t>
            </a:r>
            <a:r>
              <a:rPr lang="en-US" altLang="zh-CN" sz="7200" dirty="0"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UTM Showcard" panose="02040603050506020204" pitchFamily="18" charset="0"/>
                <a:ea typeface="inpin heiti" panose="00000500000000000000" pitchFamily="2" charset="-122"/>
                <a:sym typeface="inpin heiti" panose="00000500000000000000" pitchFamily="2" charset="-122"/>
              </a:rPr>
              <a:t> </a:t>
            </a:r>
          </a:p>
          <a:p>
            <a:pPr algn="ctr"/>
            <a:r>
              <a:rPr lang="en-US" altLang="zh-CN" sz="7200" dirty="0"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UTM Showcard" panose="02040603050506020204" pitchFamily="18" charset="0"/>
                <a:ea typeface="inpin heiti" panose="00000500000000000000" pitchFamily="2" charset="-122"/>
                <a:sym typeface="inpin heiti" panose="00000500000000000000" pitchFamily="2" charset="-122"/>
              </a:rPr>
              <a:t> </a:t>
            </a:r>
            <a:r>
              <a:rPr lang="en-US" altLang="zh-CN" sz="7200" dirty="0" err="1"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UTM Showcard" panose="02040603050506020204" pitchFamily="18" charset="0"/>
                <a:ea typeface="inpin heiti" panose="00000500000000000000" pitchFamily="2" charset="-122"/>
                <a:sym typeface="inpin heiti" panose="00000500000000000000" pitchFamily="2" charset="-122"/>
              </a:rPr>
              <a:t>học</a:t>
            </a:r>
            <a:r>
              <a:rPr lang="en-US" altLang="zh-CN" sz="7200" dirty="0"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UTM Showcard" panose="02040603050506020204" pitchFamily="18" charset="0"/>
                <a:ea typeface="inpin heiti" panose="00000500000000000000" pitchFamily="2" charset="-122"/>
                <a:sym typeface="inpin heiti" panose="00000500000000000000" pitchFamily="2" charset="-122"/>
              </a:rPr>
              <a:t> </a:t>
            </a:r>
            <a:r>
              <a:rPr lang="en-US" altLang="zh-CN" sz="7200" dirty="0" err="1"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UTM Showcard" panose="02040603050506020204" pitchFamily="18" charset="0"/>
                <a:ea typeface="inpin heiti" panose="00000500000000000000" pitchFamily="2" charset="-122"/>
                <a:sym typeface="inpin heiti" panose="00000500000000000000" pitchFamily="2" charset="-122"/>
              </a:rPr>
              <a:t>tốt</a:t>
            </a:r>
            <a:endParaRPr lang="zh-CN" altLang="en-US" sz="7200" dirty="0">
              <a:solidFill>
                <a:schemeClr val="accent2">
                  <a:lumMod val="5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UTM Showcard" panose="02040603050506020204" pitchFamily="18" charset="0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29" name="文本框 15"/>
          <p:cNvSpPr txBox="1"/>
          <p:nvPr/>
        </p:nvSpPr>
        <p:spPr>
          <a:xfrm>
            <a:off x="3027188" y="2027717"/>
            <a:ext cx="6143028" cy="230832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altLang="zh-CN" sz="7200" dirty="0" err="1">
                <a:solidFill>
                  <a:srgbClr val="FBA31E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UTM Showcard" panose="02040603050506020204" pitchFamily="18" charset="0"/>
                <a:ea typeface="inpin heiti" panose="00000500000000000000" pitchFamily="2" charset="-122"/>
                <a:sym typeface="inpin heiti" panose="00000500000000000000" pitchFamily="2" charset="-122"/>
              </a:rPr>
              <a:t>Chúc</a:t>
            </a:r>
            <a:r>
              <a:rPr lang="en-US" altLang="zh-CN" sz="7200" dirty="0">
                <a:solidFill>
                  <a:srgbClr val="FBA31E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UTM Showcard" panose="02040603050506020204" pitchFamily="18" charset="0"/>
                <a:ea typeface="inpin heiti" panose="00000500000000000000" pitchFamily="2" charset="-122"/>
                <a:sym typeface="inpin heiti" panose="00000500000000000000" pitchFamily="2" charset="-122"/>
              </a:rPr>
              <a:t> </a:t>
            </a:r>
            <a:r>
              <a:rPr lang="en-US" altLang="zh-CN" sz="7200" dirty="0" err="1">
                <a:solidFill>
                  <a:srgbClr val="FBA31E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UTM Showcard" panose="02040603050506020204" pitchFamily="18" charset="0"/>
                <a:ea typeface="inpin heiti" panose="00000500000000000000" pitchFamily="2" charset="-122"/>
                <a:sym typeface="inpin heiti" panose="00000500000000000000" pitchFamily="2" charset="-122"/>
              </a:rPr>
              <a:t>các</a:t>
            </a:r>
            <a:r>
              <a:rPr lang="en-US" altLang="zh-CN" sz="7200" dirty="0">
                <a:solidFill>
                  <a:srgbClr val="FBA31E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UTM Showcard" panose="02040603050506020204" pitchFamily="18" charset="0"/>
                <a:ea typeface="inpin heiti" panose="00000500000000000000" pitchFamily="2" charset="-122"/>
                <a:sym typeface="inpin heiti" panose="00000500000000000000" pitchFamily="2" charset="-122"/>
              </a:rPr>
              <a:t> </a:t>
            </a:r>
            <a:r>
              <a:rPr lang="en-US" altLang="zh-CN" sz="7200" dirty="0" err="1">
                <a:solidFill>
                  <a:srgbClr val="FBA31E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UTM Showcard" panose="02040603050506020204" pitchFamily="18" charset="0"/>
                <a:ea typeface="inpin heiti" panose="00000500000000000000" pitchFamily="2" charset="-122"/>
                <a:sym typeface="inpin heiti" panose="00000500000000000000" pitchFamily="2" charset="-122"/>
              </a:rPr>
              <a:t>em</a:t>
            </a:r>
            <a:r>
              <a:rPr lang="en-US" altLang="zh-CN" sz="7200" dirty="0">
                <a:solidFill>
                  <a:srgbClr val="FBA31E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UTM Showcard" panose="02040603050506020204" pitchFamily="18" charset="0"/>
                <a:ea typeface="inpin heiti" panose="00000500000000000000" pitchFamily="2" charset="-122"/>
                <a:sym typeface="inpin heiti" panose="00000500000000000000" pitchFamily="2" charset="-122"/>
              </a:rPr>
              <a:t> </a:t>
            </a:r>
          </a:p>
          <a:p>
            <a:pPr algn="ctr"/>
            <a:r>
              <a:rPr lang="en-US" altLang="zh-CN" sz="7200" dirty="0">
                <a:solidFill>
                  <a:srgbClr val="FBA31E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UTM Showcard" panose="02040603050506020204" pitchFamily="18" charset="0"/>
                <a:ea typeface="inpin heiti" panose="00000500000000000000" pitchFamily="2" charset="-122"/>
                <a:sym typeface="inpin heiti" panose="00000500000000000000" pitchFamily="2" charset="-122"/>
              </a:rPr>
              <a:t> </a:t>
            </a:r>
            <a:r>
              <a:rPr lang="en-US" altLang="zh-CN" sz="7200" dirty="0" err="1">
                <a:solidFill>
                  <a:srgbClr val="FBA31E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UTM Showcard" panose="02040603050506020204" pitchFamily="18" charset="0"/>
                <a:ea typeface="inpin heiti" panose="00000500000000000000" pitchFamily="2" charset="-122"/>
                <a:sym typeface="inpin heiti" panose="00000500000000000000" pitchFamily="2" charset="-122"/>
              </a:rPr>
              <a:t>học</a:t>
            </a:r>
            <a:r>
              <a:rPr lang="en-US" altLang="zh-CN" sz="7200" dirty="0">
                <a:solidFill>
                  <a:srgbClr val="FBA31E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UTM Showcard" panose="02040603050506020204" pitchFamily="18" charset="0"/>
                <a:ea typeface="inpin heiti" panose="00000500000000000000" pitchFamily="2" charset="-122"/>
                <a:sym typeface="inpin heiti" panose="00000500000000000000" pitchFamily="2" charset="-122"/>
              </a:rPr>
              <a:t> </a:t>
            </a:r>
            <a:r>
              <a:rPr lang="en-US" altLang="zh-CN" sz="7200" dirty="0" err="1">
                <a:solidFill>
                  <a:srgbClr val="FBA31E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UTM Showcard" panose="02040603050506020204" pitchFamily="18" charset="0"/>
                <a:ea typeface="inpin heiti" panose="00000500000000000000" pitchFamily="2" charset="-122"/>
                <a:sym typeface="inpin heiti" panose="00000500000000000000" pitchFamily="2" charset="-122"/>
              </a:rPr>
              <a:t>tốt</a:t>
            </a:r>
            <a:endParaRPr lang="zh-CN" altLang="en-US" sz="7200" dirty="0">
              <a:solidFill>
                <a:srgbClr val="FBA31E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UTM Showcard" panose="02040603050506020204" pitchFamily="18" charset="0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pic>
        <p:nvPicPr>
          <p:cNvPr id="30" name="图片 1">
            <a:extLst>
              <a:ext uri="{FF2B5EF4-FFF2-40B4-BE49-F238E27FC236}">
                <a16:creationId xmlns:a16="http://schemas.microsoft.com/office/drawing/2014/main" id="{36D5FC79-D773-424E-AD54-D5CE2FCF04A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6662" y="2270225"/>
            <a:ext cx="3928360" cy="3967063"/>
          </a:xfrm>
          <a:prstGeom prst="rect">
            <a:avLst/>
          </a:prstGeom>
        </p:spPr>
      </p:pic>
      <p:sp>
        <p:nvSpPr>
          <p:cNvPr id="31" name="任意多边形: 形状 2">
            <a:extLst>
              <a:ext uri="{FF2B5EF4-FFF2-40B4-BE49-F238E27FC236}">
                <a16:creationId xmlns:a16="http://schemas.microsoft.com/office/drawing/2014/main" id="{2194ED35-BBCA-42F1-8297-E0648C2F79FD}"/>
              </a:ext>
            </a:extLst>
          </p:cNvPr>
          <p:cNvSpPr/>
          <p:nvPr/>
        </p:nvSpPr>
        <p:spPr>
          <a:xfrm>
            <a:off x="0" y="5349876"/>
            <a:ext cx="12192000" cy="1508125"/>
          </a:xfrm>
          <a:custGeom>
            <a:avLst/>
            <a:gdLst>
              <a:gd name="connsiteX0" fmla="*/ 7810500 w 12192000"/>
              <a:gd name="connsiteY0" fmla="*/ 36 h 1508125"/>
              <a:gd name="connsiteX1" fmla="*/ 8153401 w 12192000"/>
              <a:gd name="connsiteY1" fmla="*/ 209586 h 1508125"/>
              <a:gd name="connsiteX2" fmla="*/ 8458200 w 12192000"/>
              <a:gd name="connsiteY2" fmla="*/ 57186 h 1508125"/>
              <a:gd name="connsiteX3" fmla="*/ 8839200 w 12192000"/>
              <a:gd name="connsiteY3" fmla="*/ 247686 h 1508125"/>
              <a:gd name="connsiteX4" fmla="*/ 9124950 w 12192000"/>
              <a:gd name="connsiteY4" fmla="*/ 57186 h 1508125"/>
              <a:gd name="connsiteX5" fmla="*/ 9467850 w 12192000"/>
              <a:gd name="connsiteY5" fmla="*/ 190536 h 1508125"/>
              <a:gd name="connsiteX6" fmla="*/ 9772650 w 12192000"/>
              <a:gd name="connsiteY6" fmla="*/ 57186 h 1508125"/>
              <a:gd name="connsiteX7" fmla="*/ 10153650 w 12192000"/>
              <a:gd name="connsiteY7" fmla="*/ 228636 h 1508125"/>
              <a:gd name="connsiteX8" fmla="*/ 10420350 w 12192000"/>
              <a:gd name="connsiteY8" fmla="*/ 76236 h 1508125"/>
              <a:gd name="connsiteX9" fmla="*/ 10820400 w 12192000"/>
              <a:gd name="connsiteY9" fmla="*/ 228636 h 1508125"/>
              <a:gd name="connsiteX10" fmla="*/ 11106150 w 12192000"/>
              <a:gd name="connsiteY10" fmla="*/ 38136 h 1508125"/>
              <a:gd name="connsiteX11" fmla="*/ 11487150 w 12192000"/>
              <a:gd name="connsiteY11" fmla="*/ 209586 h 1508125"/>
              <a:gd name="connsiteX12" fmla="*/ 11734800 w 12192000"/>
              <a:gd name="connsiteY12" fmla="*/ 57186 h 1508125"/>
              <a:gd name="connsiteX13" fmla="*/ 12190326 w 12192000"/>
              <a:gd name="connsiteY13" fmla="*/ 197047 h 1508125"/>
              <a:gd name="connsiteX14" fmla="*/ 12192000 w 12192000"/>
              <a:gd name="connsiteY14" fmla="*/ 199031 h 1508125"/>
              <a:gd name="connsiteX15" fmla="*/ 12192000 w 12192000"/>
              <a:gd name="connsiteY15" fmla="*/ 1508125 h 1508125"/>
              <a:gd name="connsiteX16" fmla="*/ 0 w 12192000"/>
              <a:gd name="connsiteY16" fmla="*/ 1508125 h 1508125"/>
              <a:gd name="connsiteX17" fmla="*/ 0 w 12192000"/>
              <a:gd name="connsiteY17" fmla="*/ 61356 h 1508125"/>
              <a:gd name="connsiteX18" fmla="*/ 18604 w 12192000"/>
              <a:gd name="connsiteY18" fmla="*/ 65428 h 1508125"/>
              <a:gd name="connsiteX19" fmla="*/ 323850 w 12192000"/>
              <a:gd name="connsiteY19" fmla="*/ 209586 h 1508125"/>
              <a:gd name="connsiteX20" fmla="*/ 628650 w 12192000"/>
              <a:gd name="connsiteY20" fmla="*/ 76236 h 1508125"/>
              <a:gd name="connsiteX21" fmla="*/ 1028700 w 12192000"/>
              <a:gd name="connsiteY21" fmla="*/ 209586 h 1508125"/>
              <a:gd name="connsiteX22" fmla="*/ 1295400 w 12192000"/>
              <a:gd name="connsiteY22" fmla="*/ 38136 h 1508125"/>
              <a:gd name="connsiteX23" fmla="*/ 1638300 w 12192000"/>
              <a:gd name="connsiteY23" fmla="*/ 247686 h 1508125"/>
              <a:gd name="connsiteX24" fmla="*/ 1943100 w 12192000"/>
              <a:gd name="connsiteY24" fmla="*/ 57186 h 1508125"/>
              <a:gd name="connsiteX25" fmla="*/ 2305051 w 12192000"/>
              <a:gd name="connsiteY25" fmla="*/ 266736 h 1508125"/>
              <a:gd name="connsiteX26" fmla="*/ 2571750 w 12192000"/>
              <a:gd name="connsiteY26" fmla="*/ 76236 h 1508125"/>
              <a:gd name="connsiteX27" fmla="*/ 2933700 w 12192000"/>
              <a:gd name="connsiteY27" fmla="*/ 266736 h 1508125"/>
              <a:gd name="connsiteX28" fmla="*/ 3257550 w 12192000"/>
              <a:gd name="connsiteY28" fmla="*/ 95286 h 1508125"/>
              <a:gd name="connsiteX29" fmla="*/ 3619500 w 12192000"/>
              <a:gd name="connsiteY29" fmla="*/ 247686 h 1508125"/>
              <a:gd name="connsiteX30" fmla="*/ 3886200 w 12192000"/>
              <a:gd name="connsiteY30" fmla="*/ 38136 h 1508125"/>
              <a:gd name="connsiteX31" fmla="*/ 4267201 w 12192000"/>
              <a:gd name="connsiteY31" fmla="*/ 190536 h 1508125"/>
              <a:gd name="connsiteX32" fmla="*/ 4533902 w 12192000"/>
              <a:gd name="connsiteY32" fmla="*/ 38136 h 1508125"/>
              <a:gd name="connsiteX33" fmla="*/ 4876801 w 12192000"/>
              <a:gd name="connsiteY33" fmla="*/ 209586 h 1508125"/>
              <a:gd name="connsiteX34" fmla="*/ 5200652 w 12192000"/>
              <a:gd name="connsiteY34" fmla="*/ 38136 h 1508125"/>
              <a:gd name="connsiteX35" fmla="*/ 5467352 w 12192000"/>
              <a:gd name="connsiteY35" fmla="*/ 228636 h 1508125"/>
              <a:gd name="connsiteX36" fmla="*/ 5867402 w 12192000"/>
              <a:gd name="connsiteY36" fmla="*/ 57186 h 1508125"/>
              <a:gd name="connsiteX37" fmla="*/ 6153151 w 12192000"/>
              <a:gd name="connsiteY37" fmla="*/ 209586 h 1508125"/>
              <a:gd name="connsiteX38" fmla="*/ 6515101 w 12192000"/>
              <a:gd name="connsiteY38" fmla="*/ 19086 h 1508125"/>
              <a:gd name="connsiteX39" fmla="*/ 6858000 w 12192000"/>
              <a:gd name="connsiteY39" fmla="*/ 209586 h 1508125"/>
              <a:gd name="connsiteX40" fmla="*/ 7162800 w 12192000"/>
              <a:gd name="connsiteY40" fmla="*/ 19086 h 1508125"/>
              <a:gd name="connsiteX41" fmla="*/ 7524750 w 12192000"/>
              <a:gd name="connsiteY41" fmla="*/ 228636 h 1508125"/>
              <a:gd name="connsiteX42" fmla="*/ 7810500 w 12192000"/>
              <a:gd name="connsiteY42" fmla="*/ 36 h 150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2192000" h="1508125">
                <a:moveTo>
                  <a:pt x="7810500" y="36"/>
                </a:moveTo>
                <a:cubicBezTo>
                  <a:pt x="7915276" y="-3139"/>
                  <a:pt x="8045450" y="200061"/>
                  <a:pt x="8153401" y="209586"/>
                </a:cubicBezTo>
                <a:cubicBezTo>
                  <a:pt x="8261350" y="219111"/>
                  <a:pt x="8343900" y="50836"/>
                  <a:pt x="8458200" y="57186"/>
                </a:cubicBezTo>
                <a:cubicBezTo>
                  <a:pt x="8572500" y="63536"/>
                  <a:pt x="8728075" y="247686"/>
                  <a:pt x="8839200" y="247686"/>
                </a:cubicBezTo>
                <a:cubicBezTo>
                  <a:pt x="8950325" y="247686"/>
                  <a:pt x="9020175" y="66711"/>
                  <a:pt x="9124950" y="57186"/>
                </a:cubicBezTo>
                <a:cubicBezTo>
                  <a:pt x="9229725" y="47661"/>
                  <a:pt x="9359900" y="190536"/>
                  <a:pt x="9467850" y="190536"/>
                </a:cubicBezTo>
                <a:cubicBezTo>
                  <a:pt x="9575800" y="190536"/>
                  <a:pt x="9658350" y="50836"/>
                  <a:pt x="9772650" y="57186"/>
                </a:cubicBezTo>
                <a:cubicBezTo>
                  <a:pt x="9886950" y="63536"/>
                  <a:pt x="10045700" y="225461"/>
                  <a:pt x="10153650" y="228636"/>
                </a:cubicBezTo>
                <a:cubicBezTo>
                  <a:pt x="10261600" y="231811"/>
                  <a:pt x="10309225" y="76236"/>
                  <a:pt x="10420350" y="76236"/>
                </a:cubicBezTo>
                <a:cubicBezTo>
                  <a:pt x="10531475" y="76236"/>
                  <a:pt x="10706100" y="234986"/>
                  <a:pt x="10820400" y="228636"/>
                </a:cubicBezTo>
                <a:cubicBezTo>
                  <a:pt x="10934700" y="222286"/>
                  <a:pt x="10995025" y="41311"/>
                  <a:pt x="11106150" y="38136"/>
                </a:cubicBezTo>
                <a:cubicBezTo>
                  <a:pt x="11217275" y="34961"/>
                  <a:pt x="11382375" y="206411"/>
                  <a:pt x="11487150" y="209586"/>
                </a:cubicBezTo>
                <a:cubicBezTo>
                  <a:pt x="11591925" y="212761"/>
                  <a:pt x="11607800" y="47661"/>
                  <a:pt x="11734800" y="57186"/>
                </a:cubicBezTo>
                <a:cubicBezTo>
                  <a:pt x="11845925" y="65521"/>
                  <a:pt x="12044561" y="56839"/>
                  <a:pt x="12190326" y="197047"/>
                </a:cubicBezTo>
                <a:lnTo>
                  <a:pt x="12192000" y="199031"/>
                </a:lnTo>
                <a:lnTo>
                  <a:pt x="12192000" y="1508125"/>
                </a:lnTo>
                <a:lnTo>
                  <a:pt x="0" y="1508125"/>
                </a:lnTo>
                <a:lnTo>
                  <a:pt x="0" y="61356"/>
                </a:lnTo>
                <a:lnTo>
                  <a:pt x="18604" y="65428"/>
                </a:lnTo>
                <a:cubicBezTo>
                  <a:pt x="110629" y="97072"/>
                  <a:pt x="229394" y="206808"/>
                  <a:pt x="323850" y="209586"/>
                </a:cubicBezTo>
                <a:cubicBezTo>
                  <a:pt x="431800" y="212761"/>
                  <a:pt x="511175" y="76236"/>
                  <a:pt x="628650" y="76236"/>
                </a:cubicBezTo>
                <a:cubicBezTo>
                  <a:pt x="746125" y="76236"/>
                  <a:pt x="917575" y="215936"/>
                  <a:pt x="1028700" y="209586"/>
                </a:cubicBezTo>
                <a:cubicBezTo>
                  <a:pt x="1139825" y="203236"/>
                  <a:pt x="1193800" y="31786"/>
                  <a:pt x="1295400" y="38136"/>
                </a:cubicBezTo>
                <a:cubicBezTo>
                  <a:pt x="1397000" y="44486"/>
                  <a:pt x="1530350" y="244511"/>
                  <a:pt x="1638300" y="247686"/>
                </a:cubicBezTo>
                <a:cubicBezTo>
                  <a:pt x="1746250" y="250861"/>
                  <a:pt x="1831976" y="54011"/>
                  <a:pt x="1943100" y="57186"/>
                </a:cubicBezTo>
                <a:cubicBezTo>
                  <a:pt x="2054225" y="60361"/>
                  <a:pt x="2200276" y="263561"/>
                  <a:pt x="2305051" y="266736"/>
                </a:cubicBezTo>
                <a:cubicBezTo>
                  <a:pt x="2409825" y="269911"/>
                  <a:pt x="2466976" y="76236"/>
                  <a:pt x="2571750" y="76236"/>
                </a:cubicBezTo>
                <a:cubicBezTo>
                  <a:pt x="2676525" y="76236"/>
                  <a:pt x="2819401" y="263561"/>
                  <a:pt x="2933700" y="266736"/>
                </a:cubicBezTo>
                <a:cubicBezTo>
                  <a:pt x="3048000" y="269911"/>
                  <a:pt x="3143251" y="98461"/>
                  <a:pt x="3257550" y="95286"/>
                </a:cubicBezTo>
                <a:cubicBezTo>
                  <a:pt x="3371850" y="92111"/>
                  <a:pt x="3514726" y="257211"/>
                  <a:pt x="3619500" y="247686"/>
                </a:cubicBezTo>
                <a:cubicBezTo>
                  <a:pt x="3724275" y="238161"/>
                  <a:pt x="3778252" y="47661"/>
                  <a:pt x="3886200" y="38136"/>
                </a:cubicBezTo>
                <a:cubicBezTo>
                  <a:pt x="3994150" y="28611"/>
                  <a:pt x="4159251" y="190536"/>
                  <a:pt x="4267201" y="190536"/>
                </a:cubicBezTo>
                <a:cubicBezTo>
                  <a:pt x="4375153" y="190536"/>
                  <a:pt x="4432302" y="34961"/>
                  <a:pt x="4533902" y="38136"/>
                </a:cubicBezTo>
                <a:cubicBezTo>
                  <a:pt x="4635501" y="41311"/>
                  <a:pt x="4765676" y="209586"/>
                  <a:pt x="4876801" y="209586"/>
                </a:cubicBezTo>
                <a:cubicBezTo>
                  <a:pt x="4987926" y="209586"/>
                  <a:pt x="5102227" y="34961"/>
                  <a:pt x="5200652" y="38136"/>
                </a:cubicBezTo>
                <a:cubicBezTo>
                  <a:pt x="5299077" y="41311"/>
                  <a:pt x="5356226" y="225461"/>
                  <a:pt x="5467352" y="228636"/>
                </a:cubicBezTo>
                <a:cubicBezTo>
                  <a:pt x="5578476" y="231811"/>
                  <a:pt x="5753102" y="60361"/>
                  <a:pt x="5867402" y="57186"/>
                </a:cubicBezTo>
                <a:cubicBezTo>
                  <a:pt x="5981700" y="54011"/>
                  <a:pt x="6045200" y="215936"/>
                  <a:pt x="6153151" y="209586"/>
                </a:cubicBezTo>
                <a:cubicBezTo>
                  <a:pt x="6261101" y="203236"/>
                  <a:pt x="6397625" y="19086"/>
                  <a:pt x="6515101" y="19086"/>
                </a:cubicBezTo>
                <a:cubicBezTo>
                  <a:pt x="6632576" y="19086"/>
                  <a:pt x="6750051" y="209586"/>
                  <a:pt x="6858000" y="209586"/>
                </a:cubicBezTo>
                <a:cubicBezTo>
                  <a:pt x="6965951" y="209586"/>
                  <a:pt x="7051675" y="15911"/>
                  <a:pt x="7162800" y="19086"/>
                </a:cubicBezTo>
                <a:cubicBezTo>
                  <a:pt x="7273926" y="22261"/>
                  <a:pt x="7416800" y="231811"/>
                  <a:pt x="7524750" y="228636"/>
                </a:cubicBezTo>
                <a:cubicBezTo>
                  <a:pt x="7632701" y="225461"/>
                  <a:pt x="7705726" y="3211"/>
                  <a:pt x="7810500" y="36"/>
                </a:cubicBezTo>
                <a:close/>
              </a:path>
            </a:pathLst>
          </a:custGeom>
          <a:solidFill>
            <a:srgbClr val="CAEFFB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2" name="任意多边形: 形状 3">
            <a:extLst>
              <a:ext uri="{FF2B5EF4-FFF2-40B4-BE49-F238E27FC236}">
                <a16:creationId xmlns:a16="http://schemas.microsoft.com/office/drawing/2014/main" id="{07520E4D-2FC0-4D68-8123-FBBB2C5C0E97}"/>
              </a:ext>
            </a:extLst>
          </p:cNvPr>
          <p:cNvSpPr/>
          <p:nvPr/>
        </p:nvSpPr>
        <p:spPr>
          <a:xfrm>
            <a:off x="0" y="5616576"/>
            <a:ext cx="12192000" cy="1241425"/>
          </a:xfrm>
          <a:custGeom>
            <a:avLst/>
            <a:gdLst>
              <a:gd name="connsiteX0" fmla="*/ 8096251 w 12192000"/>
              <a:gd name="connsiteY0" fmla="*/ 36 h 1241425"/>
              <a:gd name="connsiteX1" fmla="*/ 8439150 w 12192000"/>
              <a:gd name="connsiteY1" fmla="*/ 209586 h 1241425"/>
              <a:gd name="connsiteX2" fmla="*/ 8743950 w 12192000"/>
              <a:gd name="connsiteY2" fmla="*/ 57186 h 1241425"/>
              <a:gd name="connsiteX3" fmla="*/ 9124950 w 12192000"/>
              <a:gd name="connsiteY3" fmla="*/ 247686 h 1241425"/>
              <a:gd name="connsiteX4" fmla="*/ 9410700 w 12192000"/>
              <a:gd name="connsiteY4" fmla="*/ 57186 h 1241425"/>
              <a:gd name="connsiteX5" fmla="*/ 9753600 w 12192000"/>
              <a:gd name="connsiteY5" fmla="*/ 190536 h 1241425"/>
              <a:gd name="connsiteX6" fmla="*/ 10058400 w 12192000"/>
              <a:gd name="connsiteY6" fmla="*/ 57186 h 1241425"/>
              <a:gd name="connsiteX7" fmla="*/ 10439400 w 12192000"/>
              <a:gd name="connsiteY7" fmla="*/ 228636 h 1241425"/>
              <a:gd name="connsiteX8" fmla="*/ 10706100 w 12192000"/>
              <a:gd name="connsiteY8" fmla="*/ 76236 h 1241425"/>
              <a:gd name="connsiteX9" fmla="*/ 11106150 w 12192000"/>
              <a:gd name="connsiteY9" fmla="*/ 228636 h 1241425"/>
              <a:gd name="connsiteX10" fmla="*/ 11391900 w 12192000"/>
              <a:gd name="connsiteY10" fmla="*/ 38136 h 1241425"/>
              <a:gd name="connsiteX11" fmla="*/ 11772900 w 12192000"/>
              <a:gd name="connsiteY11" fmla="*/ 209586 h 1241425"/>
              <a:gd name="connsiteX12" fmla="*/ 12020550 w 12192000"/>
              <a:gd name="connsiteY12" fmla="*/ 57186 h 1241425"/>
              <a:gd name="connsiteX13" fmla="*/ 12133957 w 12192000"/>
              <a:gd name="connsiteY13" fmla="*/ 64032 h 1241425"/>
              <a:gd name="connsiteX14" fmla="*/ 12192000 w 12192000"/>
              <a:gd name="connsiteY14" fmla="*/ 70611 h 1241425"/>
              <a:gd name="connsiteX15" fmla="*/ 12192000 w 12192000"/>
              <a:gd name="connsiteY15" fmla="*/ 1241425 h 1241425"/>
              <a:gd name="connsiteX16" fmla="*/ 0 w 12192000"/>
              <a:gd name="connsiteY16" fmla="*/ 1241425 h 1241425"/>
              <a:gd name="connsiteX17" fmla="*/ 0 w 12192000"/>
              <a:gd name="connsiteY17" fmla="*/ 191021 h 1241425"/>
              <a:gd name="connsiteX18" fmla="*/ 38100 w 12192000"/>
              <a:gd name="connsiteY18" fmla="*/ 171486 h 1241425"/>
              <a:gd name="connsiteX19" fmla="*/ 266700 w 12192000"/>
              <a:gd name="connsiteY19" fmla="*/ 57186 h 1241425"/>
              <a:gd name="connsiteX20" fmla="*/ 609600 w 12192000"/>
              <a:gd name="connsiteY20" fmla="*/ 209586 h 1241425"/>
              <a:gd name="connsiteX21" fmla="*/ 914400 w 12192000"/>
              <a:gd name="connsiteY21" fmla="*/ 76236 h 1241425"/>
              <a:gd name="connsiteX22" fmla="*/ 1314450 w 12192000"/>
              <a:gd name="connsiteY22" fmla="*/ 209586 h 1241425"/>
              <a:gd name="connsiteX23" fmla="*/ 1581150 w 12192000"/>
              <a:gd name="connsiteY23" fmla="*/ 38136 h 1241425"/>
              <a:gd name="connsiteX24" fmla="*/ 1924050 w 12192000"/>
              <a:gd name="connsiteY24" fmla="*/ 247686 h 1241425"/>
              <a:gd name="connsiteX25" fmla="*/ 2228850 w 12192000"/>
              <a:gd name="connsiteY25" fmla="*/ 57186 h 1241425"/>
              <a:gd name="connsiteX26" fmla="*/ 2590800 w 12192000"/>
              <a:gd name="connsiteY26" fmla="*/ 266736 h 1241425"/>
              <a:gd name="connsiteX27" fmla="*/ 2857501 w 12192000"/>
              <a:gd name="connsiteY27" fmla="*/ 76236 h 1241425"/>
              <a:gd name="connsiteX28" fmla="*/ 3219450 w 12192000"/>
              <a:gd name="connsiteY28" fmla="*/ 266736 h 1241425"/>
              <a:gd name="connsiteX29" fmla="*/ 3543300 w 12192000"/>
              <a:gd name="connsiteY29" fmla="*/ 95286 h 1241425"/>
              <a:gd name="connsiteX30" fmla="*/ 3905250 w 12192000"/>
              <a:gd name="connsiteY30" fmla="*/ 247686 h 1241425"/>
              <a:gd name="connsiteX31" fmla="*/ 4171951 w 12192000"/>
              <a:gd name="connsiteY31" fmla="*/ 38136 h 1241425"/>
              <a:gd name="connsiteX32" fmla="*/ 4552951 w 12192000"/>
              <a:gd name="connsiteY32" fmla="*/ 190536 h 1241425"/>
              <a:gd name="connsiteX33" fmla="*/ 4819651 w 12192000"/>
              <a:gd name="connsiteY33" fmla="*/ 38136 h 1241425"/>
              <a:gd name="connsiteX34" fmla="*/ 5162552 w 12192000"/>
              <a:gd name="connsiteY34" fmla="*/ 209586 h 1241425"/>
              <a:gd name="connsiteX35" fmla="*/ 5486401 w 12192000"/>
              <a:gd name="connsiteY35" fmla="*/ 38136 h 1241425"/>
              <a:gd name="connsiteX36" fmla="*/ 5753102 w 12192000"/>
              <a:gd name="connsiteY36" fmla="*/ 228636 h 1241425"/>
              <a:gd name="connsiteX37" fmla="*/ 6153151 w 12192000"/>
              <a:gd name="connsiteY37" fmla="*/ 57186 h 1241425"/>
              <a:gd name="connsiteX38" fmla="*/ 6438900 w 12192000"/>
              <a:gd name="connsiteY38" fmla="*/ 209586 h 1241425"/>
              <a:gd name="connsiteX39" fmla="*/ 6800850 w 12192000"/>
              <a:gd name="connsiteY39" fmla="*/ 19086 h 1241425"/>
              <a:gd name="connsiteX40" fmla="*/ 7143750 w 12192000"/>
              <a:gd name="connsiteY40" fmla="*/ 209586 h 1241425"/>
              <a:gd name="connsiteX41" fmla="*/ 7448550 w 12192000"/>
              <a:gd name="connsiteY41" fmla="*/ 19086 h 1241425"/>
              <a:gd name="connsiteX42" fmla="*/ 7810500 w 12192000"/>
              <a:gd name="connsiteY42" fmla="*/ 228636 h 1241425"/>
              <a:gd name="connsiteX43" fmla="*/ 8096251 w 12192000"/>
              <a:gd name="connsiteY43" fmla="*/ 36 h 124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2192000" h="1241425">
                <a:moveTo>
                  <a:pt x="8096251" y="36"/>
                </a:moveTo>
                <a:cubicBezTo>
                  <a:pt x="8201025" y="-3139"/>
                  <a:pt x="8331200" y="200061"/>
                  <a:pt x="8439150" y="209586"/>
                </a:cubicBezTo>
                <a:cubicBezTo>
                  <a:pt x="8547100" y="219111"/>
                  <a:pt x="8629650" y="50836"/>
                  <a:pt x="8743950" y="57186"/>
                </a:cubicBezTo>
                <a:cubicBezTo>
                  <a:pt x="8858250" y="63536"/>
                  <a:pt x="9013825" y="247686"/>
                  <a:pt x="9124950" y="247686"/>
                </a:cubicBezTo>
                <a:cubicBezTo>
                  <a:pt x="9236075" y="247686"/>
                  <a:pt x="9305925" y="66711"/>
                  <a:pt x="9410700" y="57186"/>
                </a:cubicBezTo>
                <a:cubicBezTo>
                  <a:pt x="9515475" y="47661"/>
                  <a:pt x="9645650" y="190536"/>
                  <a:pt x="9753600" y="190536"/>
                </a:cubicBezTo>
                <a:cubicBezTo>
                  <a:pt x="9861550" y="190536"/>
                  <a:pt x="9944100" y="50836"/>
                  <a:pt x="10058400" y="57186"/>
                </a:cubicBezTo>
                <a:cubicBezTo>
                  <a:pt x="10172700" y="63536"/>
                  <a:pt x="10331450" y="225461"/>
                  <a:pt x="10439400" y="228636"/>
                </a:cubicBezTo>
                <a:cubicBezTo>
                  <a:pt x="10547350" y="231811"/>
                  <a:pt x="10594975" y="76236"/>
                  <a:pt x="10706100" y="76236"/>
                </a:cubicBezTo>
                <a:cubicBezTo>
                  <a:pt x="10817225" y="76236"/>
                  <a:pt x="10991850" y="234986"/>
                  <a:pt x="11106150" y="228636"/>
                </a:cubicBezTo>
                <a:cubicBezTo>
                  <a:pt x="11220450" y="222286"/>
                  <a:pt x="11280775" y="41311"/>
                  <a:pt x="11391900" y="38136"/>
                </a:cubicBezTo>
                <a:cubicBezTo>
                  <a:pt x="11503025" y="34961"/>
                  <a:pt x="11668125" y="206411"/>
                  <a:pt x="11772900" y="209586"/>
                </a:cubicBezTo>
                <a:cubicBezTo>
                  <a:pt x="11877675" y="212761"/>
                  <a:pt x="11893550" y="47661"/>
                  <a:pt x="12020550" y="57186"/>
                </a:cubicBezTo>
                <a:cubicBezTo>
                  <a:pt x="12052300" y="59568"/>
                  <a:pt x="12091194" y="60560"/>
                  <a:pt x="12133957" y="64032"/>
                </a:cubicBezTo>
                <a:lnTo>
                  <a:pt x="12192000" y="70611"/>
                </a:lnTo>
                <a:lnTo>
                  <a:pt x="12192000" y="1241425"/>
                </a:lnTo>
                <a:lnTo>
                  <a:pt x="0" y="1241425"/>
                </a:lnTo>
                <a:lnTo>
                  <a:pt x="0" y="191021"/>
                </a:lnTo>
                <a:lnTo>
                  <a:pt x="38100" y="171486"/>
                </a:lnTo>
                <a:cubicBezTo>
                  <a:pt x="168275" y="104811"/>
                  <a:pt x="171450" y="50836"/>
                  <a:pt x="266700" y="57186"/>
                </a:cubicBezTo>
                <a:cubicBezTo>
                  <a:pt x="361950" y="63536"/>
                  <a:pt x="501650" y="206411"/>
                  <a:pt x="609600" y="209586"/>
                </a:cubicBezTo>
                <a:cubicBezTo>
                  <a:pt x="717550" y="212761"/>
                  <a:pt x="796925" y="76236"/>
                  <a:pt x="914400" y="76236"/>
                </a:cubicBezTo>
                <a:cubicBezTo>
                  <a:pt x="1031875" y="76236"/>
                  <a:pt x="1203325" y="215936"/>
                  <a:pt x="1314450" y="209586"/>
                </a:cubicBezTo>
                <a:cubicBezTo>
                  <a:pt x="1425575" y="203236"/>
                  <a:pt x="1479551" y="31786"/>
                  <a:pt x="1581150" y="38136"/>
                </a:cubicBezTo>
                <a:cubicBezTo>
                  <a:pt x="1682750" y="44486"/>
                  <a:pt x="1816101" y="244511"/>
                  <a:pt x="1924050" y="247686"/>
                </a:cubicBezTo>
                <a:cubicBezTo>
                  <a:pt x="2032000" y="250861"/>
                  <a:pt x="2117725" y="54011"/>
                  <a:pt x="2228850" y="57186"/>
                </a:cubicBezTo>
                <a:cubicBezTo>
                  <a:pt x="2339975" y="60361"/>
                  <a:pt x="2486026" y="263561"/>
                  <a:pt x="2590800" y="266736"/>
                </a:cubicBezTo>
                <a:cubicBezTo>
                  <a:pt x="2695575" y="269911"/>
                  <a:pt x="2752725" y="76236"/>
                  <a:pt x="2857501" y="76236"/>
                </a:cubicBezTo>
                <a:cubicBezTo>
                  <a:pt x="2962275" y="76236"/>
                  <a:pt x="3105150" y="263561"/>
                  <a:pt x="3219450" y="266736"/>
                </a:cubicBezTo>
                <a:cubicBezTo>
                  <a:pt x="3333750" y="269911"/>
                  <a:pt x="3429000" y="98461"/>
                  <a:pt x="3543300" y="95286"/>
                </a:cubicBezTo>
                <a:cubicBezTo>
                  <a:pt x="3657600" y="92111"/>
                  <a:pt x="3800476" y="257211"/>
                  <a:pt x="3905250" y="247686"/>
                </a:cubicBezTo>
                <a:cubicBezTo>
                  <a:pt x="4010025" y="238161"/>
                  <a:pt x="4064000" y="47661"/>
                  <a:pt x="4171951" y="38136"/>
                </a:cubicBezTo>
                <a:cubicBezTo>
                  <a:pt x="4279902" y="28611"/>
                  <a:pt x="4445002" y="190536"/>
                  <a:pt x="4552951" y="190536"/>
                </a:cubicBezTo>
                <a:cubicBezTo>
                  <a:pt x="4660901" y="190536"/>
                  <a:pt x="4718051" y="34961"/>
                  <a:pt x="4819651" y="38136"/>
                </a:cubicBezTo>
                <a:cubicBezTo>
                  <a:pt x="4921252" y="41311"/>
                  <a:pt x="5051426" y="209586"/>
                  <a:pt x="5162552" y="209586"/>
                </a:cubicBezTo>
                <a:cubicBezTo>
                  <a:pt x="5273676" y="209586"/>
                  <a:pt x="5387976" y="34961"/>
                  <a:pt x="5486401" y="38136"/>
                </a:cubicBezTo>
                <a:cubicBezTo>
                  <a:pt x="5584826" y="41311"/>
                  <a:pt x="5641975" y="225461"/>
                  <a:pt x="5753102" y="228636"/>
                </a:cubicBezTo>
                <a:cubicBezTo>
                  <a:pt x="5864227" y="231811"/>
                  <a:pt x="6038850" y="60361"/>
                  <a:pt x="6153151" y="57186"/>
                </a:cubicBezTo>
                <a:cubicBezTo>
                  <a:pt x="6267451" y="54011"/>
                  <a:pt x="6330951" y="215936"/>
                  <a:pt x="6438900" y="209586"/>
                </a:cubicBezTo>
                <a:cubicBezTo>
                  <a:pt x="6546851" y="203236"/>
                  <a:pt x="6683375" y="19086"/>
                  <a:pt x="6800850" y="19086"/>
                </a:cubicBezTo>
                <a:cubicBezTo>
                  <a:pt x="6918325" y="19086"/>
                  <a:pt x="7035801" y="209586"/>
                  <a:pt x="7143750" y="209586"/>
                </a:cubicBezTo>
                <a:cubicBezTo>
                  <a:pt x="7251700" y="209586"/>
                  <a:pt x="7337426" y="15911"/>
                  <a:pt x="7448550" y="19086"/>
                </a:cubicBezTo>
                <a:cubicBezTo>
                  <a:pt x="7559675" y="22261"/>
                  <a:pt x="7702551" y="231811"/>
                  <a:pt x="7810500" y="228636"/>
                </a:cubicBezTo>
                <a:cubicBezTo>
                  <a:pt x="7918451" y="225461"/>
                  <a:pt x="7991475" y="3211"/>
                  <a:pt x="8096251" y="36"/>
                </a:cubicBezTo>
                <a:close/>
              </a:path>
            </a:pathLst>
          </a:custGeom>
          <a:solidFill>
            <a:srgbClr val="00AAE5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3" name="任意多边形: 形状 4">
            <a:extLst>
              <a:ext uri="{FF2B5EF4-FFF2-40B4-BE49-F238E27FC236}">
                <a16:creationId xmlns:a16="http://schemas.microsoft.com/office/drawing/2014/main" id="{00B6F760-F036-4EFE-BE9D-4CCCAA3460F4}"/>
              </a:ext>
            </a:extLst>
          </p:cNvPr>
          <p:cNvSpPr/>
          <p:nvPr/>
        </p:nvSpPr>
        <p:spPr>
          <a:xfrm>
            <a:off x="0" y="5959476"/>
            <a:ext cx="12192000" cy="898525"/>
          </a:xfrm>
          <a:custGeom>
            <a:avLst/>
            <a:gdLst>
              <a:gd name="connsiteX0" fmla="*/ 7810500 w 12192000"/>
              <a:gd name="connsiteY0" fmla="*/ 36 h 898525"/>
              <a:gd name="connsiteX1" fmla="*/ 8153401 w 12192000"/>
              <a:gd name="connsiteY1" fmla="*/ 209586 h 898525"/>
              <a:gd name="connsiteX2" fmla="*/ 8458200 w 12192000"/>
              <a:gd name="connsiteY2" fmla="*/ 57186 h 898525"/>
              <a:gd name="connsiteX3" fmla="*/ 8839200 w 12192000"/>
              <a:gd name="connsiteY3" fmla="*/ 247686 h 898525"/>
              <a:gd name="connsiteX4" fmla="*/ 9124950 w 12192000"/>
              <a:gd name="connsiteY4" fmla="*/ 57186 h 898525"/>
              <a:gd name="connsiteX5" fmla="*/ 9467850 w 12192000"/>
              <a:gd name="connsiteY5" fmla="*/ 190536 h 898525"/>
              <a:gd name="connsiteX6" fmla="*/ 9772650 w 12192000"/>
              <a:gd name="connsiteY6" fmla="*/ 57186 h 898525"/>
              <a:gd name="connsiteX7" fmla="*/ 10153650 w 12192000"/>
              <a:gd name="connsiteY7" fmla="*/ 228636 h 898525"/>
              <a:gd name="connsiteX8" fmla="*/ 10420350 w 12192000"/>
              <a:gd name="connsiteY8" fmla="*/ 76236 h 898525"/>
              <a:gd name="connsiteX9" fmla="*/ 10820400 w 12192000"/>
              <a:gd name="connsiteY9" fmla="*/ 228636 h 898525"/>
              <a:gd name="connsiteX10" fmla="*/ 11106150 w 12192000"/>
              <a:gd name="connsiteY10" fmla="*/ 38136 h 898525"/>
              <a:gd name="connsiteX11" fmla="*/ 11487150 w 12192000"/>
              <a:gd name="connsiteY11" fmla="*/ 209586 h 898525"/>
              <a:gd name="connsiteX12" fmla="*/ 11734800 w 12192000"/>
              <a:gd name="connsiteY12" fmla="*/ 57186 h 898525"/>
              <a:gd name="connsiteX13" fmla="*/ 12190326 w 12192000"/>
              <a:gd name="connsiteY13" fmla="*/ 197047 h 898525"/>
              <a:gd name="connsiteX14" fmla="*/ 12192000 w 12192000"/>
              <a:gd name="connsiteY14" fmla="*/ 199031 h 898525"/>
              <a:gd name="connsiteX15" fmla="*/ 12192000 w 12192000"/>
              <a:gd name="connsiteY15" fmla="*/ 898525 h 898525"/>
              <a:gd name="connsiteX16" fmla="*/ 0 w 12192000"/>
              <a:gd name="connsiteY16" fmla="*/ 898525 h 898525"/>
              <a:gd name="connsiteX17" fmla="*/ 0 w 12192000"/>
              <a:gd name="connsiteY17" fmla="*/ 61356 h 898525"/>
              <a:gd name="connsiteX18" fmla="*/ 18604 w 12192000"/>
              <a:gd name="connsiteY18" fmla="*/ 65428 h 898525"/>
              <a:gd name="connsiteX19" fmla="*/ 323850 w 12192000"/>
              <a:gd name="connsiteY19" fmla="*/ 209586 h 898525"/>
              <a:gd name="connsiteX20" fmla="*/ 628650 w 12192000"/>
              <a:gd name="connsiteY20" fmla="*/ 76236 h 898525"/>
              <a:gd name="connsiteX21" fmla="*/ 1028700 w 12192000"/>
              <a:gd name="connsiteY21" fmla="*/ 209586 h 898525"/>
              <a:gd name="connsiteX22" fmla="*/ 1295400 w 12192000"/>
              <a:gd name="connsiteY22" fmla="*/ 38136 h 898525"/>
              <a:gd name="connsiteX23" fmla="*/ 1638300 w 12192000"/>
              <a:gd name="connsiteY23" fmla="*/ 247686 h 898525"/>
              <a:gd name="connsiteX24" fmla="*/ 1943100 w 12192000"/>
              <a:gd name="connsiteY24" fmla="*/ 57186 h 898525"/>
              <a:gd name="connsiteX25" fmla="*/ 2305051 w 12192000"/>
              <a:gd name="connsiteY25" fmla="*/ 266736 h 898525"/>
              <a:gd name="connsiteX26" fmla="*/ 2571750 w 12192000"/>
              <a:gd name="connsiteY26" fmla="*/ 76236 h 898525"/>
              <a:gd name="connsiteX27" fmla="*/ 2933700 w 12192000"/>
              <a:gd name="connsiteY27" fmla="*/ 266736 h 898525"/>
              <a:gd name="connsiteX28" fmla="*/ 3257550 w 12192000"/>
              <a:gd name="connsiteY28" fmla="*/ 95286 h 898525"/>
              <a:gd name="connsiteX29" fmla="*/ 3619500 w 12192000"/>
              <a:gd name="connsiteY29" fmla="*/ 247686 h 898525"/>
              <a:gd name="connsiteX30" fmla="*/ 3886200 w 12192000"/>
              <a:gd name="connsiteY30" fmla="*/ 38136 h 898525"/>
              <a:gd name="connsiteX31" fmla="*/ 4267201 w 12192000"/>
              <a:gd name="connsiteY31" fmla="*/ 190536 h 898525"/>
              <a:gd name="connsiteX32" fmla="*/ 4533902 w 12192000"/>
              <a:gd name="connsiteY32" fmla="*/ 38136 h 898525"/>
              <a:gd name="connsiteX33" fmla="*/ 4876801 w 12192000"/>
              <a:gd name="connsiteY33" fmla="*/ 209586 h 898525"/>
              <a:gd name="connsiteX34" fmla="*/ 5200652 w 12192000"/>
              <a:gd name="connsiteY34" fmla="*/ 38136 h 898525"/>
              <a:gd name="connsiteX35" fmla="*/ 5467352 w 12192000"/>
              <a:gd name="connsiteY35" fmla="*/ 228636 h 898525"/>
              <a:gd name="connsiteX36" fmla="*/ 5867402 w 12192000"/>
              <a:gd name="connsiteY36" fmla="*/ 57186 h 898525"/>
              <a:gd name="connsiteX37" fmla="*/ 6153151 w 12192000"/>
              <a:gd name="connsiteY37" fmla="*/ 209586 h 898525"/>
              <a:gd name="connsiteX38" fmla="*/ 6515101 w 12192000"/>
              <a:gd name="connsiteY38" fmla="*/ 19086 h 898525"/>
              <a:gd name="connsiteX39" fmla="*/ 6858000 w 12192000"/>
              <a:gd name="connsiteY39" fmla="*/ 209586 h 898525"/>
              <a:gd name="connsiteX40" fmla="*/ 7162800 w 12192000"/>
              <a:gd name="connsiteY40" fmla="*/ 19086 h 898525"/>
              <a:gd name="connsiteX41" fmla="*/ 7524750 w 12192000"/>
              <a:gd name="connsiteY41" fmla="*/ 228636 h 898525"/>
              <a:gd name="connsiteX42" fmla="*/ 7810500 w 12192000"/>
              <a:gd name="connsiteY42" fmla="*/ 36 h 898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2192000" h="898525">
                <a:moveTo>
                  <a:pt x="7810500" y="36"/>
                </a:moveTo>
                <a:cubicBezTo>
                  <a:pt x="7915276" y="-3139"/>
                  <a:pt x="8045450" y="200061"/>
                  <a:pt x="8153401" y="209586"/>
                </a:cubicBezTo>
                <a:cubicBezTo>
                  <a:pt x="8261350" y="219111"/>
                  <a:pt x="8343900" y="50836"/>
                  <a:pt x="8458200" y="57186"/>
                </a:cubicBezTo>
                <a:cubicBezTo>
                  <a:pt x="8572500" y="63536"/>
                  <a:pt x="8728075" y="247686"/>
                  <a:pt x="8839200" y="247686"/>
                </a:cubicBezTo>
                <a:cubicBezTo>
                  <a:pt x="8950325" y="247686"/>
                  <a:pt x="9020175" y="66711"/>
                  <a:pt x="9124950" y="57186"/>
                </a:cubicBezTo>
                <a:cubicBezTo>
                  <a:pt x="9229725" y="47661"/>
                  <a:pt x="9359900" y="190536"/>
                  <a:pt x="9467850" y="190536"/>
                </a:cubicBezTo>
                <a:cubicBezTo>
                  <a:pt x="9575800" y="190536"/>
                  <a:pt x="9658350" y="50836"/>
                  <a:pt x="9772650" y="57186"/>
                </a:cubicBezTo>
                <a:cubicBezTo>
                  <a:pt x="9886950" y="63536"/>
                  <a:pt x="10045700" y="225461"/>
                  <a:pt x="10153650" y="228636"/>
                </a:cubicBezTo>
                <a:cubicBezTo>
                  <a:pt x="10261600" y="231811"/>
                  <a:pt x="10309225" y="76236"/>
                  <a:pt x="10420350" y="76236"/>
                </a:cubicBezTo>
                <a:cubicBezTo>
                  <a:pt x="10531475" y="76236"/>
                  <a:pt x="10706100" y="234986"/>
                  <a:pt x="10820400" y="228636"/>
                </a:cubicBezTo>
                <a:cubicBezTo>
                  <a:pt x="10934700" y="222286"/>
                  <a:pt x="10995025" y="41311"/>
                  <a:pt x="11106150" y="38136"/>
                </a:cubicBezTo>
                <a:cubicBezTo>
                  <a:pt x="11217275" y="34961"/>
                  <a:pt x="11382375" y="206411"/>
                  <a:pt x="11487150" y="209586"/>
                </a:cubicBezTo>
                <a:cubicBezTo>
                  <a:pt x="11591925" y="212761"/>
                  <a:pt x="11607800" y="47661"/>
                  <a:pt x="11734800" y="57186"/>
                </a:cubicBezTo>
                <a:cubicBezTo>
                  <a:pt x="11845925" y="65521"/>
                  <a:pt x="12044561" y="56839"/>
                  <a:pt x="12190326" y="197047"/>
                </a:cubicBezTo>
                <a:lnTo>
                  <a:pt x="12192000" y="199031"/>
                </a:lnTo>
                <a:lnTo>
                  <a:pt x="12192000" y="898525"/>
                </a:lnTo>
                <a:lnTo>
                  <a:pt x="0" y="898525"/>
                </a:lnTo>
                <a:lnTo>
                  <a:pt x="0" y="61356"/>
                </a:lnTo>
                <a:lnTo>
                  <a:pt x="18604" y="65428"/>
                </a:lnTo>
                <a:cubicBezTo>
                  <a:pt x="110629" y="97072"/>
                  <a:pt x="229394" y="206808"/>
                  <a:pt x="323850" y="209586"/>
                </a:cubicBezTo>
                <a:cubicBezTo>
                  <a:pt x="431800" y="212761"/>
                  <a:pt x="511175" y="76236"/>
                  <a:pt x="628650" y="76236"/>
                </a:cubicBezTo>
                <a:cubicBezTo>
                  <a:pt x="746125" y="76236"/>
                  <a:pt x="917575" y="215936"/>
                  <a:pt x="1028700" y="209586"/>
                </a:cubicBezTo>
                <a:cubicBezTo>
                  <a:pt x="1139825" y="203236"/>
                  <a:pt x="1193800" y="31786"/>
                  <a:pt x="1295400" y="38136"/>
                </a:cubicBezTo>
                <a:cubicBezTo>
                  <a:pt x="1397000" y="44486"/>
                  <a:pt x="1530350" y="244511"/>
                  <a:pt x="1638300" y="247686"/>
                </a:cubicBezTo>
                <a:cubicBezTo>
                  <a:pt x="1746250" y="250861"/>
                  <a:pt x="1831976" y="54011"/>
                  <a:pt x="1943100" y="57186"/>
                </a:cubicBezTo>
                <a:cubicBezTo>
                  <a:pt x="2054225" y="60361"/>
                  <a:pt x="2200276" y="263561"/>
                  <a:pt x="2305051" y="266736"/>
                </a:cubicBezTo>
                <a:cubicBezTo>
                  <a:pt x="2409825" y="269911"/>
                  <a:pt x="2466976" y="76236"/>
                  <a:pt x="2571750" y="76236"/>
                </a:cubicBezTo>
                <a:cubicBezTo>
                  <a:pt x="2676525" y="76236"/>
                  <a:pt x="2819401" y="263561"/>
                  <a:pt x="2933700" y="266736"/>
                </a:cubicBezTo>
                <a:cubicBezTo>
                  <a:pt x="3048000" y="269911"/>
                  <a:pt x="3143251" y="98461"/>
                  <a:pt x="3257550" y="95286"/>
                </a:cubicBezTo>
                <a:cubicBezTo>
                  <a:pt x="3371850" y="92111"/>
                  <a:pt x="3514726" y="257211"/>
                  <a:pt x="3619500" y="247686"/>
                </a:cubicBezTo>
                <a:cubicBezTo>
                  <a:pt x="3724275" y="238161"/>
                  <a:pt x="3778252" y="47661"/>
                  <a:pt x="3886200" y="38136"/>
                </a:cubicBezTo>
                <a:cubicBezTo>
                  <a:pt x="3994150" y="28611"/>
                  <a:pt x="4159251" y="190536"/>
                  <a:pt x="4267201" y="190536"/>
                </a:cubicBezTo>
                <a:cubicBezTo>
                  <a:pt x="4375153" y="190536"/>
                  <a:pt x="4432302" y="34961"/>
                  <a:pt x="4533902" y="38136"/>
                </a:cubicBezTo>
                <a:cubicBezTo>
                  <a:pt x="4635501" y="41311"/>
                  <a:pt x="4765676" y="209586"/>
                  <a:pt x="4876801" y="209586"/>
                </a:cubicBezTo>
                <a:cubicBezTo>
                  <a:pt x="4987926" y="209586"/>
                  <a:pt x="5102227" y="34961"/>
                  <a:pt x="5200652" y="38136"/>
                </a:cubicBezTo>
                <a:cubicBezTo>
                  <a:pt x="5299077" y="41311"/>
                  <a:pt x="5356226" y="225461"/>
                  <a:pt x="5467352" y="228636"/>
                </a:cubicBezTo>
                <a:cubicBezTo>
                  <a:pt x="5578476" y="231811"/>
                  <a:pt x="5753102" y="60361"/>
                  <a:pt x="5867402" y="57186"/>
                </a:cubicBezTo>
                <a:cubicBezTo>
                  <a:pt x="5981700" y="54011"/>
                  <a:pt x="6045200" y="215936"/>
                  <a:pt x="6153151" y="209586"/>
                </a:cubicBezTo>
                <a:cubicBezTo>
                  <a:pt x="6261101" y="203236"/>
                  <a:pt x="6397625" y="19086"/>
                  <a:pt x="6515101" y="19086"/>
                </a:cubicBezTo>
                <a:cubicBezTo>
                  <a:pt x="6632576" y="19086"/>
                  <a:pt x="6750051" y="209586"/>
                  <a:pt x="6858000" y="209586"/>
                </a:cubicBezTo>
                <a:cubicBezTo>
                  <a:pt x="6965951" y="209586"/>
                  <a:pt x="7051675" y="15911"/>
                  <a:pt x="7162800" y="19086"/>
                </a:cubicBezTo>
                <a:cubicBezTo>
                  <a:pt x="7273926" y="22261"/>
                  <a:pt x="7416800" y="231811"/>
                  <a:pt x="7524750" y="228636"/>
                </a:cubicBezTo>
                <a:cubicBezTo>
                  <a:pt x="7632701" y="225461"/>
                  <a:pt x="7705726" y="3211"/>
                  <a:pt x="7810500" y="36"/>
                </a:cubicBezTo>
                <a:close/>
              </a:path>
            </a:pathLst>
          </a:custGeom>
          <a:solidFill>
            <a:srgbClr val="CAEFFB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4" name="任意多边形: 形状 5">
            <a:extLst>
              <a:ext uri="{FF2B5EF4-FFF2-40B4-BE49-F238E27FC236}">
                <a16:creationId xmlns:a16="http://schemas.microsoft.com/office/drawing/2014/main" id="{0F449F8D-2319-4E77-AAB1-758FFFFEDB7F}"/>
              </a:ext>
            </a:extLst>
          </p:cNvPr>
          <p:cNvSpPr/>
          <p:nvPr/>
        </p:nvSpPr>
        <p:spPr>
          <a:xfrm>
            <a:off x="0" y="6289676"/>
            <a:ext cx="12192000" cy="568325"/>
          </a:xfrm>
          <a:custGeom>
            <a:avLst/>
            <a:gdLst>
              <a:gd name="connsiteX0" fmla="*/ 8096251 w 12192000"/>
              <a:gd name="connsiteY0" fmla="*/ 36 h 568325"/>
              <a:gd name="connsiteX1" fmla="*/ 8439150 w 12192000"/>
              <a:gd name="connsiteY1" fmla="*/ 209586 h 568325"/>
              <a:gd name="connsiteX2" fmla="*/ 8743950 w 12192000"/>
              <a:gd name="connsiteY2" fmla="*/ 57186 h 568325"/>
              <a:gd name="connsiteX3" fmla="*/ 9124950 w 12192000"/>
              <a:gd name="connsiteY3" fmla="*/ 247686 h 568325"/>
              <a:gd name="connsiteX4" fmla="*/ 9410700 w 12192000"/>
              <a:gd name="connsiteY4" fmla="*/ 57186 h 568325"/>
              <a:gd name="connsiteX5" fmla="*/ 9753600 w 12192000"/>
              <a:gd name="connsiteY5" fmla="*/ 190536 h 568325"/>
              <a:gd name="connsiteX6" fmla="*/ 10058400 w 12192000"/>
              <a:gd name="connsiteY6" fmla="*/ 57186 h 568325"/>
              <a:gd name="connsiteX7" fmla="*/ 10439400 w 12192000"/>
              <a:gd name="connsiteY7" fmla="*/ 228636 h 568325"/>
              <a:gd name="connsiteX8" fmla="*/ 10706100 w 12192000"/>
              <a:gd name="connsiteY8" fmla="*/ 76236 h 568325"/>
              <a:gd name="connsiteX9" fmla="*/ 11106150 w 12192000"/>
              <a:gd name="connsiteY9" fmla="*/ 228636 h 568325"/>
              <a:gd name="connsiteX10" fmla="*/ 11391900 w 12192000"/>
              <a:gd name="connsiteY10" fmla="*/ 38136 h 568325"/>
              <a:gd name="connsiteX11" fmla="*/ 11772900 w 12192000"/>
              <a:gd name="connsiteY11" fmla="*/ 209586 h 568325"/>
              <a:gd name="connsiteX12" fmla="*/ 12020550 w 12192000"/>
              <a:gd name="connsiteY12" fmla="*/ 57186 h 568325"/>
              <a:gd name="connsiteX13" fmla="*/ 12133957 w 12192000"/>
              <a:gd name="connsiteY13" fmla="*/ 64032 h 568325"/>
              <a:gd name="connsiteX14" fmla="*/ 12192000 w 12192000"/>
              <a:gd name="connsiteY14" fmla="*/ 70611 h 568325"/>
              <a:gd name="connsiteX15" fmla="*/ 12192000 w 12192000"/>
              <a:gd name="connsiteY15" fmla="*/ 568325 h 568325"/>
              <a:gd name="connsiteX16" fmla="*/ 0 w 12192000"/>
              <a:gd name="connsiteY16" fmla="*/ 568325 h 568325"/>
              <a:gd name="connsiteX17" fmla="*/ 0 w 12192000"/>
              <a:gd name="connsiteY17" fmla="*/ 191031 h 568325"/>
              <a:gd name="connsiteX18" fmla="*/ 38100 w 12192000"/>
              <a:gd name="connsiteY18" fmla="*/ 171486 h 568325"/>
              <a:gd name="connsiteX19" fmla="*/ 266700 w 12192000"/>
              <a:gd name="connsiteY19" fmla="*/ 57186 h 568325"/>
              <a:gd name="connsiteX20" fmla="*/ 609600 w 12192000"/>
              <a:gd name="connsiteY20" fmla="*/ 209586 h 568325"/>
              <a:gd name="connsiteX21" fmla="*/ 914400 w 12192000"/>
              <a:gd name="connsiteY21" fmla="*/ 76236 h 568325"/>
              <a:gd name="connsiteX22" fmla="*/ 1314450 w 12192000"/>
              <a:gd name="connsiteY22" fmla="*/ 209586 h 568325"/>
              <a:gd name="connsiteX23" fmla="*/ 1581150 w 12192000"/>
              <a:gd name="connsiteY23" fmla="*/ 38136 h 568325"/>
              <a:gd name="connsiteX24" fmla="*/ 1924050 w 12192000"/>
              <a:gd name="connsiteY24" fmla="*/ 247686 h 568325"/>
              <a:gd name="connsiteX25" fmla="*/ 2228850 w 12192000"/>
              <a:gd name="connsiteY25" fmla="*/ 57186 h 568325"/>
              <a:gd name="connsiteX26" fmla="*/ 2590800 w 12192000"/>
              <a:gd name="connsiteY26" fmla="*/ 266736 h 568325"/>
              <a:gd name="connsiteX27" fmla="*/ 2857501 w 12192000"/>
              <a:gd name="connsiteY27" fmla="*/ 76236 h 568325"/>
              <a:gd name="connsiteX28" fmla="*/ 3219450 w 12192000"/>
              <a:gd name="connsiteY28" fmla="*/ 266736 h 568325"/>
              <a:gd name="connsiteX29" fmla="*/ 3543301 w 12192000"/>
              <a:gd name="connsiteY29" fmla="*/ 95286 h 568325"/>
              <a:gd name="connsiteX30" fmla="*/ 3905250 w 12192000"/>
              <a:gd name="connsiteY30" fmla="*/ 247686 h 568325"/>
              <a:gd name="connsiteX31" fmla="*/ 4171951 w 12192000"/>
              <a:gd name="connsiteY31" fmla="*/ 38136 h 568325"/>
              <a:gd name="connsiteX32" fmla="*/ 4552951 w 12192000"/>
              <a:gd name="connsiteY32" fmla="*/ 190536 h 568325"/>
              <a:gd name="connsiteX33" fmla="*/ 4819651 w 12192000"/>
              <a:gd name="connsiteY33" fmla="*/ 38136 h 568325"/>
              <a:gd name="connsiteX34" fmla="*/ 5162552 w 12192000"/>
              <a:gd name="connsiteY34" fmla="*/ 209586 h 568325"/>
              <a:gd name="connsiteX35" fmla="*/ 5486401 w 12192000"/>
              <a:gd name="connsiteY35" fmla="*/ 38136 h 568325"/>
              <a:gd name="connsiteX36" fmla="*/ 5753102 w 12192000"/>
              <a:gd name="connsiteY36" fmla="*/ 228636 h 568325"/>
              <a:gd name="connsiteX37" fmla="*/ 6153151 w 12192000"/>
              <a:gd name="connsiteY37" fmla="*/ 57186 h 568325"/>
              <a:gd name="connsiteX38" fmla="*/ 6438900 w 12192000"/>
              <a:gd name="connsiteY38" fmla="*/ 209586 h 568325"/>
              <a:gd name="connsiteX39" fmla="*/ 6800850 w 12192000"/>
              <a:gd name="connsiteY39" fmla="*/ 19086 h 568325"/>
              <a:gd name="connsiteX40" fmla="*/ 7143750 w 12192000"/>
              <a:gd name="connsiteY40" fmla="*/ 209586 h 568325"/>
              <a:gd name="connsiteX41" fmla="*/ 7448550 w 12192000"/>
              <a:gd name="connsiteY41" fmla="*/ 19086 h 568325"/>
              <a:gd name="connsiteX42" fmla="*/ 7810500 w 12192000"/>
              <a:gd name="connsiteY42" fmla="*/ 228636 h 568325"/>
              <a:gd name="connsiteX43" fmla="*/ 8096251 w 12192000"/>
              <a:gd name="connsiteY43" fmla="*/ 36 h 56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2192000" h="568325">
                <a:moveTo>
                  <a:pt x="8096251" y="36"/>
                </a:moveTo>
                <a:cubicBezTo>
                  <a:pt x="8201025" y="-3139"/>
                  <a:pt x="8331200" y="200061"/>
                  <a:pt x="8439150" y="209586"/>
                </a:cubicBezTo>
                <a:cubicBezTo>
                  <a:pt x="8547100" y="219111"/>
                  <a:pt x="8629650" y="50836"/>
                  <a:pt x="8743950" y="57186"/>
                </a:cubicBezTo>
                <a:cubicBezTo>
                  <a:pt x="8858250" y="63536"/>
                  <a:pt x="9013825" y="247686"/>
                  <a:pt x="9124950" y="247686"/>
                </a:cubicBezTo>
                <a:cubicBezTo>
                  <a:pt x="9236075" y="247686"/>
                  <a:pt x="9305925" y="66711"/>
                  <a:pt x="9410700" y="57186"/>
                </a:cubicBezTo>
                <a:cubicBezTo>
                  <a:pt x="9515475" y="47661"/>
                  <a:pt x="9645650" y="190536"/>
                  <a:pt x="9753600" y="190536"/>
                </a:cubicBezTo>
                <a:cubicBezTo>
                  <a:pt x="9861550" y="190536"/>
                  <a:pt x="9944100" y="50836"/>
                  <a:pt x="10058400" y="57186"/>
                </a:cubicBezTo>
                <a:cubicBezTo>
                  <a:pt x="10172700" y="63536"/>
                  <a:pt x="10331450" y="225461"/>
                  <a:pt x="10439400" y="228636"/>
                </a:cubicBezTo>
                <a:cubicBezTo>
                  <a:pt x="10547350" y="231811"/>
                  <a:pt x="10594975" y="76236"/>
                  <a:pt x="10706100" y="76236"/>
                </a:cubicBezTo>
                <a:cubicBezTo>
                  <a:pt x="10817225" y="76236"/>
                  <a:pt x="10991850" y="234986"/>
                  <a:pt x="11106150" y="228636"/>
                </a:cubicBezTo>
                <a:cubicBezTo>
                  <a:pt x="11220450" y="222286"/>
                  <a:pt x="11280775" y="41311"/>
                  <a:pt x="11391900" y="38136"/>
                </a:cubicBezTo>
                <a:cubicBezTo>
                  <a:pt x="11503025" y="34961"/>
                  <a:pt x="11668125" y="206411"/>
                  <a:pt x="11772900" y="209586"/>
                </a:cubicBezTo>
                <a:cubicBezTo>
                  <a:pt x="11877675" y="212761"/>
                  <a:pt x="11893550" y="47661"/>
                  <a:pt x="12020550" y="57186"/>
                </a:cubicBezTo>
                <a:cubicBezTo>
                  <a:pt x="12052300" y="59568"/>
                  <a:pt x="12091194" y="60560"/>
                  <a:pt x="12133957" y="64032"/>
                </a:cubicBezTo>
                <a:lnTo>
                  <a:pt x="12192000" y="70611"/>
                </a:lnTo>
                <a:lnTo>
                  <a:pt x="12192000" y="568325"/>
                </a:lnTo>
                <a:lnTo>
                  <a:pt x="0" y="568325"/>
                </a:lnTo>
                <a:lnTo>
                  <a:pt x="0" y="191031"/>
                </a:lnTo>
                <a:lnTo>
                  <a:pt x="38100" y="171486"/>
                </a:lnTo>
                <a:cubicBezTo>
                  <a:pt x="168275" y="104811"/>
                  <a:pt x="171450" y="50836"/>
                  <a:pt x="266700" y="57186"/>
                </a:cubicBezTo>
                <a:cubicBezTo>
                  <a:pt x="361950" y="63536"/>
                  <a:pt x="501650" y="206411"/>
                  <a:pt x="609600" y="209586"/>
                </a:cubicBezTo>
                <a:cubicBezTo>
                  <a:pt x="717550" y="212761"/>
                  <a:pt x="796925" y="76236"/>
                  <a:pt x="914400" y="76236"/>
                </a:cubicBezTo>
                <a:cubicBezTo>
                  <a:pt x="1031875" y="76236"/>
                  <a:pt x="1203325" y="215936"/>
                  <a:pt x="1314450" y="209586"/>
                </a:cubicBezTo>
                <a:cubicBezTo>
                  <a:pt x="1425575" y="203236"/>
                  <a:pt x="1479551" y="31786"/>
                  <a:pt x="1581150" y="38136"/>
                </a:cubicBezTo>
                <a:cubicBezTo>
                  <a:pt x="1682750" y="44486"/>
                  <a:pt x="1816101" y="244511"/>
                  <a:pt x="1924050" y="247686"/>
                </a:cubicBezTo>
                <a:cubicBezTo>
                  <a:pt x="2032000" y="250861"/>
                  <a:pt x="2117725" y="54011"/>
                  <a:pt x="2228850" y="57186"/>
                </a:cubicBezTo>
                <a:cubicBezTo>
                  <a:pt x="2339975" y="60361"/>
                  <a:pt x="2486026" y="263561"/>
                  <a:pt x="2590800" y="266736"/>
                </a:cubicBezTo>
                <a:cubicBezTo>
                  <a:pt x="2695575" y="269911"/>
                  <a:pt x="2752725" y="76236"/>
                  <a:pt x="2857501" y="76236"/>
                </a:cubicBezTo>
                <a:cubicBezTo>
                  <a:pt x="2962275" y="76236"/>
                  <a:pt x="3105150" y="263561"/>
                  <a:pt x="3219450" y="266736"/>
                </a:cubicBezTo>
                <a:cubicBezTo>
                  <a:pt x="3333750" y="269911"/>
                  <a:pt x="3429000" y="98461"/>
                  <a:pt x="3543301" y="95286"/>
                </a:cubicBezTo>
                <a:cubicBezTo>
                  <a:pt x="3657600" y="92111"/>
                  <a:pt x="3800476" y="257211"/>
                  <a:pt x="3905250" y="247686"/>
                </a:cubicBezTo>
                <a:cubicBezTo>
                  <a:pt x="4010025" y="238161"/>
                  <a:pt x="4064000" y="47661"/>
                  <a:pt x="4171951" y="38136"/>
                </a:cubicBezTo>
                <a:cubicBezTo>
                  <a:pt x="4279902" y="28611"/>
                  <a:pt x="4445002" y="190536"/>
                  <a:pt x="4552951" y="190536"/>
                </a:cubicBezTo>
                <a:cubicBezTo>
                  <a:pt x="4660901" y="190536"/>
                  <a:pt x="4718051" y="34961"/>
                  <a:pt x="4819651" y="38136"/>
                </a:cubicBezTo>
                <a:cubicBezTo>
                  <a:pt x="4921252" y="41311"/>
                  <a:pt x="5051426" y="209586"/>
                  <a:pt x="5162552" y="209586"/>
                </a:cubicBezTo>
                <a:cubicBezTo>
                  <a:pt x="5273676" y="209586"/>
                  <a:pt x="5387976" y="34961"/>
                  <a:pt x="5486401" y="38136"/>
                </a:cubicBezTo>
                <a:cubicBezTo>
                  <a:pt x="5584826" y="41311"/>
                  <a:pt x="5641975" y="225461"/>
                  <a:pt x="5753102" y="228636"/>
                </a:cubicBezTo>
                <a:cubicBezTo>
                  <a:pt x="5864227" y="231811"/>
                  <a:pt x="6038850" y="60361"/>
                  <a:pt x="6153151" y="57186"/>
                </a:cubicBezTo>
                <a:cubicBezTo>
                  <a:pt x="6267451" y="54011"/>
                  <a:pt x="6330951" y="215936"/>
                  <a:pt x="6438900" y="209586"/>
                </a:cubicBezTo>
                <a:cubicBezTo>
                  <a:pt x="6546851" y="203236"/>
                  <a:pt x="6683375" y="19086"/>
                  <a:pt x="6800850" y="19086"/>
                </a:cubicBezTo>
                <a:cubicBezTo>
                  <a:pt x="6918325" y="19086"/>
                  <a:pt x="7035801" y="209586"/>
                  <a:pt x="7143750" y="209586"/>
                </a:cubicBezTo>
                <a:cubicBezTo>
                  <a:pt x="7251700" y="209586"/>
                  <a:pt x="7337426" y="15911"/>
                  <a:pt x="7448550" y="19086"/>
                </a:cubicBezTo>
                <a:cubicBezTo>
                  <a:pt x="7559675" y="22261"/>
                  <a:pt x="7702551" y="231811"/>
                  <a:pt x="7810500" y="228636"/>
                </a:cubicBezTo>
                <a:cubicBezTo>
                  <a:pt x="7918451" y="225461"/>
                  <a:pt x="7991475" y="3211"/>
                  <a:pt x="8096251" y="36"/>
                </a:cubicBezTo>
                <a:close/>
              </a:path>
            </a:pathLst>
          </a:custGeom>
          <a:solidFill>
            <a:srgbClr val="00AAE5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32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5FB8F193-6019-4884-9664-8B39994C8C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054" y="3963530"/>
            <a:ext cx="11773583" cy="1745641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693B8F90-7060-4FAA-BB6E-913CF13466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423" y="3967709"/>
            <a:ext cx="11969578" cy="1741129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75C979CE-849B-4CAC-B125-650507AB33A3}"/>
              </a:ext>
            </a:extLst>
          </p:cNvPr>
          <p:cNvGrpSpPr/>
          <p:nvPr/>
        </p:nvGrpSpPr>
        <p:grpSpPr>
          <a:xfrm>
            <a:off x="208228" y="-729759"/>
            <a:ext cx="2478651" cy="2478651"/>
            <a:chOff x="14658975" y="-3295650"/>
            <a:chExt cx="3200400" cy="3200400"/>
          </a:xfrm>
        </p:grpSpPr>
        <p:sp>
          <p:nvSpPr>
            <p:cNvPr id="8" name="星形: 十二角 19">
              <a:extLst>
                <a:ext uri="{FF2B5EF4-FFF2-40B4-BE49-F238E27FC236}">
                  <a16:creationId xmlns:a16="http://schemas.microsoft.com/office/drawing/2014/main" id="{2AA2F5DD-640F-4CF8-8AAD-E771F7B36125}"/>
                </a:ext>
              </a:extLst>
            </p:cNvPr>
            <p:cNvSpPr/>
            <p:nvPr/>
          </p:nvSpPr>
          <p:spPr>
            <a:xfrm>
              <a:off x="14658975" y="-3295650"/>
              <a:ext cx="3200400" cy="3200400"/>
            </a:xfrm>
            <a:custGeom>
              <a:avLst/>
              <a:gdLst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200400" h="3200400">
                  <a:moveTo>
                    <a:pt x="0" y="1600200"/>
                  </a:moveTo>
                  <a:cubicBezTo>
                    <a:pt x="149434" y="1436357"/>
                    <a:pt x="260768" y="1356333"/>
                    <a:pt x="448302" y="1291550"/>
                  </a:cubicBezTo>
                  <a:cubicBezTo>
                    <a:pt x="294130" y="1112493"/>
                    <a:pt x="254258" y="1024877"/>
                    <a:pt x="214386" y="800100"/>
                  </a:cubicBezTo>
                  <a:cubicBezTo>
                    <a:pt x="395241" y="724757"/>
                    <a:pt x="537997" y="740855"/>
                    <a:pt x="756952" y="756952"/>
                  </a:cubicBezTo>
                  <a:cubicBezTo>
                    <a:pt x="756095" y="576097"/>
                    <a:pt x="739997" y="418101"/>
                    <a:pt x="800100" y="214386"/>
                  </a:cubicBezTo>
                  <a:cubicBezTo>
                    <a:pt x="1032497" y="292358"/>
                    <a:pt x="1127733" y="332230"/>
                    <a:pt x="1291550" y="448302"/>
                  </a:cubicBezTo>
                  <a:cubicBezTo>
                    <a:pt x="1394433" y="253148"/>
                    <a:pt x="1451597" y="157054"/>
                    <a:pt x="1600200" y="0"/>
                  </a:cubicBezTo>
                  <a:cubicBezTo>
                    <a:pt x="1741183" y="157054"/>
                    <a:pt x="1821207" y="230288"/>
                    <a:pt x="1908850" y="448302"/>
                  </a:cubicBezTo>
                  <a:cubicBezTo>
                    <a:pt x="2103147" y="309370"/>
                    <a:pt x="2152663" y="269498"/>
                    <a:pt x="2400300" y="214386"/>
                  </a:cubicBezTo>
                  <a:cubicBezTo>
                    <a:pt x="2460403" y="433341"/>
                    <a:pt x="2482405" y="522757"/>
                    <a:pt x="2443448" y="756952"/>
                  </a:cubicBezTo>
                  <a:cubicBezTo>
                    <a:pt x="2685263" y="725615"/>
                    <a:pt x="2767059" y="717137"/>
                    <a:pt x="2986014" y="800100"/>
                  </a:cubicBezTo>
                  <a:cubicBezTo>
                    <a:pt x="2930902" y="1017257"/>
                    <a:pt x="2913890" y="1104873"/>
                    <a:pt x="2752098" y="1291550"/>
                  </a:cubicBezTo>
                  <a:cubicBezTo>
                    <a:pt x="2985352" y="1371573"/>
                    <a:pt x="3058586" y="1451597"/>
                    <a:pt x="3200400" y="1600200"/>
                  </a:cubicBezTo>
                  <a:cubicBezTo>
                    <a:pt x="3058586" y="1771663"/>
                    <a:pt x="2947252" y="1828827"/>
                    <a:pt x="2752098" y="1908850"/>
                  </a:cubicBezTo>
                  <a:cubicBezTo>
                    <a:pt x="2883410" y="2103147"/>
                    <a:pt x="2953762" y="2198383"/>
                    <a:pt x="2986014" y="2400300"/>
                  </a:cubicBezTo>
                  <a:cubicBezTo>
                    <a:pt x="2774679" y="2483263"/>
                    <a:pt x="2631923" y="2467165"/>
                    <a:pt x="2443448" y="2443448"/>
                  </a:cubicBezTo>
                  <a:cubicBezTo>
                    <a:pt x="2474785" y="2692883"/>
                    <a:pt x="2475643" y="2751819"/>
                    <a:pt x="2400300" y="2986014"/>
                  </a:cubicBezTo>
                  <a:cubicBezTo>
                    <a:pt x="2160283" y="2938522"/>
                    <a:pt x="2087907" y="2898650"/>
                    <a:pt x="1908850" y="2752098"/>
                  </a:cubicBezTo>
                  <a:cubicBezTo>
                    <a:pt x="1851687" y="2962492"/>
                    <a:pt x="1771663" y="3035726"/>
                    <a:pt x="1600200" y="3200400"/>
                  </a:cubicBezTo>
                  <a:cubicBezTo>
                    <a:pt x="1436357" y="3058586"/>
                    <a:pt x="1371573" y="2939632"/>
                    <a:pt x="1291550" y="2752098"/>
                  </a:cubicBezTo>
                  <a:cubicBezTo>
                    <a:pt x="1120113" y="2906270"/>
                    <a:pt x="1002017" y="2938522"/>
                    <a:pt x="800100" y="2986014"/>
                  </a:cubicBezTo>
                  <a:cubicBezTo>
                    <a:pt x="732377" y="2759439"/>
                    <a:pt x="748475" y="2647163"/>
                    <a:pt x="756952" y="2443448"/>
                  </a:cubicBezTo>
                  <a:cubicBezTo>
                    <a:pt x="530377" y="2467165"/>
                    <a:pt x="425721" y="2475643"/>
                    <a:pt x="214386" y="2400300"/>
                  </a:cubicBezTo>
                  <a:cubicBezTo>
                    <a:pt x="254258" y="2183143"/>
                    <a:pt x="324610" y="2072667"/>
                    <a:pt x="448302" y="1908850"/>
                  </a:cubicBezTo>
                  <a:cubicBezTo>
                    <a:pt x="222668" y="1813587"/>
                    <a:pt x="126574" y="1733563"/>
                    <a:pt x="0" y="1600200"/>
                  </a:cubicBezTo>
                  <a:close/>
                </a:path>
              </a:pathLst>
            </a:custGeom>
            <a:solidFill>
              <a:srgbClr val="FBA31E"/>
            </a:solidFill>
            <a:ln>
              <a:noFill/>
            </a:ln>
            <a:effectLst>
              <a:outerShdw blurRad="165100" sx="102000" sy="102000" algn="c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B931F284-F319-4FE2-AE4E-E15788D4E89A}"/>
                </a:ext>
              </a:extLst>
            </p:cNvPr>
            <p:cNvSpPr/>
            <p:nvPr/>
          </p:nvSpPr>
          <p:spPr>
            <a:xfrm>
              <a:off x="15089505" y="-2865120"/>
              <a:ext cx="2339340" cy="2339340"/>
            </a:xfrm>
            <a:prstGeom prst="ellipse">
              <a:avLst/>
            </a:prstGeom>
            <a:solidFill>
              <a:srgbClr val="F9CC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3" name="图片 22">
            <a:extLst>
              <a:ext uri="{FF2B5EF4-FFF2-40B4-BE49-F238E27FC236}">
                <a16:creationId xmlns:a16="http://schemas.microsoft.com/office/drawing/2014/main" id="{D39E90F7-EF2A-41EE-8CB6-93942322CE2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4763" y="1229096"/>
            <a:ext cx="1646085" cy="4909376"/>
          </a:xfrm>
          <a:prstGeom prst="rect">
            <a:avLst/>
          </a:prstGeom>
        </p:spPr>
      </p:pic>
      <p:sp>
        <p:nvSpPr>
          <p:cNvPr id="3" name="任意多边形: 形状 2">
            <a:extLst>
              <a:ext uri="{FF2B5EF4-FFF2-40B4-BE49-F238E27FC236}">
                <a16:creationId xmlns:a16="http://schemas.microsoft.com/office/drawing/2014/main" id="{2194ED35-BBCA-42F1-8297-E0648C2F79FD}"/>
              </a:ext>
            </a:extLst>
          </p:cNvPr>
          <p:cNvSpPr/>
          <p:nvPr/>
        </p:nvSpPr>
        <p:spPr>
          <a:xfrm>
            <a:off x="0" y="5349876"/>
            <a:ext cx="12192000" cy="1508125"/>
          </a:xfrm>
          <a:custGeom>
            <a:avLst/>
            <a:gdLst>
              <a:gd name="connsiteX0" fmla="*/ 7810500 w 12192000"/>
              <a:gd name="connsiteY0" fmla="*/ 36 h 1508125"/>
              <a:gd name="connsiteX1" fmla="*/ 8153401 w 12192000"/>
              <a:gd name="connsiteY1" fmla="*/ 209586 h 1508125"/>
              <a:gd name="connsiteX2" fmla="*/ 8458200 w 12192000"/>
              <a:gd name="connsiteY2" fmla="*/ 57186 h 1508125"/>
              <a:gd name="connsiteX3" fmla="*/ 8839200 w 12192000"/>
              <a:gd name="connsiteY3" fmla="*/ 247686 h 1508125"/>
              <a:gd name="connsiteX4" fmla="*/ 9124950 w 12192000"/>
              <a:gd name="connsiteY4" fmla="*/ 57186 h 1508125"/>
              <a:gd name="connsiteX5" fmla="*/ 9467850 w 12192000"/>
              <a:gd name="connsiteY5" fmla="*/ 190536 h 1508125"/>
              <a:gd name="connsiteX6" fmla="*/ 9772650 w 12192000"/>
              <a:gd name="connsiteY6" fmla="*/ 57186 h 1508125"/>
              <a:gd name="connsiteX7" fmla="*/ 10153650 w 12192000"/>
              <a:gd name="connsiteY7" fmla="*/ 228636 h 1508125"/>
              <a:gd name="connsiteX8" fmla="*/ 10420350 w 12192000"/>
              <a:gd name="connsiteY8" fmla="*/ 76236 h 1508125"/>
              <a:gd name="connsiteX9" fmla="*/ 10820400 w 12192000"/>
              <a:gd name="connsiteY9" fmla="*/ 228636 h 1508125"/>
              <a:gd name="connsiteX10" fmla="*/ 11106150 w 12192000"/>
              <a:gd name="connsiteY10" fmla="*/ 38136 h 1508125"/>
              <a:gd name="connsiteX11" fmla="*/ 11487150 w 12192000"/>
              <a:gd name="connsiteY11" fmla="*/ 209586 h 1508125"/>
              <a:gd name="connsiteX12" fmla="*/ 11734800 w 12192000"/>
              <a:gd name="connsiteY12" fmla="*/ 57186 h 1508125"/>
              <a:gd name="connsiteX13" fmla="*/ 12190326 w 12192000"/>
              <a:gd name="connsiteY13" fmla="*/ 197047 h 1508125"/>
              <a:gd name="connsiteX14" fmla="*/ 12192000 w 12192000"/>
              <a:gd name="connsiteY14" fmla="*/ 199031 h 1508125"/>
              <a:gd name="connsiteX15" fmla="*/ 12192000 w 12192000"/>
              <a:gd name="connsiteY15" fmla="*/ 1508125 h 1508125"/>
              <a:gd name="connsiteX16" fmla="*/ 0 w 12192000"/>
              <a:gd name="connsiteY16" fmla="*/ 1508125 h 1508125"/>
              <a:gd name="connsiteX17" fmla="*/ 0 w 12192000"/>
              <a:gd name="connsiteY17" fmla="*/ 61356 h 1508125"/>
              <a:gd name="connsiteX18" fmla="*/ 18604 w 12192000"/>
              <a:gd name="connsiteY18" fmla="*/ 65428 h 1508125"/>
              <a:gd name="connsiteX19" fmla="*/ 323850 w 12192000"/>
              <a:gd name="connsiteY19" fmla="*/ 209586 h 1508125"/>
              <a:gd name="connsiteX20" fmla="*/ 628650 w 12192000"/>
              <a:gd name="connsiteY20" fmla="*/ 76236 h 1508125"/>
              <a:gd name="connsiteX21" fmla="*/ 1028700 w 12192000"/>
              <a:gd name="connsiteY21" fmla="*/ 209586 h 1508125"/>
              <a:gd name="connsiteX22" fmla="*/ 1295400 w 12192000"/>
              <a:gd name="connsiteY22" fmla="*/ 38136 h 1508125"/>
              <a:gd name="connsiteX23" fmla="*/ 1638300 w 12192000"/>
              <a:gd name="connsiteY23" fmla="*/ 247686 h 1508125"/>
              <a:gd name="connsiteX24" fmla="*/ 1943100 w 12192000"/>
              <a:gd name="connsiteY24" fmla="*/ 57186 h 1508125"/>
              <a:gd name="connsiteX25" fmla="*/ 2305051 w 12192000"/>
              <a:gd name="connsiteY25" fmla="*/ 266736 h 1508125"/>
              <a:gd name="connsiteX26" fmla="*/ 2571750 w 12192000"/>
              <a:gd name="connsiteY26" fmla="*/ 76236 h 1508125"/>
              <a:gd name="connsiteX27" fmla="*/ 2933700 w 12192000"/>
              <a:gd name="connsiteY27" fmla="*/ 266736 h 1508125"/>
              <a:gd name="connsiteX28" fmla="*/ 3257550 w 12192000"/>
              <a:gd name="connsiteY28" fmla="*/ 95286 h 1508125"/>
              <a:gd name="connsiteX29" fmla="*/ 3619500 w 12192000"/>
              <a:gd name="connsiteY29" fmla="*/ 247686 h 1508125"/>
              <a:gd name="connsiteX30" fmla="*/ 3886200 w 12192000"/>
              <a:gd name="connsiteY30" fmla="*/ 38136 h 1508125"/>
              <a:gd name="connsiteX31" fmla="*/ 4267201 w 12192000"/>
              <a:gd name="connsiteY31" fmla="*/ 190536 h 1508125"/>
              <a:gd name="connsiteX32" fmla="*/ 4533902 w 12192000"/>
              <a:gd name="connsiteY32" fmla="*/ 38136 h 1508125"/>
              <a:gd name="connsiteX33" fmla="*/ 4876801 w 12192000"/>
              <a:gd name="connsiteY33" fmla="*/ 209586 h 1508125"/>
              <a:gd name="connsiteX34" fmla="*/ 5200652 w 12192000"/>
              <a:gd name="connsiteY34" fmla="*/ 38136 h 1508125"/>
              <a:gd name="connsiteX35" fmla="*/ 5467352 w 12192000"/>
              <a:gd name="connsiteY35" fmla="*/ 228636 h 1508125"/>
              <a:gd name="connsiteX36" fmla="*/ 5867402 w 12192000"/>
              <a:gd name="connsiteY36" fmla="*/ 57186 h 1508125"/>
              <a:gd name="connsiteX37" fmla="*/ 6153151 w 12192000"/>
              <a:gd name="connsiteY37" fmla="*/ 209586 h 1508125"/>
              <a:gd name="connsiteX38" fmla="*/ 6515101 w 12192000"/>
              <a:gd name="connsiteY38" fmla="*/ 19086 h 1508125"/>
              <a:gd name="connsiteX39" fmla="*/ 6858000 w 12192000"/>
              <a:gd name="connsiteY39" fmla="*/ 209586 h 1508125"/>
              <a:gd name="connsiteX40" fmla="*/ 7162800 w 12192000"/>
              <a:gd name="connsiteY40" fmla="*/ 19086 h 1508125"/>
              <a:gd name="connsiteX41" fmla="*/ 7524750 w 12192000"/>
              <a:gd name="connsiteY41" fmla="*/ 228636 h 1508125"/>
              <a:gd name="connsiteX42" fmla="*/ 7810500 w 12192000"/>
              <a:gd name="connsiteY42" fmla="*/ 36 h 150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2192000" h="1508125">
                <a:moveTo>
                  <a:pt x="7810500" y="36"/>
                </a:moveTo>
                <a:cubicBezTo>
                  <a:pt x="7915276" y="-3139"/>
                  <a:pt x="8045450" y="200061"/>
                  <a:pt x="8153401" y="209586"/>
                </a:cubicBezTo>
                <a:cubicBezTo>
                  <a:pt x="8261350" y="219111"/>
                  <a:pt x="8343900" y="50836"/>
                  <a:pt x="8458200" y="57186"/>
                </a:cubicBezTo>
                <a:cubicBezTo>
                  <a:pt x="8572500" y="63536"/>
                  <a:pt x="8728075" y="247686"/>
                  <a:pt x="8839200" y="247686"/>
                </a:cubicBezTo>
                <a:cubicBezTo>
                  <a:pt x="8950325" y="247686"/>
                  <a:pt x="9020175" y="66711"/>
                  <a:pt x="9124950" y="57186"/>
                </a:cubicBezTo>
                <a:cubicBezTo>
                  <a:pt x="9229725" y="47661"/>
                  <a:pt x="9359900" y="190536"/>
                  <a:pt x="9467850" y="190536"/>
                </a:cubicBezTo>
                <a:cubicBezTo>
                  <a:pt x="9575800" y="190536"/>
                  <a:pt x="9658350" y="50836"/>
                  <a:pt x="9772650" y="57186"/>
                </a:cubicBezTo>
                <a:cubicBezTo>
                  <a:pt x="9886950" y="63536"/>
                  <a:pt x="10045700" y="225461"/>
                  <a:pt x="10153650" y="228636"/>
                </a:cubicBezTo>
                <a:cubicBezTo>
                  <a:pt x="10261600" y="231811"/>
                  <a:pt x="10309225" y="76236"/>
                  <a:pt x="10420350" y="76236"/>
                </a:cubicBezTo>
                <a:cubicBezTo>
                  <a:pt x="10531475" y="76236"/>
                  <a:pt x="10706100" y="234986"/>
                  <a:pt x="10820400" y="228636"/>
                </a:cubicBezTo>
                <a:cubicBezTo>
                  <a:pt x="10934700" y="222286"/>
                  <a:pt x="10995025" y="41311"/>
                  <a:pt x="11106150" y="38136"/>
                </a:cubicBezTo>
                <a:cubicBezTo>
                  <a:pt x="11217275" y="34961"/>
                  <a:pt x="11382375" y="206411"/>
                  <a:pt x="11487150" y="209586"/>
                </a:cubicBezTo>
                <a:cubicBezTo>
                  <a:pt x="11591925" y="212761"/>
                  <a:pt x="11607800" y="47661"/>
                  <a:pt x="11734800" y="57186"/>
                </a:cubicBezTo>
                <a:cubicBezTo>
                  <a:pt x="11845925" y="65521"/>
                  <a:pt x="12044561" y="56839"/>
                  <a:pt x="12190326" y="197047"/>
                </a:cubicBezTo>
                <a:lnTo>
                  <a:pt x="12192000" y="199031"/>
                </a:lnTo>
                <a:lnTo>
                  <a:pt x="12192000" y="1508125"/>
                </a:lnTo>
                <a:lnTo>
                  <a:pt x="0" y="1508125"/>
                </a:lnTo>
                <a:lnTo>
                  <a:pt x="0" y="61356"/>
                </a:lnTo>
                <a:lnTo>
                  <a:pt x="18604" y="65428"/>
                </a:lnTo>
                <a:cubicBezTo>
                  <a:pt x="110629" y="97072"/>
                  <a:pt x="229394" y="206808"/>
                  <a:pt x="323850" y="209586"/>
                </a:cubicBezTo>
                <a:cubicBezTo>
                  <a:pt x="431800" y="212761"/>
                  <a:pt x="511175" y="76236"/>
                  <a:pt x="628650" y="76236"/>
                </a:cubicBezTo>
                <a:cubicBezTo>
                  <a:pt x="746125" y="76236"/>
                  <a:pt x="917575" y="215936"/>
                  <a:pt x="1028700" y="209586"/>
                </a:cubicBezTo>
                <a:cubicBezTo>
                  <a:pt x="1139825" y="203236"/>
                  <a:pt x="1193800" y="31786"/>
                  <a:pt x="1295400" y="38136"/>
                </a:cubicBezTo>
                <a:cubicBezTo>
                  <a:pt x="1397000" y="44486"/>
                  <a:pt x="1530350" y="244511"/>
                  <a:pt x="1638300" y="247686"/>
                </a:cubicBezTo>
                <a:cubicBezTo>
                  <a:pt x="1746250" y="250861"/>
                  <a:pt x="1831976" y="54011"/>
                  <a:pt x="1943100" y="57186"/>
                </a:cubicBezTo>
                <a:cubicBezTo>
                  <a:pt x="2054225" y="60361"/>
                  <a:pt x="2200276" y="263561"/>
                  <a:pt x="2305051" y="266736"/>
                </a:cubicBezTo>
                <a:cubicBezTo>
                  <a:pt x="2409825" y="269911"/>
                  <a:pt x="2466976" y="76236"/>
                  <a:pt x="2571750" y="76236"/>
                </a:cubicBezTo>
                <a:cubicBezTo>
                  <a:pt x="2676525" y="76236"/>
                  <a:pt x="2819401" y="263561"/>
                  <a:pt x="2933700" y="266736"/>
                </a:cubicBezTo>
                <a:cubicBezTo>
                  <a:pt x="3048000" y="269911"/>
                  <a:pt x="3143251" y="98461"/>
                  <a:pt x="3257550" y="95286"/>
                </a:cubicBezTo>
                <a:cubicBezTo>
                  <a:pt x="3371850" y="92111"/>
                  <a:pt x="3514726" y="257211"/>
                  <a:pt x="3619500" y="247686"/>
                </a:cubicBezTo>
                <a:cubicBezTo>
                  <a:pt x="3724275" y="238161"/>
                  <a:pt x="3778252" y="47661"/>
                  <a:pt x="3886200" y="38136"/>
                </a:cubicBezTo>
                <a:cubicBezTo>
                  <a:pt x="3994150" y="28611"/>
                  <a:pt x="4159251" y="190536"/>
                  <a:pt x="4267201" y="190536"/>
                </a:cubicBezTo>
                <a:cubicBezTo>
                  <a:pt x="4375153" y="190536"/>
                  <a:pt x="4432302" y="34961"/>
                  <a:pt x="4533902" y="38136"/>
                </a:cubicBezTo>
                <a:cubicBezTo>
                  <a:pt x="4635501" y="41311"/>
                  <a:pt x="4765676" y="209586"/>
                  <a:pt x="4876801" y="209586"/>
                </a:cubicBezTo>
                <a:cubicBezTo>
                  <a:pt x="4987926" y="209586"/>
                  <a:pt x="5102227" y="34961"/>
                  <a:pt x="5200652" y="38136"/>
                </a:cubicBezTo>
                <a:cubicBezTo>
                  <a:pt x="5299077" y="41311"/>
                  <a:pt x="5356226" y="225461"/>
                  <a:pt x="5467352" y="228636"/>
                </a:cubicBezTo>
                <a:cubicBezTo>
                  <a:pt x="5578476" y="231811"/>
                  <a:pt x="5753102" y="60361"/>
                  <a:pt x="5867402" y="57186"/>
                </a:cubicBezTo>
                <a:cubicBezTo>
                  <a:pt x="5981700" y="54011"/>
                  <a:pt x="6045200" y="215936"/>
                  <a:pt x="6153151" y="209586"/>
                </a:cubicBezTo>
                <a:cubicBezTo>
                  <a:pt x="6261101" y="203236"/>
                  <a:pt x="6397625" y="19086"/>
                  <a:pt x="6515101" y="19086"/>
                </a:cubicBezTo>
                <a:cubicBezTo>
                  <a:pt x="6632576" y="19086"/>
                  <a:pt x="6750051" y="209586"/>
                  <a:pt x="6858000" y="209586"/>
                </a:cubicBezTo>
                <a:cubicBezTo>
                  <a:pt x="6965951" y="209586"/>
                  <a:pt x="7051675" y="15911"/>
                  <a:pt x="7162800" y="19086"/>
                </a:cubicBezTo>
                <a:cubicBezTo>
                  <a:pt x="7273926" y="22261"/>
                  <a:pt x="7416800" y="231811"/>
                  <a:pt x="7524750" y="228636"/>
                </a:cubicBezTo>
                <a:cubicBezTo>
                  <a:pt x="7632701" y="225461"/>
                  <a:pt x="7705726" y="3211"/>
                  <a:pt x="7810500" y="36"/>
                </a:cubicBezTo>
                <a:close/>
              </a:path>
            </a:pathLst>
          </a:custGeom>
          <a:solidFill>
            <a:srgbClr val="CAEFFB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id="{07520E4D-2FC0-4D68-8123-FBBB2C5C0E97}"/>
              </a:ext>
            </a:extLst>
          </p:cNvPr>
          <p:cNvSpPr/>
          <p:nvPr/>
        </p:nvSpPr>
        <p:spPr>
          <a:xfrm>
            <a:off x="0" y="5616576"/>
            <a:ext cx="12192000" cy="1241425"/>
          </a:xfrm>
          <a:custGeom>
            <a:avLst/>
            <a:gdLst>
              <a:gd name="connsiteX0" fmla="*/ 8096251 w 12192000"/>
              <a:gd name="connsiteY0" fmla="*/ 36 h 1241425"/>
              <a:gd name="connsiteX1" fmla="*/ 8439150 w 12192000"/>
              <a:gd name="connsiteY1" fmla="*/ 209586 h 1241425"/>
              <a:gd name="connsiteX2" fmla="*/ 8743950 w 12192000"/>
              <a:gd name="connsiteY2" fmla="*/ 57186 h 1241425"/>
              <a:gd name="connsiteX3" fmla="*/ 9124950 w 12192000"/>
              <a:gd name="connsiteY3" fmla="*/ 247686 h 1241425"/>
              <a:gd name="connsiteX4" fmla="*/ 9410700 w 12192000"/>
              <a:gd name="connsiteY4" fmla="*/ 57186 h 1241425"/>
              <a:gd name="connsiteX5" fmla="*/ 9753600 w 12192000"/>
              <a:gd name="connsiteY5" fmla="*/ 190536 h 1241425"/>
              <a:gd name="connsiteX6" fmla="*/ 10058400 w 12192000"/>
              <a:gd name="connsiteY6" fmla="*/ 57186 h 1241425"/>
              <a:gd name="connsiteX7" fmla="*/ 10439400 w 12192000"/>
              <a:gd name="connsiteY7" fmla="*/ 228636 h 1241425"/>
              <a:gd name="connsiteX8" fmla="*/ 10706100 w 12192000"/>
              <a:gd name="connsiteY8" fmla="*/ 76236 h 1241425"/>
              <a:gd name="connsiteX9" fmla="*/ 11106150 w 12192000"/>
              <a:gd name="connsiteY9" fmla="*/ 228636 h 1241425"/>
              <a:gd name="connsiteX10" fmla="*/ 11391900 w 12192000"/>
              <a:gd name="connsiteY10" fmla="*/ 38136 h 1241425"/>
              <a:gd name="connsiteX11" fmla="*/ 11772900 w 12192000"/>
              <a:gd name="connsiteY11" fmla="*/ 209586 h 1241425"/>
              <a:gd name="connsiteX12" fmla="*/ 12020550 w 12192000"/>
              <a:gd name="connsiteY12" fmla="*/ 57186 h 1241425"/>
              <a:gd name="connsiteX13" fmla="*/ 12133957 w 12192000"/>
              <a:gd name="connsiteY13" fmla="*/ 64032 h 1241425"/>
              <a:gd name="connsiteX14" fmla="*/ 12192000 w 12192000"/>
              <a:gd name="connsiteY14" fmla="*/ 70611 h 1241425"/>
              <a:gd name="connsiteX15" fmla="*/ 12192000 w 12192000"/>
              <a:gd name="connsiteY15" fmla="*/ 1241425 h 1241425"/>
              <a:gd name="connsiteX16" fmla="*/ 0 w 12192000"/>
              <a:gd name="connsiteY16" fmla="*/ 1241425 h 1241425"/>
              <a:gd name="connsiteX17" fmla="*/ 0 w 12192000"/>
              <a:gd name="connsiteY17" fmla="*/ 191021 h 1241425"/>
              <a:gd name="connsiteX18" fmla="*/ 38100 w 12192000"/>
              <a:gd name="connsiteY18" fmla="*/ 171486 h 1241425"/>
              <a:gd name="connsiteX19" fmla="*/ 266700 w 12192000"/>
              <a:gd name="connsiteY19" fmla="*/ 57186 h 1241425"/>
              <a:gd name="connsiteX20" fmla="*/ 609600 w 12192000"/>
              <a:gd name="connsiteY20" fmla="*/ 209586 h 1241425"/>
              <a:gd name="connsiteX21" fmla="*/ 914400 w 12192000"/>
              <a:gd name="connsiteY21" fmla="*/ 76236 h 1241425"/>
              <a:gd name="connsiteX22" fmla="*/ 1314450 w 12192000"/>
              <a:gd name="connsiteY22" fmla="*/ 209586 h 1241425"/>
              <a:gd name="connsiteX23" fmla="*/ 1581150 w 12192000"/>
              <a:gd name="connsiteY23" fmla="*/ 38136 h 1241425"/>
              <a:gd name="connsiteX24" fmla="*/ 1924050 w 12192000"/>
              <a:gd name="connsiteY24" fmla="*/ 247686 h 1241425"/>
              <a:gd name="connsiteX25" fmla="*/ 2228850 w 12192000"/>
              <a:gd name="connsiteY25" fmla="*/ 57186 h 1241425"/>
              <a:gd name="connsiteX26" fmla="*/ 2590800 w 12192000"/>
              <a:gd name="connsiteY26" fmla="*/ 266736 h 1241425"/>
              <a:gd name="connsiteX27" fmla="*/ 2857501 w 12192000"/>
              <a:gd name="connsiteY27" fmla="*/ 76236 h 1241425"/>
              <a:gd name="connsiteX28" fmla="*/ 3219450 w 12192000"/>
              <a:gd name="connsiteY28" fmla="*/ 266736 h 1241425"/>
              <a:gd name="connsiteX29" fmla="*/ 3543300 w 12192000"/>
              <a:gd name="connsiteY29" fmla="*/ 95286 h 1241425"/>
              <a:gd name="connsiteX30" fmla="*/ 3905250 w 12192000"/>
              <a:gd name="connsiteY30" fmla="*/ 247686 h 1241425"/>
              <a:gd name="connsiteX31" fmla="*/ 4171951 w 12192000"/>
              <a:gd name="connsiteY31" fmla="*/ 38136 h 1241425"/>
              <a:gd name="connsiteX32" fmla="*/ 4552951 w 12192000"/>
              <a:gd name="connsiteY32" fmla="*/ 190536 h 1241425"/>
              <a:gd name="connsiteX33" fmla="*/ 4819651 w 12192000"/>
              <a:gd name="connsiteY33" fmla="*/ 38136 h 1241425"/>
              <a:gd name="connsiteX34" fmla="*/ 5162552 w 12192000"/>
              <a:gd name="connsiteY34" fmla="*/ 209586 h 1241425"/>
              <a:gd name="connsiteX35" fmla="*/ 5486401 w 12192000"/>
              <a:gd name="connsiteY35" fmla="*/ 38136 h 1241425"/>
              <a:gd name="connsiteX36" fmla="*/ 5753102 w 12192000"/>
              <a:gd name="connsiteY36" fmla="*/ 228636 h 1241425"/>
              <a:gd name="connsiteX37" fmla="*/ 6153151 w 12192000"/>
              <a:gd name="connsiteY37" fmla="*/ 57186 h 1241425"/>
              <a:gd name="connsiteX38" fmla="*/ 6438900 w 12192000"/>
              <a:gd name="connsiteY38" fmla="*/ 209586 h 1241425"/>
              <a:gd name="connsiteX39" fmla="*/ 6800850 w 12192000"/>
              <a:gd name="connsiteY39" fmla="*/ 19086 h 1241425"/>
              <a:gd name="connsiteX40" fmla="*/ 7143750 w 12192000"/>
              <a:gd name="connsiteY40" fmla="*/ 209586 h 1241425"/>
              <a:gd name="connsiteX41" fmla="*/ 7448550 w 12192000"/>
              <a:gd name="connsiteY41" fmla="*/ 19086 h 1241425"/>
              <a:gd name="connsiteX42" fmla="*/ 7810500 w 12192000"/>
              <a:gd name="connsiteY42" fmla="*/ 228636 h 1241425"/>
              <a:gd name="connsiteX43" fmla="*/ 8096251 w 12192000"/>
              <a:gd name="connsiteY43" fmla="*/ 36 h 124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2192000" h="1241425">
                <a:moveTo>
                  <a:pt x="8096251" y="36"/>
                </a:moveTo>
                <a:cubicBezTo>
                  <a:pt x="8201025" y="-3139"/>
                  <a:pt x="8331200" y="200061"/>
                  <a:pt x="8439150" y="209586"/>
                </a:cubicBezTo>
                <a:cubicBezTo>
                  <a:pt x="8547100" y="219111"/>
                  <a:pt x="8629650" y="50836"/>
                  <a:pt x="8743950" y="57186"/>
                </a:cubicBezTo>
                <a:cubicBezTo>
                  <a:pt x="8858250" y="63536"/>
                  <a:pt x="9013825" y="247686"/>
                  <a:pt x="9124950" y="247686"/>
                </a:cubicBezTo>
                <a:cubicBezTo>
                  <a:pt x="9236075" y="247686"/>
                  <a:pt x="9305925" y="66711"/>
                  <a:pt x="9410700" y="57186"/>
                </a:cubicBezTo>
                <a:cubicBezTo>
                  <a:pt x="9515475" y="47661"/>
                  <a:pt x="9645650" y="190536"/>
                  <a:pt x="9753600" y="190536"/>
                </a:cubicBezTo>
                <a:cubicBezTo>
                  <a:pt x="9861550" y="190536"/>
                  <a:pt x="9944100" y="50836"/>
                  <a:pt x="10058400" y="57186"/>
                </a:cubicBezTo>
                <a:cubicBezTo>
                  <a:pt x="10172700" y="63536"/>
                  <a:pt x="10331450" y="225461"/>
                  <a:pt x="10439400" y="228636"/>
                </a:cubicBezTo>
                <a:cubicBezTo>
                  <a:pt x="10547350" y="231811"/>
                  <a:pt x="10594975" y="76236"/>
                  <a:pt x="10706100" y="76236"/>
                </a:cubicBezTo>
                <a:cubicBezTo>
                  <a:pt x="10817225" y="76236"/>
                  <a:pt x="10991850" y="234986"/>
                  <a:pt x="11106150" y="228636"/>
                </a:cubicBezTo>
                <a:cubicBezTo>
                  <a:pt x="11220450" y="222286"/>
                  <a:pt x="11280775" y="41311"/>
                  <a:pt x="11391900" y="38136"/>
                </a:cubicBezTo>
                <a:cubicBezTo>
                  <a:pt x="11503025" y="34961"/>
                  <a:pt x="11668125" y="206411"/>
                  <a:pt x="11772900" y="209586"/>
                </a:cubicBezTo>
                <a:cubicBezTo>
                  <a:pt x="11877675" y="212761"/>
                  <a:pt x="11893550" y="47661"/>
                  <a:pt x="12020550" y="57186"/>
                </a:cubicBezTo>
                <a:cubicBezTo>
                  <a:pt x="12052300" y="59568"/>
                  <a:pt x="12091194" y="60560"/>
                  <a:pt x="12133957" y="64032"/>
                </a:cubicBezTo>
                <a:lnTo>
                  <a:pt x="12192000" y="70611"/>
                </a:lnTo>
                <a:lnTo>
                  <a:pt x="12192000" y="1241425"/>
                </a:lnTo>
                <a:lnTo>
                  <a:pt x="0" y="1241425"/>
                </a:lnTo>
                <a:lnTo>
                  <a:pt x="0" y="191021"/>
                </a:lnTo>
                <a:lnTo>
                  <a:pt x="38100" y="171486"/>
                </a:lnTo>
                <a:cubicBezTo>
                  <a:pt x="168275" y="104811"/>
                  <a:pt x="171450" y="50836"/>
                  <a:pt x="266700" y="57186"/>
                </a:cubicBezTo>
                <a:cubicBezTo>
                  <a:pt x="361950" y="63536"/>
                  <a:pt x="501650" y="206411"/>
                  <a:pt x="609600" y="209586"/>
                </a:cubicBezTo>
                <a:cubicBezTo>
                  <a:pt x="717550" y="212761"/>
                  <a:pt x="796925" y="76236"/>
                  <a:pt x="914400" y="76236"/>
                </a:cubicBezTo>
                <a:cubicBezTo>
                  <a:pt x="1031875" y="76236"/>
                  <a:pt x="1203325" y="215936"/>
                  <a:pt x="1314450" y="209586"/>
                </a:cubicBezTo>
                <a:cubicBezTo>
                  <a:pt x="1425575" y="203236"/>
                  <a:pt x="1479551" y="31786"/>
                  <a:pt x="1581150" y="38136"/>
                </a:cubicBezTo>
                <a:cubicBezTo>
                  <a:pt x="1682750" y="44486"/>
                  <a:pt x="1816101" y="244511"/>
                  <a:pt x="1924050" y="247686"/>
                </a:cubicBezTo>
                <a:cubicBezTo>
                  <a:pt x="2032000" y="250861"/>
                  <a:pt x="2117725" y="54011"/>
                  <a:pt x="2228850" y="57186"/>
                </a:cubicBezTo>
                <a:cubicBezTo>
                  <a:pt x="2339975" y="60361"/>
                  <a:pt x="2486026" y="263561"/>
                  <a:pt x="2590800" y="266736"/>
                </a:cubicBezTo>
                <a:cubicBezTo>
                  <a:pt x="2695575" y="269911"/>
                  <a:pt x="2752725" y="76236"/>
                  <a:pt x="2857501" y="76236"/>
                </a:cubicBezTo>
                <a:cubicBezTo>
                  <a:pt x="2962275" y="76236"/>
                  <a:pt x="3105150" y="263561"/>
                  <a:pt x="3219450" y="266736"/>
                </a:cubicBezTo>
                <a:cubicBezTo>
                  <a:pt x="3333750" y="269911"/>
                  <a:pt x="3429000" y="98461"/>
                  <a:pt x="3543300" y="95286"/>
                </a:cubicBezTo>
                <a:cubicBezTo>
                  <a:pt x="3657600" y="92111"/>
                  <a:pt x="3800476" y="257211"/>
                  <a:pt x="3905250" y="247686"/>
                </a:cubicBezTo>
                <a:cubicBezTo>
                  <a:pt x="4010025" y="238161"/>
                  <a:pt x="4064000" y="47661"/>
                  <a:pt x="4171951" y="38136"/>
                </a:cubicBezTo>
                <a:cubicBezTo>
                  <a:pt x="4279902" y="28611"/>
                  <a:pt x="4445002" y="190536"/>
                  <a:pt x="4552951" y="190536"/>
                </a:cubicBezTo>
                <a:cubicBezTo>
                  <a:pt x="4660901" y="190536"/>
                  <a:pt x="4718051" y="34961"/>
                  <a:pt x="4819651" y="38136"/>
                </a:cubicBezTo>
                <a:cubicBezTo>
                  <a:pt x="4921252" y="41311"/>
                  <a:pt x="5051426" y="209586"/>
                  <a:pt x="5162552" y="209586"/>
                </a:cubicBezTo>
                <a:cubicBezTo>
                  <a:pt x="5273676" y="209586"/>
                  <a:pt x="5387976" y="34961"/>
                  <a:pt x="5486401" y="38136"/>
                </a:cubicBezTo>
                <a:cubicBezTo>
                  <a:pt x="5584826" y="41311"/>
                  <a:pt x="5641975" y="225461"/>
                  <a:pt x="5753102" y="228636"/>
                </a:cubicBezTo>
                <a:cubicBezTo>
                  <a:pt x="5864227" y="231811"/>
                  <a:pt x="6038850" y="60361"/>
                  <a:pt x="6153151" y="57186"/>
                </a:cubicBezTo>
                <a:cubicBezTo>
                  <a:pt x="6267451" y="54011"/>
                  <a:pt x="6330951" y="215936"/>
                  <a:pt x="6438900" y="209586"/>
                </a:cubicBezTo>
                <a:cubicBezTo>
                  <a:pt x="6546851" y="203236"/>
                  <a:pt x="6683375" y="19086"/>
                  <a:pt x="6800850" y="19086"/>
                </a:cubicBezTo>
                <a:cubicBezTo>
                  <a:pt x="6918325" y="19086"/>
                  <a:pt x="7035801" y="209586"/>
                  <a:pt x="7143750" y="209586"/>
                </a:cubicBezTo>
                <a:cubicBezTo>
                  <a:pt x="7251700" y="209586"/>
                  <a:pt x="7337426" y="15911"/>
                  <a:pt x="7448550" y="19086"/>
                </a:cubicBezTo>
                <a:cubicBezTo>
                  <a:pt x="7559675" y="22261"/>
                  <a:pt x="7702551" y="231811"/>
                  <a:pt x="7810500" y="228636"/>
                </a:cubicBezTo>
                <a:cubicBezTo>
                  <a:pt x="7918451" y="225461"/>
                  <a:pt x="7991475" y="3211"/>
                  <a:pt x="8096251" y="36"/>
                </a:cubicBezTo>
                <a:close/>
              </a:path>
            </a:pathLst>
          </a:custGeom>
          <a:solidFill>
            <a:srgbClr val="00AAE5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00B6F760-F036-4EFE-BE9D-4CCCAA3460F4}"/>
              </a:ext>
            </a:extLst>
          </p:cNvPr>
          <p:cNvSpPr/>
          <p:nvPr/>
        </p:nvSpPr>
        <p:spPr>
          <a:xfrm>
            <a:off x="0" y="5959476"/>
            <a:ext cx="12192000" cy="898525"/>
          </a:xfrm>
          <a:custGeom>
            <a:avLst/>
            <a:gdLst>
              <a:gd name="connsiteX0" fmla="*/ 7810500 w 12192000"/>
              <a:gd name="connsiteY0" fmla="*/ 36 h 898525"/>
              <a:gd name="connsiteX1" fmla="*/ 8153401 w 12192000"/>
              <a:gd name="connsiteY1" fmla="*/ 209586 h 898525"/>
              <a:gd name="connsiteX2" fmla="*/ 8458200 w 12192000"/>
              <a:gd name="connsiteY2" fmla="*/ 57186 h 898525"/>
              <a:gd name="connsiteX3" fmla="*/ 8839200 w 12192000"/>
              <a:gd name="connsiteY3" fmla="*/ 247686 h 898525"/>
              <a:gd name="connsiteX4" fmla="*/ 9124950 w 12192000"/>
              <a:gd name="connsiteY4" fmla="*/ 57186 h 898525"/>
              <a:gd name="connsiteX5" fmla="*/ 9467850 w 12192000"/>
              <a:gd name="connsiteY5" fmla="*/ 190536 h 898525"/>
              <a:gd name="connsiteX6" fmla="*/ 9772650 w 12192000"/>
              <a:gd name="connsiteY6" fmla="*/ 57186 h 898525"/>
              <a:gd name="connsiteX7" fmla="*/ 10153650 w 12192000"/>
              <a:gd name="connsiteY7" fmla="*/ 228636 h 898525"/>
              <a:gd name="connsiteX8" fmla="*/ 10420350 w 12192000"/>
              <a:gd name="connsiteY8" fmla="*/ 76236 h 898525"/>
              <a:gd name="connsiteX9" fmla="*/ 10820400 w 12192000"/>
              <a:gd name="connsiteY9" fmla="*/ 228636 h 898525"/>
              <a:gd name="connsiteX10" fmla="*/ 11106150 w 12192000"/>
              <a:gd name="connsiteY10" fmla="*/ 38136 h 898525"/>
              <a:gd name="connsiteX11" fmla="*/ 11487150 w 12192000"/>
              <a:gd name="connsiteY11" fmla="*/ 209586 h 898525"/>
              <a:gd name="connsiteX12" fmla="*/ 11734800 w 12192000"/>
              <a:gd name="connsiteY12" fmla="*/ 57186 h 898525"/>
              <a:gd name="connsiteX13" fmla="*/ 12190326 w 12192000"/>
              <a:gd name="connsiteY13" fmla="*/ 197047 h 898525"/>
              <a:gd name="connsiteX14" fmla="*/ 12192000 w 12192000"/>
              <a:gd name="connsiteY14" fmla="*/ 199031 h 898525"/>
              <a:gd name="connsiteX15" fmla="*/ 12192000 w 12192000"/>
              <a:gd name="connsiteY15" fmla="*/ 898525 h 898525"/>
              <a:gd name="connsiteX16" fmla="*/ 0 w 12192000"/>
              <a:gd name="connsiteY16" fmla="*/ 898525 h 898525"/>
              <a:gd name="connsiteX17" fmla="*/ 0 w 12192000"/>
              <a:gd name="connsiteY17" fmla="*/ 61356 h 898525"/>
              <a:gd name="connsiteX18" fmla="*/ 18604 w 12192000"/>
              <a:gd name="connsiteY18" fmla="*/ 65428 h 898525"/>
              <a:gd name="connsiteX19" fmla="*/ 323850 w 12192000"/>
              <a:gd name="connsiteY19" fmla="*/ 209586 h 898525"/>
              <a:gd name="connsiteX20" fmla="*/ 628650 w 12192000"/>
              <a:gd name="connsiteY20" fmla="*/ 76236 h 898525"/>
              <a:gd name="connsiteX21" fmla="*/ 1028700 w 12192000"/>
              <a:gd name="connsiteY21" fmla="*/ 209586 h 898525"/>
              <a:gd name="connsiteX22" fmla="*/ 1295400 w 12192000"/>
              <a:gd name="connsiteY22" fmla="*/ 38136 h 898525"/>
              <a:gd name="connsiteX23" fmla="*/ 1638300 w 12192000"/>
              <a:gd name="connsiteY23" fmla="*/ 247686 h 898525"/>
              <a:gd name="connsiteX24" fmla="*/ 1943100 w 12192000"/>
              <a:gd name="connsiteY24" fmla="*/ 57186 h 898525"/>
              <a:gd name="connsiteX25" fmla="*/ 2305051 w 12192000"/>
              <a:gd name="connsiteY25" fmla="*/ 266736 h 898525"/>
              <a:gd name="connsiteX26" fmla="*/ 2571750 w 12192000"/>
              <a:gd name="connsiteY26" fmla="*/ 76236 h 898525"/>
              <a:gd name="connsiteX27" fmla="*/ 2933700 w 12192000"/>
              <a:gd name="connsiteY27" fmla="*/ 266736 h 898525"/>
              <a:gd name="connsiteX28" fmla="*/ 3257550 w 12192000"/>
              <a:gd name="connsiteY28" fmla="*/ 95286 h 898525"/>
              <a:gd name="connsiteX29" fmla="*/ 3619500 w 12192000"/>
              <a:gd name="connsiteY29" fmla="*/ 247686 h 898525"/>
              <a:gd name="connsiteX30" fmla="*/ 3886200 w 12192000"/>
              <a:gd name="connsiteY30" fmla="*/ 38136 h 898525"/>
              <a:gd name="connsiteX31" fmla="*/ 4267201 w 12192000"/>
              <a:gd name="connsiteY31" fmla="*/ 190536 h 898525"/>
              <a:gd name="connsiteX32" fmla="*/ 4533902 w 12192000"/>
              <a:gd name="connsiteY32" fmla="*/ 38136 h 898525"/>
              <a:gd name="connsiteX33" fmla="*/ 4876801 w 12192000"/>
              <a:gd name="connsiteY33" fmla="*/ 209586 h 898525"/>
              <a:gd name="connsiteX34" fmla="*/ 5200652 w 12192000"/>
              <a:gd name="connsiteY34" fmla="*/ 38136 h 898525"/>
              <a:gd name="connsiteX35" fmla="*/ 5467352 w 12192000"/>
              <a:gd name="connsiteY35" fmla="*/ 228636 h 898525"/>
              <a:gd name="connsiteX36" fmla="*/ 5867402 w 12192000"/>
              <a:gd name="connsiteY36" fmla="*/ 57186 h 898525"/>
              <a:gd name="connsiteX37" fmla="*/ 6153151 w 12192000"/>
              <a:gd name="connsiteY37" fmla="*/ 209586 h 898525"/>
              <a:gd name="connsiteX38" fmla="*/ 6515101 w 12192000"/>
              <a:gd name="connsiteY38" fmla="*/ 19086 h 898525"/>
              <a:gd name="connsiteX39" fmla="*/ 6858000 w 12192000"/>
              <a:gd name="connsiteY39" fmla="*/ 209586 h 898525"/>
              <a:gd name="connsiteX40" fmla="*/ 7162800 w 12192000"/>
              <a:gd name="connsiteY40" fmla="*/ 19086 h 898525"/>
              <a:gd name="connsiteX41" fmla="*/ 7524750 w 12192000"/>
              <a:gd name="connsiteY41" fmla="*/ 228636 h 898525"/>
              <a:gd name="connsiteX42" fmla="*/ 7810500 w 12192000"/>
              <a:gd name="connsiteY42" fmla="*/ 36 h 898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2192000" h="898525">
                <a:moveTo>
                  <a:pt x="7810500" y="36"/>
                </a:moveTo>
                <a:cubicBezTo>
                  <a:pt x="7915276" y="-3139"/>
                  <a:pt x="8045450" y="200061"/>
                  <a:pt x="8153401" y="209586"/>
                </a:cubicBezTo>
                <a:cubicBezTo>
                  <a:pt x="8261350" y="219111"/>
                  <a:pt x="8343900" y="50836"/>
                  <a:pt x="8458200" y="57186"/>
                </a:cubicBezTo>
                <a:cubicBezTo>
                  <a:pt x="8572500" y="63536"/>
                  <a:pt x="8728075" y="247686"/>
                  <a:pt x="8839200" y="247686"/>
                </a:cubicBezTo>
                <a:cubicBezTo>
                  <a:pt x="8950325" y="247686"/>
                  <a:pt x="9020175" y="66711"/>
                  <a:pt x="9124950" y="57186"/>
                </a:cubicBezTo>
                <a:cubicBezTo>
                  <a:pt x="9229725" y="47661"/>
                  <a:pt x="9359900" y="190536"/>
                  <a:pt x="9467850" y="190536"/>
                </a:cubicBezTo>
                <a:cubicBezTo>
                  <a:pt x="9575800" y="190536"/>
                  <a:pt x="9658350" y="50836"/>
                  <a:pt x="9772650" y="57186"/>
                </a:cubicBezTo>
                <a:cubicBezTo>
                  <a:pt x="9886950" y="63536"/>
                  <a:pt x="10045700" y="225461"/>
                  <a:pt x="10153650" y="228636"/>
                </a:cubicBezTo>
                <a:cubicBezTo>
                  <a:pt x="10261600" y="231811"/>
                  <a:pt x="10309225" y="76236"/>
                  <a:pt x="10420350" y="76236"/>
                </a:cubicBezTo>
                <a:cubicBezTo>
                  <a:pt x="10531475" y="76236"/>
                  <a:pt x="10706100" y="234986"/>
                  <a:pt x="10820400" y="228636"/>
                </a:cubicBezTo>
                <a:cubicBezTo>
                  <a:pt x="10934700" y="222286"/>
                  <a:pt x="10995025" y="41311"/>
                  <a:pt x="11106150" y="38136"/>
                </a:cubicBezTo>
                <a:cubicBezTo>
                  <a:pt x="11217275" y="34961"/>
                  <a:pt x="11382375" y="206411"/>
                  <a:pt x="11487150" y="209586"/>
                </a:cubicBezTo>
                <a:cubicBezTo>
                  <a:pt x="11591925" y="212761"/>
                  <a:pt x="11607800" y="47661"/>
                  <a:pt x="11734800" y="57186"/>
                </a:cubicBezTo>
                <a:cubicBezTo>
                  <a:pt x="11845925" y="65521"/>
                  <a:pt x="12044561" y="56839"/>
                  <a:pt x="12190326" y="197047"/>
                </a:cubicBezTo>
                <a:lnTo>
                  <a:pt x="12192000" y="199031"/>
                </a:lnTo>
                <a:lnTo>
                  <a:pt x="12192000" y="898525"/>
                </a:lnTo>
                <a:lnTo>
                  <a:pt x="0" y="898525"/>
                </a:lnTo>
                <a:lnTo>
                  <a:pt x="0" y="61356"/>
                </a:lnTo>
                <a:lnTo>
                  <a:pt x="18604" y="65428"/>
                </a:lnTo>
                <a:cubicBezTo>
                  <a:pt x="110629" y="97072"/>
                  <a:pt x="229394" y="206808"/>
                  <a:pt x="323850" y="209586"/>
                </a:cubicBezTo>
                <a:cubicBezTo>
                  <a:pt x="431800" y="212761"/>
                  <a:pt x="511175" y="76236"/>
                  <a:pt x="628650" y="76236"/>
                </a:cubicBezTo>
                <a:cubicBezTo>
                  <a:pt x="746125" y="76236"/>
                  <a:pt x="917575" y="215936"/>
                  <a:pt x="1028700" y="209586"/>
                </a:cubicBezTo>
                <a:cubicBezTo>
                  <a:pt x="1139825" y="203236"/>
                  <a:pt x="1193800" y="31786"/>
                  <a:pt x="1295400" y="38136"/>
                </a:cubicBezTo>
                <a:cubicBezTo>
                  <a:pt x="1397000" y="44486"/>
                  <a:pt x="1530350" y="244511"/>
                  <a:pt x="1638300" y="247686"/>
                </a:cubicBezTo>
                <a:cubicBezTo>
                  <a:pt x="1746250" y="250861"/>
                  <a:pt x="1831976" y="54011"/>
                  <a:pt x="1943100" y="57186"/>
                </a:cubicBezTo>
                <a:cubicBezTo>
                  <a:pt x="2054225" y="60361"/>
                  <a:pt x="2200276" y="263561"/>
                  <a:pt x="2305051" y="266736"/>
                </a:cubicBezTo>
                <a:cubicBezTo>
                  <a:pt x="2409825" y="269911"/>
                  <a:pt x="2466976" y="76236"/>
                  <a:pt x="2571750" y="76236"/>
                </a:cubicBezTo>
                <a:cubicBezTo>
                  <a:pt x="2676525" y="76236"/>
                  <a:pt x="2819401" y="263561"/>
                  <a:pt x="2933700" y="266736"/>
                </a:cubicBezTo>
                <a:cubicBezTo>
                  <a:pt x="3048000" y="269911"/>
                  <a:pt x="3143251" y="98461"/>
                  <a:pt x="3257550" y="95286"/>
                </a:cubicBezTo>
                <a:cubicBezTo>
                  <a:pt x="3371850" y="92111"/>
                  <a:pt x="3514726" y="257211"/>
                  <a:pt x="3619500" y="247686"/>
                </a:cubicBezTo>
                <a:cubicBezTo>
                  <a:pt x="3724275" y="238161"/>
                  <a:pt x="3778252" y="47661"/>
                  <a:pt x="3886200" y="38136"/>
                </a:cubicBezTo>
                <a:cubicBezTo>
                  <a:pt x="3994150" y="28611"/>
                  <a:pt x="4159251" y="190536"/>
                  <a:pt x="4267201" y="190536"/>
                </a:cubicBezTo>
                <a:cubicBezTo>
                  <a:pt x="4375153" y="190536"/>
                  <a:pt x="4432302" y="34961"/>
                  <a:pt x="4533902" y="38136"/>
                </a:cubicBezTo>
                <a:cubicBezTo>
                  <a:pt x="4635501" y="41311"/>
                  <a:pt x="4765676" y="209586"/>
                  <a:pt x="4876801" y="209586"/>
                </a:cubicBezTo>
                <a:cubicBezTo>
                  <a:pt x="4987926" y="209586"/>
                  <a:pt x="5102227" y="34961"/>
                  <a:pt x="5200652" y="38136"/>
                </a:cubicBezTo>
                <a:cubicBezTo>
                  <a:pt x="5299077" y="41311"/>
                  <a:pt x="5356226" y="225461"/>
                  <a:pt x="5467352" y="228636"/>
                </a:cubicBezTo>
                <a:cubicBezTo>
                  <a:pt x="5578476" y="231811"/>
                  <a:pt x="5753102" y="60361"/>
                  <a:pt x="5867402" y="57186"/>
                </a:cubicBezTo>
                <a:cubicBezTo>
                  <a:pt x="5981700" y="54011"/>
                  <a:pt x="6045200" y="215936"/>
                  <a:pt x="6153151" y="209586"/>
                </a:cubicBezTo>
                <a:cubicBezTo>
                  <a:pt x="6261101" y="203236"/>
                  <a:pt x="6397625" y="19086"/>
                  <a:pt x="6515101" y="19086"/>
                </a:cubicBezTo>
                <a:cubicBezTo>
                  <a:pt x="6632576" y="19086"/>
                  <a:pt x="6750051" y="209586"/>
                  <a:pt x="6858000" y="209586"/>
                </a:cubicBezTo>
                <a:cubicBezTo>
                  <a:pt x="6965951" y="209586"/>
                  <a:pt x="7051675" y="15911"/>
                  <a:pt x="7162800" y="19086"/>
                </a:cubicBezTo>
                <a:cubicBezTo>
                  <a:pt x="7273926" y="22261"/>
                  <a:pt x="7416800" y="231811"/>
                  <a:pt x="7524750" y="228636"/>
                </a:cubicBezTo>
                <a:cubicBezTo>
                  <a:pt x="7632701" y="225461"/>
                  <a:pt x="7705726" y="3211"/>
                  <a:pt x="7810500" y="36"/>
                </a:cubicBezTo>
                <a:close/>
              </a:path>
            </a:pathLst>
          </a:custGeom>
          <a:solidFill>
            <a:srgbClr val="CAEFFB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0F449F8D-2319-4E77-AAB1-758FFFFEDB7F}"/>
              </a:ext>
            </a:extLst>
          </p:cNvPr>
          <p:cNvSpPr/>
          <p:nvPr/>
        </p:nvSpPr>
        <p:spPr>
          <a:xfrm>
            <a:off x="0" y="6289676"/>
            <a:ext cx="12192000" cy="568325"/>
          </a:xfrm>
          <a:custGeom>
            <a:avLst/>
            <a:gdLst>
              <a:gd name="connsiteX0" fmla="*/ 8096251 w 12192000"/>
              <a:gd name="connsiteY0" fmla="*/ 36 h 568325"/>
              <a:gd name="connsiteX1" fmla="*/ 8439150 w 12192000"/>
              <a:gd name="connsiteY1" fmla="*/ 209586 h 568325"/>
              <a:gd name="connsiteX2" fmla="*/ 8743950 w 12192000"/>
              <a:gd name="connsiteY2" fmla="*/ 57186 h 568325"/>
              <a:gd name="connsiteX3" fmla="*/ 9124950 w 12192000"/>
              <a:gd name="connsiteY3" fmla="*/ 247686 h 568325"/>
              <a:gd name="connsiteX4" fmla="*/ 9410700 w 12192000"/>
              <a:gd name="connsiteY4" fmla="*/ 57186 h 568325"/>
              <a:gd name="connsiteX5" fmla="*/ 9753600 w 12192000"/>
              <a:gd name="connsiteY5" fmla="*/ 190536 h 568325"/>
              <a:gd name="connsiteX6" fmla="*/ 10058400 w 12192000"/>
              <a:gd name="connsiteY6" fmla="*/ 57186 h 568325"/>
              <a:gd name="connsiteX7" fmla="*/ 10439400 w 12192000"/>
              <a:gd name="connsiteY7" fmla="*/ 228636 h 568325"/>
              <a:gd name="connsiteX8" fmla="*/ 10706100 w 12192000"/>
              <a:gd name="connsiteY8" fmla="*/ 76236 h 568325"/>
              <a:gd name="connsiteX9" fmla="*/ 11106150 w 12192000"/>
              <a:gd name="connsiteY9" fmla="*/ 228636 h 568325"/>
              <a:gd name="connsiteX10" fmla="*/ 11391900 w 12192000"/>
              <a:gd name="connsiteY10" fmla="*/ 38136 h 568325"/>
              <a:gd name="connsiteX11" fmla="*/ 11772900 w 12192000"/>
              <a:gd name="connsiteY11" fmla="*/ 209586 h 568325"/>
              <a:gd name="connsiteX12" fmla="*/ 12020550 w 12192000"/>
              <a:gd name="connsiteY12" fmla="*/ 57186 h 568325"/>
              <a:gd name="connsiteX13" fmla="*/ 12133957 w 12192000"/>
              <a:gd name="connsiteY13" fmla="*/ 64032 h 568325"/>
              <a:gd name="connsiteX14" fmla="*/ 12192000 w 12192000"/>
              <a:gd name="connsiteY14" fmla="*/ 70611 h 568325"/>
              <a:gd name="connsiteX15" fmla="*/ 12192000 w 12192000"/>
              <a:gd name="connsiteY15" fmla="*/ 568325 h 568325"/>
              <a:gd name="connsiteX16" fmla="*/ 0 w 12192000"/>
              <a:gd name="connsiteY16" fmla="*/ 568325 h 568325"/>
              <a:gd name="connsiteX17" fmla="*/ 0 w 12192000"/>
              <a:gd name="connsiteY17" fmla="*/ 191031 h 568325"/>
              <a:gd name="connsiteX18" fmla="*/ 38100 w 12192000"/>
              <a:gd name="connsiteY18" fmla="*/ 171486 h 568325"/>
              <a:gd name="connsiteX19" fmla="*/ 266700 w 12192000"/>
              <a:gd name="connsiteY19" fmla="*/ 57186 h 568325"/>
              <a:gd name="connsiteX20" fmla="*/ 609600 w 12192000"/>
              <a:gd name="connsiteY20" fmla="*/ 209586 h 568325"/>
              <a:gd name="connsiteX21" fmla="*/ 914400 w 12192000"/>
              <a:gd name="connsiteY21" fmla="*/ 76236 h 568325"/>
              <a:gd name="connsiteX22" fmla="*/ 1314450 w 12192000"/>
              <a:gd name="connsiteY22" fmla="*/ 209586 h 568325"/>
              <a:gd name="connsiteX23" fmla="*/ 1581150 w 12192000"/>
              <a:gd name="connsiteY23" fmla="*/ 38136 h 568325"/>
              <a:gd name="connsiteX24" fmla="*/ 1924050 w 12192000"/>
              <a:gd name="connsiteY24" fmla="*/ 247686 h 568325"/>
              <a:gd name="connsiteX25" fmla="*/ 2228850 w 12192000"/>
              <a:gd name="connsiteY25" fmla="*/ 57186 h 568325"/>
              <a:gd name="connsiteX26" fmla="*/ 2590800 w 12192000"/>
              <a:gd name="connsiteY26" fmla="*/ 266736 h 568325"/>
              <a:gd name="connsiteX27" fmla="*/ 2857501 w 12192000"/>
              <a:gd name="connsiteY27" fmla="*/ 76236 h 568325"/>
              <a:gd name="connsiteX28" fmla="*/ 3219450 w 12192000"/>
              <a:gd name="connsiteY28" fmla="*/ 266736 h 568325"/>
              <a:gd name="connsiteX29" fmla="*/ 3543301 w 12192000"/>
              <a:gd name="connsiteY29" fmla="*/ 95286 h 568325"/>
              <a:gd name="connsiteX30" fmla="*/ 3905250 w 12192000"/>
              <a:gd name="connsiteY30" fmla="*/ 247686 h 568325"/>
              <a:gd name="connsiteX31" fmla="*/ 4171951 w 12192000"/>
              <a:gd name="connsiteY31" fmla="*/ 38136 h 568325"/>
              <a:gd name="connsiteX32" fmla="*/ 4552951 w 12192000"/>
              <a:gd name="connsiteY32" fmla="*/ 190536 h 568325"/>
              <a:gd name="connsiteX33" fmla="*/ 4819651 w 12192000"/>
              <a:gd name="connsiteY33" fmla="*/ 38136 h 568325"/>
              <a:gd name="connsiteX34" fmla="*/ 5162552 w 12192000"/>
              <a:gd name="connsiteY34" fmla="*/ 209586 h 568325"/>
              <a:gd name="connsiteX35" fmla="*/ 5486401 w 12192000"/>
              <a:gd name="connsiteY35" fmla="*/ 38136 h 568325"/>
              <a:gd name="connsiteX36" fmla="*/ 5753102 w 12192000"/>
              <a:gd name="connsiteY36" fmla="*/ 228636 h 568325"/>
              <a:gd name="connsiteX37" fmla="*/ 6153151 w 12192000"/>
              <a:gd name="connsiteY37" fmla="*/ 57186 h 568325"/>
              <a:gd name="connsiteX38" fmla="*/ 6438900 w 12192000"/>
              <a:gd name="connsiteY38" fmla="*/ 209586 h 568325"/>
              <a:gd name="connsiteX39" fmla="*/ 6800850 w 12192000"/>
              <a:gd name="connsiteY39" fmla="*/ 19086 h 568325"/>
              <a:gd name="connsiteX40" fmla="*/ 7143750 w 12192000"/>
              <a:gd name="connsiteY40" fmla="*/ 209586 h 568325"/>
              <a:gd name="connsiteX41" fmla="*/ 7448550 w 12192000"/>
              <a:gd name="connsiteY41" fmla="*/ 19086 h 568325"/>
              <a:gd name="connsiteX42" fmla="*/ 7810500 w 12192000"/>
              <a:gd name="connsiteY42" fmla="*/ 228636 h 568325"/>
              <a:gd name="connsiteX43" fmla="*/ 8096251 w 12192000"/>
              <a:gd name="connsiteY43" fmla="*/ 36 h 56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2192000" h="568325">
                <a:moveTo>
                  <a:pt x="8096251" y="36"/>
                </a:moveTo>
                <a:cubicBezTo>
                  <a:pt x="8201025" y="-3139"/>
                  <a:pt x="8331200" y="200061"/>
                  <a:pt x="8439150" y="209586"/>
                </a:cubicBezTo>
                <a:cubicBezTo>
                  <a:pt x="8547100" y="219111"/>
                  <a:pt x="8629650" y="50836"/>
                  <a:pt x="8743950" y="57186"/>
                </a:cubicBezTo>
                <a:cubicBezTo>
                  <a:pt x="8858250" y="63536"/>
                  <a:pt x="9013825" y="247686"/>
                  <a:pt x="9124950" y="247686"/>
                </a:cubicBezTo>
                <a:cubicBezTo>
                  <a:pt x="9236075" y="247686"/>
                  <a:pt x="9305925" y="66711"/>
                  <a:pt x="9410700" y="57186"/>
                </a:cubicBezTo>
                <a:cubicBezTo>
                  <a:pt x="9515475" y="47661"/>
                  <a:pt x="9645650" y="190536"/>
                  <a:pt x="9753600" y="190536"/>
                </a:cubicBezTo>
                <a:cubicBezTo>
                  <a:pt x="9861550" y="190536"/>
                  <a:pt x="9944100" y="50836"/>
                  <a:pt x="10058400" y="57186"/>
                </a:cubicBezTo>
                <a:cubicBezTo>
                  <a:pt x="10172700" y="63536"/>
                  <a:pt x="10331450" y="225461"/>
                  <a:pt x="10439400" y="228636"/>
                </a:cubicBezTo>
                <a:cubicBezTo>
                  <a:pt x="10547350" y="231811"/>
                  <a:pt x="10594975" y="76236"/>
                  <a:pt x="10706100" y="76236"/>
                </a:cubicBezTo>
                <a:cubicBezTo>
                  <a:pt x="10817225" y="76236"/>
                  <a:pt x="10991850" y="234986"/>
                  <a:pt x="11106150" y="228636"/>
                </a:cubicBezTo>
                <a:cubicBezTo>
                  <a:pt x="11220450" y="222286"/>
                  <a:pt x="11280775" y="41311"/>
                  <a:pt x="11391900" y="38136"/>
                </a:cubicBezTo>
                <a:cubicBezTo>
                  <a:pt x="11503025" y="34961"/>
                  <a:pt x="11668125" y="206411"/>
                  <a:pt x="11772900" y="209586"/>
                </a:cubicBezTo>
                <a:cubicBezTo>
                  <a:pt x="11877675" y="212761"/>
                  <a:pt x="11893550" y="47661"/>
                  <a:pt x="12020550" y="57186"/>
                </a:cubicBezTo>
                <a:cubicBezTo>
                  <a:pt x="12052300" y="59568"/>
                  <a:pt x="12091194" y="60560"/>
                  <a:pt x="12133957" y="64032"/>
                </a:cubicBezTo>
                <a:lnTo>
                  <a:pt x="12192000" y="70611"/>
                </a:lnTo>
                <a:lnTo>
                  <a:pt x="12192000" y="568325"/>
                </a:lnTo>
                <a:lnTo>
                  <a:pt x="0" y="568325"/>
                </a:lnTo>
                <a:lnTo>
                  <a:pt x="0" y="191031"/>
                </a:lnTo>
                <a:lnTo>
                  <a:pt x="38100" y="171486"/>
                </a:lnTo>
                <a:cubicBezTo>
                  <a:pt x="168275" y="104811"/>
                  <a:pt x="171450" y="50836"/>
                  <a:pt x="266700" y="57186"/>
                </a:cubicBezTo>
                <a:cubicBezTo>
                  <a:pt x="361950" y="63536"/>
                  <a:pt x="501650" y="206411"/>
                  <a:pt x="609600" y="209586"/>
                </a:cubicBezTo>
                <a:cubicBezTo>
                  <a:pt x="717550" y="212761"/>
                  <a:pt x="796925" y="76236"/>
                  <a:pt x="914400" y="76236"/>
                </a:cubicBezTo>
                <a:cubicBezTo>
                  <a:pt x="1031875" y="76236"/>
                  <a:pt x="1203325" y="215936"/>
                  <a:pt x="1314450" y="209586"/>
                </a:cubicBezTo>
                <a:cubicBezTo>
                  <a:pt x="1425575" y="203236"/>
                  <a:pt x="1479551" y="31786"/>
                  <a:pt x="1581150" y="38136"/>
                </a:cubicBezTo>
                <a:cubicBezTo>
                  <a:pt x="1682750" y="44486"/>
                  <a:pt x="1816101" y="244511"/>
                  <a:pt x="1924050" y="247686"/>
                </a:cubicBezTo>
                <a:cubicBezTo>
                  <a:pt x="2032000" y="250861"/>
                  <a:pt x="2117725" y="54011"/>
                  <a:pt x="2228850" y="57186"/>
                </a:cubicBezTo>
                <a:cubicBezTo>
                  <a:pt x="2339975" y="60361"/>
                  <a:pt x="2486026" y="263561"/>
                  <a:pt x="2590800" y="266736"/>
                </a:cubicBezTo>
                <a:cubicBezTo>
                  <a:pt x="2695575" y="269911"/>
                  <a:pt x="2752725" y="76236"/>
                  <a:pt x="2857501" y="76236"/>
                </a:cubicBezTo>
                <a:cubicBezTo>
                  <a:pt x="2962275" y="76236"/>
                  <a:pt x="3105150" y="263561"/>
                  <a:pt x="3219450" y="266736"/>
                </a:cubicBezTo>
                <a:cubicBezTo>
                  <a:pt x="3333750" y="269911"/>
                  <a:pt x="3429000" y="98461"/>
                  <a:pt x="3543301" y="95286"/>
                </a:cubicBezTo>
                <a:cubicBezTo>
                  <a:pt x="3657600" y="92111"/>
                  <a:pt x="3800476" y="257211"/>
                  <a:pt x="3905250" y="247686"/>
                </a:cubicBezTo>
                <a:cubicBezTo>
                  <a:pt x="4010025" y="238161"/>
                  <a:pt x="4064000" y="47661"/>
                  <a:pt x="4171951" y="38136"/>
                </a:cubicBezTo>
                <a:cubicBezTo>
                  <a:pt x="4279902" y="28611"/>
                  <a:pt x="4445002" y="190536"/>
                  <a:pt x="4552951" y="190536"/>
                </a:cubicBezTo>
                <a:cubicBezTo>
                  <a:pt x="4660901" y="190536"/>
                  <a:pt x="4718051" y="34961"/>
                  <a:pt x="4819651" y="38136"/>
                </a:cubicBezTo>
                <a:cubicBezTo>
                  <a:pt x="4921252" y="41311"/>
                  <a:pt x="5051426" y="209586"/>
                  <a:pt x="5162552" y="209586"/>
                </a:cubicBezTo>
                <a:cubicBezTo>
                  <a:pt x="5273676" y="209586"/>
                  <a:pt x="5387976" y="34961"/>
                  <a:pt x="5486401" y="38136"/>
                </a:cubicBezTo>
                <a:cubicBezTo>
                  <a:pt x="5584826" y="41311"/>
                  <a:pt x="5641975" y="225461"/>
                  <a:pt x="5753102" y="228636"/>
                </a:cubicBezTo>
                <a:cubicBezTo>
                  <a:pt x="5864227" y="231811"/>
                  <a:pt x="6038850" y="60361"/>
                  <a:pt x="6153151" y="57186"/>
                </a:cubicBezTo>
                <a:cubicBezTo>
                  <a:pt x="6267451" y="54011"/>
                  <a:pt x="6330951" y="215936"/>
                  <a:pt x="6438900" y="209586"/>
                </a:cubicBezTo>
                <a:cubicBezTo>
                  <a:pt x="6546851" y="203236"/>
                  <a:pt x="6683375" y="19086"/>
                  <a:pt x="6800850" y="19086"/>
                </a:cubicBezTo>
                <a:cubicBezTo>
                  <a:pt x="6918325" y="19086"/>
                  <a:pt x="7035801" y="209586"/>
                  <a:pt x="7143750" y="209586"/>
                </a:cubicBezTo>
                <a:cubicBezTo>
                  <a:pt x="7251700" y="209586"/>
                  <a:pt x="7337426" y="15911"/>
                  <a:pt x="7448550" y="19086"/>
                </a:cubicBezTo>
                <a:cubicBezTo>
                  <a:pt x="7559675" y="22261"/>
                  <a:pt x="7702551" y="231811"/>
                  <a:pt x="7810500" y="228636"/>
                </a:cubicBezTo>
                <a:cubicBezTo>
                  <a:pt x="7918451" y="225461"/>
                  <a:pt x="7991475" y="3211"/>
                  <a:pt x="8096251" y="36"/>
                </a:cubicBezTo>
                <a:close/>
              </a:path>
            </a:pathLst>
          </a:custGeom>
          <a:solidFill>
            <a:srgbClr val="00AAE5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0" name="Group 9"/>
          <p:cNvGrpSpPr/>
          <p:nvPr/>
        </p:nvGrpSpPr>
        <p:grpSpPr>
          <a:xfrm>
            <a:off x="1593785" y="2379108"/>
            <a:ext cx="9959783" cy="2112822"/>
            <a:chOff x="1593785" y="2379108"/>
            <a:chExt cx="9959783" cy="2112822"/>
          </a:xfrm>
        </p:grpSpPr>
        <p:grpSp>
          <p:nvGrpSpPr>
            <p:cNvPr id="2" name="组合 1">
              <a:extLst>
                <a:ext uri="{FF2B5EF4-FFF2-40B4-BE49-F238E27FC236}">
                  <a16:creationId xmlns:a16="http://schemas.microsoft.com/office/drawing/2014/main" id="{79FEC2EA-0F7C-496F-A464-DCF3A479486B}"/>
                </a:ext>
              </a:extLst>
            </p:cNvPr>
            <p:cNvGrpSpPr/>
            <p:nvPr/>
          </p:nvGrpSpPr>
          <p:grpSpPr>
            <a:xfrm>
              <a:off x="5730182" y="2379108"/>
              <a:ext cx="5823386" cy="2107911"/>
              <a:chOff x="1277146" y="2780702"/>
              <a:chExt cx="4733246" cy="1412641"/>
            </a:xfrm>
          </p:grpSpPr>
          <p:pic>
            <p:nvPicPr>
              <p:cNvPr id="28" name="图片 27">
                <a:extLst>
                  <a:ext uri="{FF2B5EF4-FFF2-40B4-BE49-F238E27FC236}">
                    <a16:creationId xmlns:a16="http://schemas.microsoft.com/office/drawing/2014/main" id="{4F7DBD81-598C-4B76-8285-0B7EC0B3FF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779668" y="2780702"/>
                <a:ext cx="3230724" cy="1412641"/>
              </a:xfrm>
              <a:prstGeom prst="rect">
                <a:avLst/>
              </a:prstGeom>
            </p:spPr>
          </p:pic>
          <p:pic>
            <p:nvPicPr>
              <p:cNvPr id="29" name="图片 28">
                <a:extLst>
                  <a:ext uri="{FF2B5EF4-FFF2-40B4-BE49-F238E27FC236}">
                    <a16:creationId xmlns:a16="http://schemas.microsoft.com/office/drawing/2014/main" id="{E19C2935-7DA6-4EFF-9352-59BC96434E4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277146" y="2780702"/>
                <a:ext cx="1399302" cy="1412641"/>
              </a:xfrm>
              <a:prstGeom prst="rect">
                <a:avLst/>
              </a:prstGeom>
            </p:spPr>
          </p:pic>
        </p:grpSp>
        <p:pic>
          <p:nvPicPr>
            <p:cNvPr id="16" name="图片 28">
              <a:extLst>
                <a:ext uri="{FF2B5EF4-FFF2-40B4-BE49-F238E27FC236}">
                  <a16:creationId xmlns:a16="http://schemas.microsoft.com/office/drawing/2014/main" id="{E19C2935-7DA6-4EFF-9352-59BC96434E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725006" y="2384019"/>
              <a:ext cx="1721583" cy="2107911"/>
            </a:xfrm>
            <a:prstGeom prst="rect">
              <a:avLst/>
            </a:prstGeom>
          </p:spPr>
        </p:pic>
        <p:pic>
          <p:nvPicPr>
            <p:cNvPr id="17" name="图片 28">
              <a:extLst>
                <a:ext uri="{FF2B5EF4-FFF2-40B4-BE49-F238E27FC236}">
                  <a16:creationId xmlns:a16="http://schemas.microsoft.com/office/drawing/2014/main" id="{E19C2935-7DA6-4EFF-9352-59BC96434E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93785" y="2384019"/>
              <a:ext cx="1721583" cy="2107911"/>
            </a:xfrm>
            <a:prstGeom prst="rect">
              <a:avLst/>
            </a:prstGeom>
          </p:spPr>
        </p:pic>
        <p:sp>
          <p:nvSpPr>
            <p:cNvPr id="18" name="文本框 15"/>
            <p:cNvSpPr txBox="1"/>
            <p:nvPr/>
          </p:nvSpPr>
          <p:spPr>
            <a:xfrm>
              <a:off x="1733719" y="2852787"/>
              <a:ext cx="1374094" cy="830997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en-US" altLang="zh-CN" sz="4800" dirty="0">
                  <a:solidFill>
                    <a:srgbClr val="CAEFFB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  <a:reflection blurRad="6350" stA="55000" endA="300" endPos="45500" dir="5400000" sy="-100000" algn="bl" rotWithShape="0"/>
                  </a:effectLst>
                  <a:latin typeface="UTM Showcard" panose="02040603050506020204" pitchFamily="18" charset="0"/>
                  <a:ea typeface="inpin heiti" panose="00000500000000000000" pitchFamily="2" charset="-122"/>
                  <a:sym typeface="inpin heiti" panose="00000500000000000000" pitchFamily="2" charset="-122"/>
                </a:rPr>
                <a:t>Toa</a:t>
              </a:r>
              <a:endParaRPr lang="zh-CN" altLang="en-US" sz="4800" dirty="0">
                <a:solidFill>
                  <a:srgbClr val="CAEFFB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UTM Showcard" panose="02040603050506020204" pitchFamily="18" charset="0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9" name="文本框 15"/>
            <p:cNvSpPr txBox="1"/>
            <p:nvPr/>
          </p:nvSpPr>
          <p:spPr>
            <a:xfrm>
              <a:off x="3891103" y="2869287"/>
              <a:ext cx="1378904" cy="830997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en-US" altLang="zh-CN" sz="4800" dirty="0" err="1">
                  <a:solidFill>
                    <a:srgbClr val="00AAE5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  <a:reflection blurRad="6350" stA="55000" endA="300" endPos="45500" dir="5400000" sy="-100000" algn="bl" rotWithShape="0"/>
                  </a:effectLst>
                  <a:latin typeface="UTM Showcard" panose="02040603050506020204" pitchFamily="18" charset="0"/>
                  <a:ea typeface="inpin heiti" panose="00000500000000000000" pitchFamily="2" charset="-122"/>
                  <a:sym typeface="inpin heiti" panose="00000500000000000000" pitchFamily="2" charset="-122"/>
                </a:rPr>
                <a:t>tàu</a:t>
              </a:r>
              <a:endParaRPr lang="zh-CN" altLang="en-US" sz="4800" dirty="0">
                <a:solidFill>
                  <a:srgbClr val="00AAE5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UTM Showcard" panose="02040603050506020204" pitchFamily="18" charset="0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20" name="文本框 15"/>
            <p:cNvSpPr txBox="1"/>
            <p:nvPr/>
          </p:nvSpPr>
          <p:spPr>
            <a:xfrm>
              <a:off x="6109506" y="2852786"/>
              <a:ext cx="827471" cy="830997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en-US" altLang="zh-CN" sz="4800" dirty="0" err="1">
                  <a:solidFill>
                    <a:srgbClr val="FDC9F7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  <a:reflection blurRad="6350" stA="55000" endA="300" endPos="45500" dir="5400000" sy="-100000" algn="bl" rotWithShape="0"/>
                  </a:effectLst>
                  <a:latin typeface="UTM Showcard" panose="02040603050506020204" pitchFamily="18" charset="0"/>
                  <a:ea typeface="inpin heiti" panose="00000500000000000000" pitchFamily="2" charset="-122"/>
                  <a:sym typeface="inpin heiti" panose="00000500000000000000" pitchFamily="2" charset="-122"/>
                </a:rPr>
                <a:t>bí</a:t>
              </a:r>
              <a:endParaRPr lang="zh-CN" altLang="en-US" sz="4800" dirty="0">
                <a:solidFill>
                  <a:srgbClr val="FDC9F7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UTM Showcard" panose="02040603050506020204" pitchFamily="18" charset="0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25" name="文本框 15"/>
            <p:cNvSpPr txBox="1"/>
            <p:nvPr/>
          </p:nvSpPr>
          <p:spPr>
            <a:xfrm>
              <a:off x="7943746" y="2814700"/>
              <a:ext cx="957314" cy="830997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en-US" altLang="zh-CN" sz="4800" dirty="0" err="1">
                  <a:solidFill>
                    <a:schemeClr val="accent2">
                      <a:lumMod val="40000"/>
                      <a:lumOff val="60000"/>
                    </a:schemeClr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  <a:reflection blurRad="6350" stA="55000" endA="300" endPos="45500" dir="5400000" sy="-100000" algn="bl" rotWithShape="0"/>
                  </a:effectLst>
                  <a:latin typeface="UTM Showcard" panose="02040603050506020204" pitchFamily="18" charset="0"/>
                  <a:ea typeface="inpin heiti" panose="00000500000000000000" pitchFamily="2" charset="-122"/>
                  <a:sym typeface="inpin heiti" panose="00000500000000000000" pitchFamily="2" charset="-122"/>
                </a:rPr>
                <a:t>Ẩn</a:t>
              </a:r>
              <a:endParaRPr lang="zh-CN" altLang="en-US" sz="4800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UTM Showcard" panose="02040603050506020204" pitchFamily="18" charset="0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pic>
        <p:nvPicPr>
          <p:cNvPr id="26" name="图片 23">
            <a:extLst>
              <a:ext uri="{FF2B5EF4-FFF2-40B4-BE49-F238E27FC236}">
                <a16:creationId xmlns:a16="http://schemas.microsoft.com/office/drawing/2014/main" id="{EFDA4AE5-B913-4DAF-8746-C2F75BC5C77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4669" y="3296316"/>
            <a:ext cx="1646085" cy="2724954"/>
          </a:xfrm>
          <a:prstGeom prst="rect">
            <a:avLst/>
          </a:prstGeom>
        </p:spPr>
      </p:pic>
      <p:pic>
        <p:nvPicPr>
          <p:cNvPr id="27" name="图片 58">
            <a:extLst>
              <a:ext uri="{FF2B5EF4-FFF2-40B4-BE49-F238E27FC236}">
                <a16:creationId xmlns:a16="http://schemas.microsoft.com/office/drawing/2014/main" id="{D06D07B8-9712-42D2-847E-497104A0C81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3466" y="237349"/>
            <a:ext cx="1544245" cy="960100"/>
          </a:xfrm>
          <a:prstGeom prst="rect">
            <a:avLst/>
          </a:prstGeom>
        </p:spPr>
      </p:pic>
      <p:pic>
        <p:nvPicPr>
          <p:cNvPr id="30" name="图片 59">
            <a:extLst>
              <a:ext uri="{FF2B5EF4-FFF2-40B4-BE49-F238E27FC236}">
                <a16:creationId xmlns:a16="http://schemas.microsoft.com/office/drawing/2014/main" id="{178B695F-615F-4800-8E59-D7B6EC1474F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460096" y="852048"/>
            <a:ext cx="1396767" cy="868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038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xe-lua-chay-va-bam-coi-www_nhacchuongvui_com (chin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组合 12"/>
          <p:cNvGrpSpPr/>
          <p:nvPr/>
        </p:nvGrpSpPr>
        <p:grpSpPr>
          <a:xfrm flipH="1">
            <a:off x="2709180" y="1199504"/>
            <a:ext cx="6344962" cy="4777560"/>
            <a:chOff x="-558688" y="0"/>
            <a:chExt cx="9107943" cy="6858000"/>
          </a:xfrm>
        </p:grpSpPr>
        <p:pic>
          <p:nvPicPr>
            <p:cNvPr id="44" name="图片 13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58688" y="0"/>
              <a:ext cx="9107943" cy="6858000"/>
            </a:xfrm>
            <a:prstGeom prst="rect">
              <a:avLst/>
            </a:prstGeom>
          </p:spPr>
        </p:pic>
        <p:pic>
          <p:nvPicPr>
            <p:cNvPr id="45" name="图片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716" y="279400"/>
              <a:ext cx="8362072" cy="6299199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sp>
        <p:nvSpPr>
          <p:cNvPr id="46" name="矩形 4">
            <a:extLst>
              <a:ext uri="{FF2B5EF4-FFF2-40B4-BE49-F238E27FC236}">
                <a16:creationId xmlns:a16="http://schemas.microsoft.com/office/drawing/2014/main" id="{3007239F-B2E6-4F55-B367-6BA58826308E}"/>
              </a:ext>
            </a:extLst>
          </p:cNvPr>
          <p:cNvSpPr/>
          <p:nvPr/>
        </p:nvSpPr>
        <p:spPr>
          <a:xfrm>
            <a:off x="3167366" y="2868916"/>
            <a:ext cx="5247725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7200" dirty="0">
                <a:solidFill>
                  <a:srgbClr val="FF2D4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UTM Showcard" panose="02040603050506020204" pitchFamily="18" charset="0"/>
                <a:ea typeface="inpin heiti" charset="-122"/>
              </a:rPr>
              <a:t>KHỞI ĐỘNG</a:t>
            </a:r>
            <a:endParaRPr lang="zh-CN" altLang="en-US" sz="7200" dirty="0">
              <a:solidFill>
                <a:srgbClr val="FF2D4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UTM Showcard" panose="02040603050506020204" pitchFamily="18" charset="0"/>
              <a:ea typeface="inpin heiti" charset="-122"/>
            </a:endParaRPr>
          </a:p>
        </p:txBody>
      </p:sp>
      <p:sp>
        <p:nvSpPr>
          <p:cNvPr id="20" name="箭头: V 形 23">
            <a:extLst>
              <a:ext uri="{FF2B5EF4-FFF2-40B4-BE49-F238E27FC236}">
                <a16:creationId xmlns:a16="http://schemas.microsoft.com/office/drawing/2014/main" id="{338291AF-E245-47AA-8FC6-E130A8078CBF}"/>
              </a:ext>
            </a:extLst>
          </p:cNvPr>
          <p:cNvSpPr/>
          <p:nvPr/>
        </p:nvSpPr>
        <p:spPr>
          <a:xfrm rot="332954">
            <a:off x="3166387" y="4777333"/>
            <a:ext cx="954127" cy="610055"/>
          </a:xfrm>
          <a:custGeom>
            <a:avLst/>
            <a:gdLst>
              <a:gd name="connsiteX0" fmla="*/ 0 w 674577"/>
              <a:gd name="connsiteY0" fmla="*/ 0 h 435784"/>
              <a:gd name="connsiteX1" fmla="*/ 456685 w 674577"/>
              <a:gd name="connsiteY1" fmla="*/ 0 h 435784"/>
              <a:gd name="connsiteX2" fmla="*/ 674577 w 674577"/>
              <a:gd name="connsiteY2" fmla="*/ 217892 h 435784"/>
              <a:gd name="connsiteX3" fmla="*/ 456685 w 674577"/>
              <a:gd name="connsiteY3" fmla="*/ 435784 h 435784"/>
              <a:gd name="connsiteX4" fmla="*/ 0 w 674577"/>
              <a:gd name="connsiteY4" fmla="*/ 435784 h 435784"/>
              <a:gd name="connsiteX5" fmla="*/ 217892 w 674577"/>
              <a:gd name="connsiteY5" fmla="*/ 217892 h 435784"/>
              <a:gd name="connsiteX6" fmla="*/ 0 w 674577"/>
              <a:gd name="connsiteY6" fmla="*/ 0 h 435784"/>
              <a:gd name="connsiteX0" fmla="*/ 0 w 685158"/>
              <a:gd name="connsiteY0" fmla="*/ 55257 h 435784"/>
              <a:gd name="connsiteX1" fmla="*/ 467266 w 685158"/>
              <a:gd name="connsiteY1" fmla="*/ 0 h 435784"/>
              <a:gd name="connsiteX2" fmla="*/ 685158 w 685158"/>
              <a:gd name="connsiteY2" fmla="*/ 217892 h 435784"/>
              <a:gd name="connsiteX3" fmla="*/ 467266 w 685158"/>
              <a:gd name="connsiteY3" fmla="*/ 435784 h 435784"/>
              <a:gd name="connsiteX4" fmla="*/ 10581 w 685158"/>
              <a:gd name="connsiteY4" fmla="*/ 435784 h 435784"/>
              <a:gd name="connsiteX5" fmla="*/ 228473 w 685158"/>
              <a:gd name="connsiteY5" fmla="*/ 217892 h 435784"/>
              <a:gd name="connsiteX6" fmla="*/ 0 w 685158"/>
              <a:gd name="connsiteY6" fmla="*/ 55257 h 435784"/>
              <a:gd name="connsiteX0" fmla="*/ 0 w 685158"/>
              <a:gd name="connsiteY0" fmla="*/ 60260 h 440787"/>
              <a:gd name="connsiteX1" fmla="*/ 467266 w 685158"/>
              <a:gd name="connsiteY1" fmla="*/ 5003 h 440787"/>
              <a:gd name="connsiteX2" fmla="*/ 685158 w 685158"/>
              <a:gd name="connsiteY2" fmla="*/ 222895 h 440787"/>
              <a:gd name="connsiteX3" fmla="*/ 467266 w 685158"/>
              <a:gd name="connsiteY3" fmla="*/ 440787 h 440787"/>
              <a:gd name="connsiteX4" fmla="*/ 10581 w 685158"/>
              <a:gd name="connsiteY4" fmla="*/ 440787 h 440787"/>
              <a:gd name="connsiteX5" fmla="*/ 228473 w 685158"/>
              <a:gd name="connsiteY5" fmla="*/ 222895 h 440787"/>
              <a:gd name="connsiteX6" fmla="*/ 0 w 685158"/>
              <a:gd name="connsiteY6" fmla="*/ 60260 h 440787"/>
              <a:gd name="connsiteX0" fmla="*/ 0 w 685158"/>
              <a:gd name="connsiteY0" fmla="*/ 62854 h 443381"/>
              <a:gd name="connsiteX1" fmla="*/ 467266 w 685158"/>
              <a:gd name="connsiteY1" fmla="*/ 7597 h 443381"/>
              <a:gd name="connsiteX2" fmla="*/ 685158 w 685158"/>
              <a:gd name="connsiteY2" fmla="*/ 225489 h 443381"/>
              <a:gd name="connsiteX3" fmla="*/ 467266 w 685158"/>
              <a:gd name="connsiteY3" fmla="*/ 443381 h 443381"/>
              <a:gd name="connsiteX4" fmla="*/ 10581 w 685158"/>
              <a:gd name="connsiteY4" fmla="*/ 443381 h 443381"/>
              <a:gd name="connsiteX5" fmla="*/ 228473 w 685158"/>
              <a:gd name="connsiteY5" fmla="*/ 225489 h 443381"/>
              <a:gd name="connsiteX6" fmla="*/ 0 w 685158"/>
              <a:gd name="connsiteY6" fmla="*/ 62854 h 443381"/>
              <a:gd name="connsiteX0" fmla="*/ 8290 w 693448"/>
              <a:gd name="connsiteY0" fmla="*/ 62854 h 443381"/>
              <a:gd name="connsiteX1" fmla="*/ 475556 w 693448"/>
              <a:gd name="connsiteY1" fmla="*/ 7597 h 443381"/>
              <a:gd name="connsiteX2" fmla="*/ 693448 w 693448"/>
              <a:gd name="connsiteY2" fmla="*/ 225489 h 443381"/>
              <a:gd name="connsiteX3" fmla="*/ 475556 w 693448"/>
              <a:gd name="connsiteY3" fmla="*/ 443381 h 443381"/>
              <a:gd name="connsiteX4" fmla="*/ 0 w 693448"/>
              <a:gd name="connsiteY4" fmla="*/ 413315 h 443381"/>
              <a:gd name="connsiteX5" fmla="*/ 236763 w 693448"/>
              <a:gd name="connsiteY5" fmla="*/ 225489 h 443381"/>
              <a:gd name="connsiteX6" fmla="*/ 8290 w 693448"/>
              <a:gd name="connsiteY6" fmla="*/ 62854 h 443381"/>
              <a:gd name="connsiteX0" fmla="*/ 8290 w 693448"/>
              <a:gd name="connsiteY0" fmla="*/ 62854 h 443381"/>
              <a:gd name="connsiteX1" fmla="*/ 475556 w 693448"/>
              <a:gd name="connsiteY1" fmla="*/ 7597 h 443381"/>
              <a:gd name="connsiteX2" fmla="*/ 693448 w 693448"/>
              <a:gd name="connsiteY2" fmla="*/ 225489 h 443381"/>
              <a:gd name="connsiteX3" fmla="*/ 475556 w 693448"/>
              <a:gd name="connsiteY3" fmla="*/ 443381 h 443381"/>
              <a:gd name="connsiteX4" fmla="*/ 0 w 693448"/>
              <a:gd name="connsiteY4" fmla="*/ 413315 h 443381"/>
              <a:gd name="connsiteX5" fmla="*/ 236763 w 693448"/>
              <a:gd name="connsiteY5" fmla="*/ 225489 h 443381"/>
              <a:gd name="connsiteX6" fmla="*/ 8290 w 693448"/>
              <a:gd name="connsiteY6" fmla="*/ 62854 h 443381"/>
              <a:gd name="connsiteX0" fmla="*/ 8290 w 693448"/>
              <a:gd name="connsiteY0" fmla="*/ 62854 h 443381"/>
              <a:gd name="connsiteX1" fmla="*/ 475556 w 693448"/>
              <a:gd name="connsiteY1" fmla="*/ 7597 h 443381"/>
              <a:gd name="connsiteX2" fmla="*/ 693448 w 693448"/>
              <a:gd name="connsiteY2" fmla="*/ 225489 h 443381"/>
              <a:gd name="connsiteX3" fmla="*/ 475556 w 693448"/>
              <a:gd name="connsiteY3" fmla="*/ 443381 h 443381"/>
              <a:gd name="connsiteX4" fmla="*/ 0 w 693448"/>
              <a:gd name="connsiteY4" fmla="*/ 413315 h 443381"/>
              <a:gd name="connsiteX5" fmla="*/ 236763 w 693448"/>
              <a:gd name="connsiteY5" fmla="*/ 225489 h 443381"/>
              <a:gd name="connsiteX6" fmla="*/ 8290 w 693448"/>
              <a:gd name="connsiteY6" fmla="*/ 62854 h 443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3448" h="443381">
                <a:moveTo>
                  <a:pt x="8290" y="62854"/>
                </a:moveTo>
                <a:cubicBezTo>
                  <a:pt x="170762" y="15073"/>
                  <a:pt x="280741" y="-14849"/>
                  <a:pt x="475556" y="7597"/>
                </a:cubicBezTo>
                <a:lnTo>
                  <a:pt x="693448" y="225489"/>
                </a:lnTo>
                <a:lnTo>
                  <a:pt x="475556" y="443381"/>
                </a:lnTo>
                <a:cubicBezTo>
                  <a:pt x="310500" y="398905"/>
                  <a:pt x="190517" y="391518"/>
                  <a:pt x="0" y="413315"/>
                </a:cubicBezTo>
                <a:lnTo>
                  <a:pt x="236763" y="225489"/>
                </a:lnTo>
                <a:lnTo>
                  <a:pt x="8290" y="62854"/>
                </a:lnTo>
                <a:close/>
              </a:path>
            </a:pathLst>
          </a:custGeom>
          <a:solidFill>
            <a:srgbClr val="0092D0"/>
          </a:solidFill>
          <a:ln>
            <a:noFill/>
          </a:ln>
          <a:effectLst>
            <a:outerShdw blurRad="114300" sx="102000" sy="102000" algn="ctr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1" name="箭头: V 形 24">
            <a:extLst>
              <a:ext uri="{FF2B5EF4-FFF2-40B4-BE49-F238E27FC236}">
                <a16:creationId xmlns:a16="http://schemas.microsoft.com/office/drawing/2014/main" id="{D4A19913-AF36-4C50-9B73-7A0BF26B263B}"/>
              </a:ext>
            </a:extLst>
          </p:cNvPr>
          <p:cNvSpPr/>
          <p:nvPr/>
        </p:nvSpPr>
        <p:spPr>
          <a:xfrm flipH="1">
            <a:off x="7879804" y="4748430"/>
            <a:ext cx="1112569" cy="675336"/>
          </a:xfrm>
          <a:custGeom>
            <a:avLst/>
            <a:gdLst>
              <a:gd name="connsiteX0" fmla="*/ 0 w 786376"/>
              <a:gd name="connsiteY0" fmla="*/ 0 h 477153"/>
              <a:gd name="connsiteX1" fmla="*/ 585900 w 786376"/>
              <a:gd name="connsiteY1" fmla="*/ 0 h 477153"/>
              <a:gd name="connsiteX2" fmla="*/ 786376 w 786376"/>
              <a:gd name="connsiteY2" fmla="*/ 238577 h 477153"/>
              <a:gd name="connsiteX3" fmla="*/ 585900 w 786376"/>
              <a:gd name="connsiteY3" fmla="*/ 477153 h 477153"/>
              <a:gd name="connsiteX4" fmla="*/ 0 w 786376"/>
              <a:gd name="connsiteY4" fmla="*/ 477153 h 477153"/>
              <a:gd name="connsiteX5" fmla="*/ 200476 w 786376"/>
              <a:gd name="connsiteY5" fmla="*/ 238577 h 477153"/>
              <a:gd name="connsiteX6" fmla="*/ 0 w 786376"/>
              <a:gd name="connsiteY6" fmla="*/ 0 h 477153"/>
              <a:gd name="connsiteX0" fmla="*/ 0 w 786376"/>
              <a:gd name="connsiteY0" fmla="*/ 14111 h 491264"/>
              <a:gd name="connsiteX1" fmla="*/ 585900 w 786376"/>
              <a:gd name="connsiteY1" fmla="*/ 14111 h 491264"/>
              <a:gd name="connsiteX2" fmla="*/ 786376 w 786376"/>
              <a:gd name="connsiteY2" fmla="*/ 252688 h 491264"/>
              <a:gd name="connsiteX3" fmla="*/ 585900 w 786376"/>
              <a:gd name="connsiteY3" fmla="*/ 491264 h 491264"/>
              <a:gd name="connsiteX4" fmla="*/ 0 w 786376"/>
              <a:gd name="connsiteY4" fmla="*/ 491264 h 491264"/>
              <a:gd name="connsiteX5" fmla="*/ 200476 w 786376"/>
              <a:gd name="connsiteY5" fmla="*/ 252688 h 491264"/>
              <a:gd name="connsiteX6" fmla="*/ 0 w 786376"/>
              <a:gd name="connsiteY6" fmla="*/ 14111 h 491264"/>
              <a:gd name="connsiteX0" fmla="*/ 0 w 786376"/>
              <a:gd name="connsiteY0" fmla="*/ 22637 h 499790"/>
              <a:gd name="connsiteX1" fmla="*/ 585900 w 786376"/>
              <a:gd name="connsiteY1" fmla="*/ 22637 h 499790"/>
              <a:gd name="connsiteX2" fmla="*/ 786376 w 786376"/>
              <a:gd name="connsiteY2" fmla="*/ 261214 h 499790"/>
              <a:gd name="connsiteX3" fmla="*/ 585900 w 786376"/>
              <a:gd name="connsiteY3" fmla="*/ 499790 h 499790"/>
              <a:gd name="connsiteX4" fmla="*/ 0 w 786376"/>
              <a:gd name="connsiteY4" fmla="*/ 499790 h 499790"/>
              <a:gd name="connsiteX5" fmla="*/ 200476 w 786376"/>
              <a:gd name="connsiteY5" fmla="*/ 261214 h 499790"/>
              <a:gd name="connsiteX6" fmla="*/ 0 w 786376"/>
              <a:gd name="connsiteY6" fmla="*/ 22637 h 499790"/>
              <a:gd name="connsiteX0" fmla="*/ 0 w 786376"/>
              <a:gd name="connsiteY0" fmla="*/ 22637 h 499790"/>
              <a:gd name="connsiteX1" fmla="*/ 585900 w 786376"/>
              <a:gd name="connsiteY1" fmla="*/ 22637 h 499790"/>
              <a:gd name="connsiteX2" fmla="*/ 786376 w 786376"/>
              <a:gd name="connsiteY2" fmla="*/ 261214 h 499790"/>
              <a:gd name="connsiteX3" fmla="*/ 585900 w 786376"/>
              <a:gd name="connsiteY3" fmla="*/ 499790 h 499790"/>
              <a:gd name="connsiteX4" fmla="*/ 0 w 786376"/>
              <a:gd name="connsiteY4" fmla="*/ 499790 h 499790"/>
              <a:gd name="connsiteX5" fmla="*/ 200476 w 786376"/>
              <a:gd name="connsiteY5" fmla="*/ 261214 h 499790"/>
              <a:gd name="connsiteX6" fmla="*/ 0 w 786376"/>
              <a:gd name="connsiteY6" fmla="*/ 22637 h 499790"/>
              <a:gd name="connsiteX0" fmla="*/ 0 w 786376"/>
              <a:gd name="connsiteY0" fmla="*/ 22637 h 499790"/>
              <a:gd name="connsiteX1" fmla="*/ 585900 w 786376"/>
              <a:gd name="connsiteY1" fmla="*/ 22637 h 499790"/>
              <a:gd name="connsiteX2" fmla="*/ 786376 w 786376"/>
              <a:gd name="connsiteY2" fmla="*/ 261214 h 499790"/>
              <a:gd name="connsiteX3" fmla="*/ 585900 w 786376"/>
              <a:gd name="connsiteY3" fmla="*/ 499790 h 499790"/>
              <a:gd name="connsiteX4" fmla="*/ 0 w 786376"/>
              <a:gd name="connsiteY4" fmla="*/ 499790 h 499790"/>
              <a:gd name="connsiteX5" fmla="*/ 200476 w 786376"/>
              <a:gd name="connsiteY5" fmla="*/ 261214 h 499790"/>
              <a:gd name="connsiteX6" fmla="*/ 0 w 786376"/>
              <a:gd name="connsiteY6" fmla="*/ 22637 h 499790"/>
              <a:gd name="connsiteX0" fmla="*/ 0 w 808601"/>
              <a:gd name="connsiteY0" fmla="*/ 59579 h 485932"/>
              <a:gd name="connsiteX1" fmla="*/ 608125 w 808601"/>
              <a:gd name="connsiteY1" fmla="*/ 8779 h 485932"/>
              <a:gd name="connsiteX2" fmla="*/ 808601 w 808601"/>
              <a:gd name="connsiteY2" fmla="*/ 247356 h 485932"/>
              <a:gd name="connsiteX3" fmla="*/ 608125 w 808601"/>
              <a:gd name="connsiteY3" fmla="*/ 485932 h 485932"/>
              <a:gd name="connsiteX4" fmla="*/ 22225 w 808601"/>
              <a:gd name="connsiteY4" fmla="*/ 485932 h 485932"/>
              <a:gd name="connsiteX5" fmla="*/ 222701 w 808601"/>
              <a:gd name="connsiteY5" fmla="*/ 247356 h 485932"/>
              <a:gd name="connsiteX6" fmla="*/ 0 w 808601"/>
              <a:gd name="connsiteY6" fmla="*/ 59579 h 485932"/>
              <a:gd name="connsiteX0" fmla="*/ 0 w 808601"/>
              <a:gd name="connsiteY0" fmla="*/ 64473 h 490826"/>
              <a:gd name="connsiteX1" fmla="*/ 608125 w 808601"/>
              <a:gd name="connsiteY1" fmla="*/ 13673 h 490826"/>
              <a:gd name="connsiteX2" fmla="*/ 808601 w 808601"/>
              <a:gd name="connsiteY2" fmla="*/ 252250 h 490826"/>
              <a:gd name="connsiteX3" fmla="*/ 608125 w 808601"/>
              <a:gd name="connsiteY3" fmla="*/ 490826 h 490826"/>
              <a:gd name="connsiteX4" fmla="*/ 22225 w 808601"/>
              <a:gd name="connsiteY4" fmla="*/ 490826 h 490826"/>
              <a:gd name="connsiteX5" fmla="*/ 222701 w 808601"/>
              <a:gd name="connsiteY5" fmla="*/ 252250 h 490826"/>
              <a:gd name="connsiteX6" fmla="*/ 0 w 808601"/>
              <a:gd name="connsiteY6" fmla="*/ 64473 h 490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8601" h="490826">
                <a:moveTo>
                  <a:pt x="0" y="64473"/>
                </a:moveTo>
                <a:cubicBezTo>
                  <a:pt x="214350" y="973"/>
                  <a:pt x="406475" y="-14902"/>
                  <a:pt x="608125" y="13673"/>
                </a:cubicBezTo>
                <a:lnTo>
                  <a:pt x="808601" y="252250"/>
                </a:lnTo>
                <a:lnTo>
                  <a:pt x="608125" y="490826"/>
                </a:lnTo>
                <a:cubicBezTo>
                  <a:pt x="387425" y="443201"/>
                  <a:pt x="230225" y="455901"/>
                  <a:pt x="22225" y="490826"/>
                </a:cubicBezTo>
                <a:lnTo>
                  <a:pt x="222701" y="252250"/>
                </a:lnTo>
                <a:lnTo>
                  <a:pt x="0" y="64473"/>
                </a:lnTo>
                <a:close/>
              </a:path>
            </a:pathLst>
          </a:custGeom>
          <a:solidFill>
            <a:srgbClr val="0092D0"/>
          </a:solidFill>
          <a:ln>
            <a:noFill/>
          </a:ln>
          <a:effectLst>
            <a:outerShdw blurRad="114300" sx="102000" sy="102000" algn="ctr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523EA53A-B633-415E-A32F-9F6DE94CA95C}"/>
              </a:ext>
            </a:extLst>
          </p:cNvPr>
          <p:cNvGrpSpPr/>
          <p:nvPr/>
        </p:nvGrpSpPr>
        <p:grpSpPr>
          <a:xfrm>
            <a:off x="3740040" y="4668407"/>
            <a:ext cx="4641418" cy="1269083"/>
            <a:chOff x="3868743" y="4877752"/>
            <a:chExt cx="4641418" cy="1112012"/>
          </a:xfrm>
        </p:grpSpPr>
        <p:sp>
          <p:nvSpPr>
            <p:cNvPr id="25" name="任意多边形: 形状 24">
              <a:extLst>
                <a:ext uri="{FF2B5EF4-FFF2-40B4-BE49-F238E27FC236}">
                  <a16:creationId xmlns:a16="http://schemas.microsoft.com/office/drawing/2014/main" id="{66959FB3-29A7-4649-87FE-174ADEA39721}"/>
                </a:ext>
              </a:extLst>
            </p:cNvPr>
            <p:cNvSpPr/>
            <p:nvPr/>
          </p:nvSpPr>
          <p:spPr>
            <a:xfrm>
              <a:off x="3868743" y="4877752"/>
              <a:ext cx="4641418" cy="1112012"/>
            </a:xfrm>
            <a:custGeom>
              <a:avLst/>
              <a:gdLst>
                <a:gd name="connsiteX0" fmla="*/ 1162063 w 3373326"/>
                <a:gd name="connsiteY0" fmla="*/ 191243 h 687920"/>
                <a:gd name="connsiteX1" fmla="*/ 590563 w 3373326"/>
                <a:gd name="connsiteY1" fmla="*/ 153143 h 687920"/>
                <a:gd name="connsiteX2" fmla="*/ 38113 w 3373326"/>
                <a:gd name="connsiteY2" fmla="*/ 95993 h 687920"/>
                <a:gd name="connsiteX3" fmla="*/ 139713 w 3373326"/>
                <a:gd name="connsiteY3" fmla="*/ 578593 h 687920"/>
                <a:gd name="connsiteX4" fmla="*/ 876313 w 3373326"/>
                <a:gd name="connsiteY4" fmla="*/ 667493 h 687920"/>
                <a:gd name="connsiteX5" fmla="*/ 1625613 w 3373326"/>
                <a:gd name="connsiteY5" fmla="*/ 686543 h 687920"/>
                <a:gd name="connsiteX6" fmla="*/ 2470163 w 3373326"/>
                <a:gd name="connsiteY6" fmla="*/ 642093 h 687920"/>
                <a:gd name="connsiteX7" fmla="*/ 3270263 w 3373326"/>
                <a:gd name="connsiteY7" fmla="*/ 489693 h 687920"/>
                <a:gd name="connsiteX8" fmla="*/ 3321063 w 3373326"/>
                <a:gd name="connsiteY8" fmla="*/ 19793 h 687920"/>
                <a:gd name="connsiteX9" fmla="*/ 2882913 w 3373326"/>
                <a:gd name="connsiteY9" fmla="*/ 95993 h 687920"/>
                <a:gd name="connsiteX10" fmla="*/ 2241563 w 3373326"/>
                <a:gd name="connsiteY10" fmla="*/ 172193 h 687920"/>
                <a:gd name="connsiteX11" fmla="*/ 1612913 w 3373326"/>
                <a:gd name="connsiteY11" fmla="*/ 197593 h 687920"/>
                <a:gd name="connsiteX12" fmla="*/ 1162063 w 3373326"/>
                <a:gd name="connsiteY12" fmla="*/ 191243 h 687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73326" h="687920">
                  <a:moveTo>
                    <a:pt x="1162063" y="191243"/>
                  </a:moveTo>
                  <a:cubicBezTo>
                    <a:pt x="991671" y="183835"/>
                    <a:pt x="777888" y="169018"/>
                    <a:pt x="590563" y="153143"/>
                  </a:cubicBezTo>
                  <a:cubicBezTo>
                    <a:pt x="403238" y="137268"/>
                    <a:pt x="113255" y="25085"/>
                    <a:pt x="38113" y="95993"/>
                  </a:cubicBezTo>
                  <a:cubicBezTo>
                    <a:pt x="-37029" y="166901"/>
                    <a:pt x="13" y="483343"/>
                    <a:pt x="139713" y="578593"/>
                  </a:cubicBezTo>
                  <a:cubicBezTo>
                    <a:pt x="279413" y="673843"/>
                    <a:pt x="628663" y="649501"/>
                    <a:pt x="876313" y="667493"/>
                  </a:cubicBezTo>
                  <a:cubicBezTo>
                    <a:pt x="1123963" y="685485"/>
                    <a:pt x="1359971" y="690776"/>
                    <a:pt x="1625613" y="686543"/>
                  </a:cubicBezTo>
                  <a:cubicBezTo>
                    <a:pt x="1891255" y="682310"/>
                    <a:pt x="2196055" y="674901"/>
                    <a:pt x="2470163" y="642093"/>
                  </a:cubicBezTo>
                  <a:cubicBezTo>
                    <a:pt x="2744271" y="609285"/>
                    <a:pt x="3128446" y="593410"/>
                    <a:pt x="3270263" y="489693"/>
                  </a:cubicBezTo>
                  <a:cubicBezTo>
                    <a:pt x="3412080" y="385976"/>
                    <a:pt x="3385621" y="85410"/>
                    <a:pt x="3321063" y="19793"/>
                  </a:cubicBezTo>
                  <a:cubicBezTo>
                    <a:pt x="3256505" y="-45824"/>
                    <a:pt x="3062830" y="70593"/>
                    <a:pt x="2882913" y="95993"/>
                  </a:cubicBezTo>
                  <a:cubicBezTo>
                    <a:pt x="2702996" y="121393"/>
                    <a:pt x="2453230" y="155260"/>
                    <a:pt x="2241563" y="172193"/>
                  </a:cubicBezTo>
                  <a:cubicBezTo>
                    <a:pt x="2029896" y="189126"/>
                    <a:pt x="1794946" y="193360"/>
                    <a:pt x="1612913" y="197593"/>
                  </a:cubicBezTo>
                  <a:cubicBezTo>
                    <a:pt x="1430880" y="201826"/>
                    <a:pt x="1332455" y="198651"/>
                    <a:pt x="1162063" y="191243"/>
                  </a:cubicBezTo>
                  <a:close/>
                </a:path>
              </a:pathLst>
            </a:custGeom>
            <a:solidFill>
              <a:srgbClr val="00AAE5"/>
            </a:solidFill>
            <a:ln>
              <a:noFill/>
            </a:ln>
            <a:effectLst>
              <a:outerShdw blurRad="114300" sx="102000" sy="102000" algn="ctr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: 形状 25">
              <a:extLst>
                <a:ext uri="{FF2B5EF4-FFF2-40B4-BE49-F238E27FC236}">
                  <a16:creationId xmlns:a16="http://schemas.microsoft.com/office/drawing/2014/main" id="{CABB5AC3-21D1-42AF-A6C8-F0E0C1E2ADAE}"/>
                </a:ext>
              </a:extLst>
            </p:cNvPr>
            <p:cNvSpPr/>
            <p:nvPr/>
          </p:nvSpPr>
          <p:spPr>
            <a:xfrm>
              <a:off x="3950712" y="5026459"/>
              <a:ext cx="4469085" cy="866907"/>
            </a:xfrm>
            <a:custGeom>
              <a:avLst/>
              <a:gdLst>
                <a:gd name="connsiteX0" fmla="*/ 1162063 w 3373326"/>
                <a:gd name="connsiteY0" fmla="*/ 191243 h 687920"/>
                <a:gd name="connsiteX1" fmla="*/ 590563 w 3373326"/>
                <a:gd name="connsiteY1" fmla="*/ 153143 h 687920"/>
                <a:gd name="connsiteX2" fmla="*/ 38113 w 3373326"/>
                <a:gd name="connsiteY2" fmla="*/ 95993 h 687920"/>
                <a:gd name="connsiteX3" fmla="*/ 139713 w 3373326"/>
                <a:gd name="connsiteY3" fmla="*/ 578593 h 687920"/>
                <a:gd name="connsiteX4" fmla="*/ 876313 w 3373326"/>
                <a:gd name="connsiteY4" fmla="*/ 667493 h 687920"/>
                <a:gd name="connsiteX5" fmla="*/ 1625613 w 3373326"/>
                <a:gd name="connsiteY5" fmla="*/ 686543 h 687920"/>
                <a:gd name="connsiteX6" fmla="*/ 2470163 w 3373326"/>
                <a:gd name="connsiteY6" fmla="*/ 642093 h 687920"/>
                <a:gd name="connsiteX7" fmla="*/ 3270263 w 3373326"/>
                <a:gd name="connsiteY7" fmla="*/ 489693 h 687920"/>
                <a:gd name="connsiteX8" fmla="*/ 3321063 w 3373326"/>
                <a:gd name="connsiteY8" fmla="*/ 19793 h 687920"/>
                <a:gd name="connsiteX9" fmla="*/ 2882913 w 3373326"/>
                <a:gd name="connsiteY9" fmla="*/ 95993 h 687920"/>
                <a:gd name="connsiteX10" fmla="*/ 2241563 w 3373326"/>
                <a:gd name="connsiteY10" fmla="*/ 172193 h 687920"/>
                <a:gd name="connsiteX11" fmla="*/ 1612913 w 3373326"/>
                <a:gd name="connsiteY11" fmla="*/ 197593 h 687920"/>
                <a:gd name="connsiteX12" fmla="*/ 1162063 w 3373326"/>
                <a:gd name="connsiteY12" fmla="*/ 191243 h 687920"/>
                <a:gd name="connsiteX0" fmla="*/ 1162063 w 3382690"/>
                <a:gd name="connsiteY0" fmla="*/ 226273 h 722950"/>
                <a:gd name="connsiteX1" fmla="*/ 590563 w 3382690"/>
                <a:gd name="connsiteY1" fmla="*/ 188173 h 722950"/>
                <a:gd name="connsiteX2" fmla="*/ 38113 w 3382690"/>
                <a:gd name="connsiteY2" fmla="*/ 131023 h 722950"/>
                <a:gd name="connsiteX3" fmla="*/ 139713 w 3382690"/>
                <a:gd name="connsiteY3" fmla="*/ 613623 h 722950"/>
                <a:gd name="connsiteX4" fmla="*/ 876313 w 3382690"/>
                <a:gd name="connsiteY4" fmla="*/ 702523 h 722950"/>
                <a:gd name="connsiteX5" fmla="*/ 1625613 w 3382690"/>
                <a:gd name="connsiteY5" fmla="*/ 721573 h 722950"/>
                <a:gd name="connsiteX6" fmla="*/ 2470163 w 3382690"/>
                <a:gd name="connsiteY6" fmla="*/ 677123 h 722950"/>
                <a:gd name="connsiteX7" fmla="*/ 3270263 w 3382690"/>
                <a:gd name="connsiteY7" fmla="*/ 524723 h 722950"/>
                <a:gd name="connsiteX8" fmla="*/ 3336011 w 3382690"/>
                <a:gd name="connsiteY8" fmla="*/ 16570 h 722950"/>
                <a:gd name="connsiteX9" fmla="*/ 2882913 w 3382690"/>
                <a:gd name="connsiteY9" fmla="*/ 131023 h 722950"/>
                <a:gd name="connsiteX10" fmla="*/ 2241563 w 3382690"/>
                <a:gd name="connsiteY10" fmla="*/ 207223 h 722950"/>
                <a:gd name="connsiteX11" fmla="*/ 1612913 w 3382690"/>
                <a:gd name="connsiteY11" fmla="*/ 232623 h 722950"/>
                <a:gd name="connsiteX12" fmla="*/ 1162063 w 3382690"/>
                <a:gd name="connsiteY12" fmla="*/ 226273 h 722950"/>
                <a:gd name="connsiteX0" fmla="*/ 1177812 w 3398439"/>
                <a:gd name="connsiteY0" fmla="*/ 226273 h 722950"/>
                <a:gd name="connsiteX1" fmla="*/ 606312 w 3398439"/>
                <a:gd name="connsiteY1" fmla="*/ 188173 h 722950"/>
                <a:gd name="connsiteX2" fmla="*/ 33930 w 3398439"/>
                <a:gd name="connsiteY2" fmla="*/ 109165 h 722950"/>
                <a:gd name="connsiteX3" fmla="*/ 155462 w 3398439"/>
                <a:gd name="connsiteY3" fmla="*/ 613623 h 722950"/>
                <a:gd name="connsiteX4" fmla="*/ 892062 w 3398439"/>
                <a:gd name="connsiteY4" fmla="*/ 702523 h 722950"/>
                <a:gd name="connsiteX5" fmla="*/ 1641362 w 3398439"/>
                <a:gd name="connsiteY5" fmla="*/ 721573 h 722950"/>
                <a:gd name="connsiteX6" fmla="*/ 2485912 w 3398439"/>
                <a:gd name="connsiteY6" fmla="*/ 677123 h 722950"/>
                <a:gd name="connsiteX7" fmla="*/ 3286012 w 3398439"/>
                <a:gd name="connsiteY7" fmla="*/ 524723 h 722950"/>
                <a:gd name="connsiteX8" fmla="*/ 3351760 w 3398439"/>
                <a:gd name="connsiteY8" fmla="*/ 16570 h 722950"/>
                <a:gd name="connsiteX9" fmla="*/ 2898662 w 3398439"/>
                <a:gd name="connsiteY9" fmla="*/ 131023 h 722950"/>
                <a:gd name="connsiteX10" fmla="*/ 2257312 w 3398439"/>
                <a:gd name="connsiteY10" fmla="*/ 207223 h 722950"/>
                <a:gd name="connsiteX11" fmla="*/ 1628662 w 3398439"/>
                <a:gd name="connsiteY11" fmla="*/ 232623 h 722950"/>
                <a:gd name="connsiteX12" fmla="*/ 1177812 w 3398439"/>
                <a:gd name="connsiteY12" fmla="*/ 226273 h 72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98439" h="722950">
                  <a:moveTo>
                    <a:pt x="1177812" y="226273"/>
                  </a:moveTo>
                  <a:cubicBezTo>
                    <a:pt x="1007420" y="218865"/>
                    <a:pt x="796959" y="207691"/>
                    <a:pt x="606312" y="188173"/>
                  </a:cubicBezTo>
                  <a:cubicBezTo>
                    <a:pt x="415665" y="168655"/>
                    <a:pt x="109072" y="38257"/>
                    <a:pt x="33930" y="109165"/>
                  </a:cubicBezTo>
                  <a:cubicBezTo>
                    <a:pt x="-41212" y="180073"/>
                    <a:pt x="12440" y="514730"/>
                    <a:pt x="155462" y="613623"/>
                  </a:cubicBezTo>
                  <a:cubicBezTo>
                    <a:pt x="298484" y="712516"/>
                    <a:pt x="644412" y="684531"/>
                    <a:pt x="892062" y="702523"/>
                  </a:cubicBezTo>
                  <a:cubicBezTo>
                    <a:pt x="1139712" y="720515"/>
                    <a:pt x="1375720" y="725806"/>
                    <a:pt x="1641362" y="721573"/>
                  </a:cubicBezTo>
                  <a:cubicBezTo>
                    <a:pt x="1907004" y="717340"/>
                    <a:pt x="2211804" y="709931"/>
                    <a:pt x="2485912" y="677123"/>
                  </a:cubicBezTo>
                  <a:cubicBezTo>
                    <a:pt x="2760020" y="644315"/>
                    <a:pt x="3141704" y="634815"/>
                    <a:pt x="3286012" y="524723"/>
                  </a:cubicBezTo>
                  <a:cubicBezTo>
                    <a:pt x="3430320" y="414631"/>
                    <a:pt x="3416318" y="82187"/>
                    <a:pt x="3351760" y="16570"/>
                  </a:cubicBezTo>
                  <a:cubicBezTo>
                    <a:pt x="3287202" y="-49047"/>
                    <a:pt x="3081070" y="99248"/>
                    <a:pt x="2898662" y="131023"/>
                  </a:cubicBezTo>
                  <a:cubicBezTo>
                    <a:pt x="2716254" y="162798"/>
                    <a:pt x="2468979" y="190290"/>
                    <a:pt x="2257312" y="207223"/>
                  </a:cubicBezTo>
                  <a:cubicBezTo>
                    <a:pt x="2045645" y="224156"/>
                    <a:pt x="1810695" y="228390"/>
                    <a:pt x="1628662" y="232623"/>
                  </a:cubicBezTo>
                  <a:cubicBezTo>
                    <a:pt x="1446629" y="236856"/>
                    <a:pt x="1348204" y="233681"/>
                    <a:pt x="1177812" y="226273"/>
                  </a:cubicBezTo>
                  <a:close/>
                </a:path>
              </a:pathLst>
            </a:custGeom>
            <a:noFill/>
            <a:ln w="19050" cap="rnd">
              <a:solidFill>
                <a:schemeClr val="bg1"/>
              </a:solidFill>
              <a:prstDash val="dash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DFF8642D-02E0-45BB-AD31-4A7AC9D29C7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0550" y="2257653"/>
            <a:ext cx="1355077" cy="5732462"/>
          </a:xfrm>
          <a:prstGeom prst="rect">
            <a:avLst/>
          </a:prstGeom>
          <a:effectLst>
            <a:outerShdw blurRad="63500" dist="38100" dir="2700000" algn="tl" rotWithShape="0">
              <a:prstClr val="black">
                <a:alpha val="38000"/>
              </a:prstClr>
            </a:outerShdw>
          </a:effectLst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D050479D-46F7-43FC-9665-1D9523C10983}"/>
              </a:ext>
            </a:extLst>
          </p:cNvPr>
          <p:cNvGrpSpPr/>
          <p:nvPr/>
        </p:nvGrpSpPr>
        <p:grpSpPr>
          <a:xfrm rot="20923968">
            <a:off x="585326" y="187556"/>
            <a:ext cx="2457268" cy="3815155"/>
            <a:chOff x="1364342" y="942426"/>
            <a:chExt cx="3611554" cy="5581669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B78E6ADC-A14D-4E0B-881C-C71E274B7F5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57647" y="942426"/>
              <a:ext cx="2518249" cy="2692353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00E72459-0890-4013-881B-560CD60C145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64342" y="3370944"/>
              <a:ext cx="2952297" cy="3153151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EF4A1D12-8940-4271-8140-4C527B03DC0F}"/>
              </a:ext>
            </a:extLst>
          </p:cNvPr>
          <p:cNvGrpSpPr/>
          <p:nvPr/>
        </p:nvGrpSpPr>
        <p:grpSpPr>
          <a:xfrm>
            <a:off x="9627376" y="-1814398"/>
            <a:ext cx="2408862" cy="4390233"/>
            <a:chOff x="9142970" y="-1812924"/>
            <a:chExt cx="2408862" cy="4390233"/>
          </a:xfrm>
        </p:grpSpPr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119DF2F2-17C8-4052-8DC5-BDB12F25CDB1}"/>
                </a:ext>
              </a:extLst>
            </p:cNvPr>
            <p:cNvCxnSpPr>
              <a:cxnSpLocks/>
            </p:cNvCxnSpPr>
            <p:nvPr/>
          </p:nvCxnSpPr>
          <p:spPr>
            <a:xfrm>
              <a:off x="9791246" y="-1812924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0B410A63-B617-44D5-B0FB-0E27CDF9D024}"/>
                </a:ext>
              </a:extLst>
            </p:cNvPr>
            <p:cNvCxnSpPr>
              <a:cxnSpLocks/>
            </p:cNvCxnSpPr>
            <p:nvPr/>
          </p:nvCxnSpPr>
          <p:spPr>
            <a:xfrm>
              <a:off x="10995932" y="-1769381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948782D2-15E6-4ACF-B770-869A5780337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42970" y="673071"/>
              <a:ext cx="2408862" cy="1904238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902449ED-B794-4517-BA40-21D10DC29669}"/>
              </a:ext>
            </a:extLst>
          </p:cNvPr>
          <p:cNvGrpSpPr/>
          <p:nvPr/>
        </p:nvGrpSpPr>
        <p:grpSpPr>
          <a:xfrm>
            <a:off x="7794134" y="-1149720"/>
            <a:ext cx="1517587" cy="3839501"/>
            <a:chOff x="7089968" y="-1014638"/>
            <a:chExt cx="1517587" cy="3839501"/>
          </a:xfrm>
        </p:grpSpPr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0AC91550-4D0B-4407-BE78-8B32751394BB}"/>
                </a:ext>
              </a:extLst>
            </p:cNvPr>
            <p:cNvCxnSpPr>
              <a:cxnSpLocks/>
            </p:cNvCxnSpPr>
            <p:nvPr/>
          </p:nvCxnSpPr>
          <p:spPr>
            <a:xfrm>
              <a:off x="7527017" y="-1014638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C539E775-CCD9-438C-AAB5-2ED3E86EC229}"/>
                </a:ext>
              </a:extLst>
            </p:cNvPr>
            <p:cNvCxnSpPr>
              <a:cxnSpLocks/>
            </p:cNvCxnSpPr>
            <p:nvPr/>
          </p:nvCxnSpPr>
          <p:spPr>
            <a:xfrm>
              <a:off x="8211002" y="-1014638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DEC49434-6CD5-4D06-A579-52FF358C25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89968" y="1625190"/>
              <a:ext cx="1517587" cy="1199673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5B9F14B2-D539-4039-A2AF-EDD1034ACF73}"/>
              </a:ext>
            </a:extLst>
          </p:cNvPr>
          <p:cNvGrpSpPr/>
          <p:nvPr/>
        </p:nvGrpSpPr>
        <p:grpSpPr>
          <a:xfrm>
            <a:off x="2582301" y="-970672"/>
            <a:ext cx="2028888" cy="4291307"/>
            <a:chOff x="2582301" y="-894472"/>
            <a:chExt cx="2028888" cy="4291307"/>
          </a:xfrm>
        </p:grpSpPr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D9FBCA6C-540B-4068-B5C9-EFFB5F8006C9}"/>
                </a:ext>
              </a:extLst>
            </p:cNvPr>
            <p:cNvCxnSpPr>
              <a:cxnSpLocks/>
            </p:cNvCxnSpPr>
            <p:nvPr/>
          </p:nvCxnSpPr>
          <p:spPr>
            <a:xfrm>
              <a:off x="3323772" y="-894472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C2621659-6CD0-4532-8041-DA6FC5896629}"/>
                </a:ext>
              </a:extLst>
            </p:cNvPr>
            <p:cNvCxnSpPr>
              <a:cxnSpLocks/>
            </p:cNvCxnSpPr>
            <p:nvPr/>
          </p:nvCxnSpPr>
          <p:spPr>
            <a:xfrm>
              <a:off x="4095141" y="-894472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6D2198F3-63C4-494F-B6B1-C437D79D4A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82301" y="1792972"/>
              <a:ext cx="2028888" cy="1603863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C3B2B46B-9358-429D-B0A3-E71B8A2F7873}"/>
              </a:ext>
            </a:extLst>
          </p:cNvPr>
          <p:cNvGrpSpPr/>
          <p:nvPr/>
        </p:nvGrpSpPr>
        <p:grpSpPr>
          <a:xfrm>
            <a:off x="4258682" y="808358"/>
            <a:ext cx="3500147" cy="1243575"/>
            <a:chOff x="4339559" y="868956"/>
            <a:chExt cx="3500147" cy="1243575"/>
          </a:xfrm>
        </p:grpSpPr>
        <p:sp>
          <p:nvSpPr>
            <p:cNvPr id="23" name="任意多边形: 形状 22">
              <a:extLst>
                <a:ext uri="{FF2B5EF4-FFF2-40B4-BE49-F238E27FC236}">
                  <a16:creationId xmlns:a16="http://schemas.microsoft.com/office/drawing/2014/main" id="{225CCBF4-43BB-46BD-8851-D936CBF6C7B4}"/>
                </a:ext>
              </a:extLst>
            </p:cNvPr>
            <p:cNvSpPr/>
            <p:nvPr/>
          </p:nvSpPr>
          <p:spPr>
            <a:xfrm rot="238593">
              <a:off x="4339559" y="868956"/>
              <a:ext cx="3500147" cy="1243575"/>
            </a:xfrm>
            <a:custGeom>
              <a:avLst/>
              <a:gdLst>
                <a:gd name="connsiteX0" fmla="*/ 135050 w 2633102"/>
                <a:gd name="connsiteY0" fmla="*/ 745175 h 935734"/>
                <a:gd name="connsiteX1" fmla="*/ 11225 w 2633102"/>
                <a:gd name="connsiteY1" fmla="*/ 516575 h 935734"/>
                <a:gd name="connsiteX2" fmla="*/ 420800 w 2633102"/>
                <a:gd name="connsiteY2" fmla="*/ 259400 h 935734"/>
                <a:gd name="connsiteX3" fmla="*/ 992300 w 2633102"/>
                <a:gd name="connsiteY3" fmla="*/ 49850 h 935734"/>
                <a:gd name="connsiteX4" fmla="*/ 1439975 w 2633102"/>
                <a:gd name="connsiteY4" fmla="*/ 2225 h 935734"/>
                <a:gd name="connsiteX5" fmla="*/ 2001950 w 2633102"/>
                <a:gd name="connsiteY5" fmla="*/ 97475 h 935734"/>
                <a:gd name="connsiteX6" fmla="*/ 2325800 w 2633102"/>
                <a:gd name="connsiteY6" fmla="*/ 230825 h 935734"/>
                <a:gd name="connsiteX7" fmla="*/ 2630600 w 2633102"/>
                <a:gd name="connsiteY7" fmla="*/ 440375 h 935734"/>
                <a:gd name="connsiteX8" fmla="*/ 2449625 w 2633102"/>
                <a:gd name="connsiteY8" fmla="*/ 811850 h 935734"/>
                <a:gd name="connsiteX9" fmla="*/ 2087675 w 2633102"/>
                <a:gd name="connsiteY9" fmla="*/ 688025 h 935734"/>
                <a:gd name="connsiteX10" fmla="*/ 1744775 w 2633102"/>
                <a:gd name="connsiteY10" fmla="*/ 583250 h 935734"/>
                <a:gd name="connsiteX11" fmla="*/ 1439975 w 2633102"/>
                <a:gd name="connsiteY11" fmla="*/ 564200 h 935734"/>
                <a:gd name="connsiteX12" fmla="*/ 1001825 w 2633102"/>
                <a:gd name="connsiteY12" fmla="*/ 611825 h 935734"/>
                <a:gd name="connsiteX13" fmla="*/ 706550 w 2633102"/>
                <a:gd name="connsiteY13" fmla="*/ 745175 h 935734"/>
                <a:gd name="connsiteX14" fmla="*/ 344600 w 2633102"/>
                <a:gd name="connsiteY14" fmla="*/ 935675 h 935734"/>
                <a:gd name="connsiteX15" fmla="*/ 135050 w 2633102"/>
                <a:gd name="connsiteY15" fmla="*/ 745175 h 935734"/>
                <a:gd name="connsiteX0" fmla="*/ 129549 w 2633951"/>
                <a:gd name="connsiteY0" fmla="*/ 754700 h 935691"/>
                <a:gd name="connsiteX1" fmla="*/ 12074 w 2633951"/>
                <a:gd name="connsiteY1" fmla="*/ 516575 h 935691"/>
                <a:gd name="connsiteX2" fmla="*/ 421649 w 2633951"/>
                <a:gd name="connsiteY2" fmla="*/ 259400 h 935691"/>
                <a:gd name="connsiteX3" fmla="*/ 993149 w 2633951"/>
                <a:gd name="connsiteY3" fmla="*/ 49850 h 935691"/>
                <a:gd name="connsiteX4" fmla="*/ 1440824 w 2633951"/>
                <a:gd name="connsiteY4" fmla="*/ 2225 h 935691"/>
                <a:gd name="connsiteX5" fmla="*/ 2002799 w 2633951"/>
                <a:gd name="connsiteY5" fmla="*/ 97475 h 935691"/>
                <a:gd name="connsiteX6" fmla="*/ 2326649 w 2633951"/>
                <a:gd name="connsiteY6" fmla="*/ 230825 h 935691"/>
                <a:gd name="connsiteX7" fmla="*/ 2631449 w 2633951"/>
                <a:gd name="connsiteY7" fmla="*/ 440375 h 935691"/>
                <a:gd name="connsiteX8" fmla="*/ 2450474 w 2633951"/>
                <a:gd name="connsiteY8" fmla="*/ 811850 h 935691"/>
                <a:gd name="connsiteX9" fmla="*/ 2088524 w 2633951"/>
                <a:gd name="connsiteY9" fmla="*/ 688025 h 935691"/>
                <a:gd name="connsiteX10" fmla="*/ 1745624 w 2633951"/>
                <a:gd name="connsiteY10" fmla="*/ 583250 h 935691"/>
                <a:gd name="connsiteX11" fmla="*/ 1440824 w 2633951"/>
                <a:gd name="connsiteY11" fmla="*/ 564200 h 935691"/>
                <a:gd name="connsiteX12" fmla="*/ 1002674 w 2633951"/>
                <a:gd name="connsiteY12" fmla="*/ 611825 h 935691"/>
                <a:gd name="connsiteX13" fmla="*/ 707399 w 2633951"/>
                <a:gd name="connsiteY13" fmla="*/ 745175 h 935691"/>
                <a:gd name="connsiteX14" fmla="*/ 345449 w 2633951"/>
                <a:gd name="connsiteY14" fmla="*/ 935675 h 935691"/>
                <a:gd name="connsiteX15" fmla="*/ 129549 w 2633951"/>
                <a:gd name="connsiteY15" fmla="*/ 754700 h 935691"/>
                <a:gd name="connsiteX0" fmla="*/ 130561 w 2634963"/>
                <a:gd name="connsiteY0" fmla="*/ 754700 h 935693"/>
                <a:gd name="connsiteX1" fmla="*/ 13086 w 2634963"/>
                <a:gd name="connsiteY1" fmla="*/ 516575 h 935693"/>
                <a:gd name="connsiteX2" fmla="*/ 422661 w 2634963"/>
                <a:gd name="connsiteY2" fmla="*/ 259400 h 935693"/>
                <a:gd name="connsiteX3" fmla="*/ 994161 w 2634963"/>
                <a:gd name="connsiteY3" fmla="*/ 49850 h 935693"/>
                <a:gd name="connsiteX4" fmla="*/ 1441836 w 2634963"/>
                <a:gd name="connsiteY4" fmla="*/ 2225 h 935693"/>
                <a:gd name="connsiteX5" fmla="*/ 2003811 w 2634963"/>
                <a:gd name="connsiteY5" fmla="*/ 97475 h 935693"/>
                <a:gd name="connsiteX6" fmla="*/ 2327661 w 2634963"/>
                <a:gd name="connsiteY6" fmla="*/ 230825 h 935693"/>
                <a:gd name="connsiteX7" fmla="*/ 2632461 w 2634963"/>
                <a:gd name="connsiteY7" fmla="*/ 440375 h 935693"/>
                <a:gd name="connsiteX8" fmla="*/ 2451486 w 2634963"/>
                <a:gd name="connsiteY8" fmla="*/ 811850 h 935693"/>
                <a:gd name="connsiteX9" fmla="*/ 2089536 w 2634963"/>
                <a:gd name="connsiteY9" fmla="*/ 688025 h 935693"/>
                <a:gd name="connsiteX10" fmla="*/ 1746636 w 2634963"/>
                <a:gd name="connsiteY10" fmla="*/ 583250 h 935693"/>
                <a:gd name="connsiteX11" fmla="*/ 1441836 w 2634963"/>
                <a:gd name="connsiteY11" fmla="*/ 564200 h 935693"/>
                <a:gd name="connsiteX12" fmla="*/ 1003686 w 2634963"/>
                <a:gd name="connsiteY12" fmla="*/ 611825 h 935693"/>
                <a:gd name="connsiteX13" fmla="*/ 708411 w 2634963"/>
                <a:gd name="connsiteY13" fmla="*/ 745175 h 935693"/>
                <a:gd name="connsiteX14" fmla="*/ 346461 w 2634963"/>
                <a:gd name="connsiteY14" fmla="*/ 935675 h 935693"/>
                <a:gd name="connsiteX15" fmla="*/ 130561 w 2634963"/>
                <a:gd name="connsiteY15" fmla="*/ 754700 h 935693"/>
                <a:gd name="connsiteX0" fmla="*/ 130561 w 2634963"/>
                <a:gd name="connsiteY0" fmla="*/ 754700 h 936269"/>
                <a:gd name="connsiteX1" fmla="*/ 13086 w 2634963"/>
                <a:gd name="connsiteY1" fmla="*/ 516575 h 936269"/>
                <a:gd name="connsiteX2" fmla="*/ 422661 w 2634963"/>
                <a:gd name="connsiteY2" fmla="*/ 259400 h 936269"/>
                <a:gd name="connsiteX3" fmla="*/ 994161 w 2634963"/>
                <a:gd name="connsiteY3" fmla="*/ 49850 h 936269"/>
                <a:gd name="connsiteX4" fmla="*/ 1441836 w 2634963"/>
                <a:gd name="connsiteY4" fmla="*/ 2225 h 936269"/>
                <a:gd name="connsiteX5" fmla="*/ 2003811 w 2634963"/>
                <a:gd name="connsiteY5" fmla="*/ 97475 h 936269"/>
                <a:gd name="connsiteX6" fmla="*/ 2327661 w 2634963"/>
                <a:gd name="connsiteY6" fmla="*/ 230825 h 936269"/>
                <a:gd name="connsiteX7" fmla="*/ 2632461 w 2634963"/>
                <a:gd name="connsiteY7" fmla="*/ 440375 h 936269"/>
                <a:gd name="connsiteX8" fmla="*/ 2451486 w 2634963"/>
                <a:gd name="connsiteY8" fmla="*/ 811850 h 936269"/>
                <a:gd name="connsiteX9" fmla="*/ 2089536 w 2634963"/>
                <a:gd name="connsiteY9" fmla="*/ 688025 h 936269"/>
                <a:gd name="connsiteX10" fmla="*/ 1746636 w 2634963"/>
                <a:gd name="connsiteY10" fmla="*/ 583250 h 936269"/>
                <a:gd name="connsiteX11" fmla="*/ 1441836 w 2634963"/>
                <a:gd name="connsiteY11" fmla="*/ 564200 h 936269"/>
                <a:gd name="connsiteX12" fmla="*/ 1003686 w 2634963"/>
                <a:gd name="connsiteY12" fmla="*/ 611825 h 936269"/>
                <a:gd name="connsiteX13" fmla="*/ 708411 w 2634963"/>
                <a:gd name="connsiteY13" fmla="*/ 745175 h 936269"/>
                <a:gd name="connsiteX14" fmla="*/ 346461 w 2634963"/>
                <a:gd name="connsiteY14" fmla="*/ 935675 h 936269"/>
                <a:gd name="connsiteX15" fmla="*/ 130561 w 2634963"/>
                <a:gd name="connsiteY15" fmla="*/ 754700 h 936269"/>
                <a:gd name="connsiteX0" fmla="*/ 123890 w 2628292"/>
                <a:gd name="connsiteY0" fmla="*/ 754700 h 936269"/>
                <a:gd name="connsiteX1" fmla="*/ 6415 w 2628292"/>
                <a:gd name="connsiteY1" fmla="*/ 516575 h 936269"/>
                <a:gd name="connsiteX2" fmla="*/ 415990 w 2628292"/>
                <a:gd name="connsiteY2" fmla="*/ 259400 h 936269"/>
                <a:gd name="connsiteX3" fmla="*/ 987490 w 2628292"/>
                <a:gd name="connsiteY3" fmla="*/ 49850 h 936269"/>
                <a:gd name="connsiteX4" fmla="*/ 1435165 w 2628292"/>
                <a:gd name="connsiteY4" fmla="*/ 2225 h 936269"/>
                <a:gd name="connsiteX5" fmla="*/ 1997140 w 2628292"/>
                <a:gd name="connsiteY5" fmla="*/ 97475 h 936269"/>
                <a:gd name="connsiteX6" fmla="*/ 2320990 w 2628292"/>
                <a:gd name="connsiteY6" fmla="*/ 230825 h 936269"/>
                <a:gd name="connsiteX7" fmla="*/ 2625790 w 2628292"/>
                <a:gd name="connsiteY7" fmla="*/ 440375 h 936269"/>
                <a:gd name="connsiteX8" fmla="*/ 2444815 w 2628292"/>
                <a:gd name="connsiteY8" fmla="*/ 811850 h 936269"/>
                <a:gd name="connsiteX9" fmla="*/ 2082865 w 2628292"/>
                <a:gd name="connsiteY9" fmla="*/ 688025 h 936269"/>
                <a:gd name="connsiteX10" fmla="*/ 1739965 w 2628292"/>
                <a:gd name="connsiteY10" fmla="*/ 583250 h 936269"/>
                <a:gd name="connsiteX11" fmla="*/ 1435165 w 2628292"/>
                <a:gd name="connsiteY11" fmla="*/ 564200 h 936269"/>
                <a:gd name="connsiteX12" fmla="*/ 997015 w 2628292"/>
                <a:gd name="connsiteY12" fmla="*/ 611825 h 936269"/>
                <a:gd name="connsiteX13" fmla="*/ 701740 w 2628292"/>
                <a:gd name="connsiteY13" fmla="*/ 745175 h 936269"/>
                <a:gd name="connsiteX14" fmla="*/ 339790 w 2628292"/>
                <a:gd name="connsiteY14" fmla="*/ 935675 h 936269"/>
                <a:gd name="connsiteX15" fmla="*/ 123890 w 2628292"/>
                <a:gd name="connsiteY15" fmla="*/ 754700 h 936269"/>
                <a:gd name="connsiteX0" fmla="*/ 130758 w 2635160"/>
                <a:gd name="connsiteY0" fmla="*/ 754497 h 936066"/>
                <a:gd name="connsiteX1" fmla="*/ 13283 w 2635160"/>
                <a:gd name="connsiteY1" fmla="*/ 516372 h 936066"/>
                <a:gd name="connsiteX2" fmla="*/ 426033 w 2635160"/>
                <a:gd name="connsiteY2" fmla="*/ 243322 h 936066"/>
                <a:gd name="connsiteX3" fmla="*/ 994358 w 2635160"/>
                <a:gd name="connsiteY3" fmla="*/ 49647 h 936066"/>
                <a:gd name="connsiteX4" fmla="*/ 1442033 w 2635160"/>
                <a:gd name="connsiteY4" fmla="*/ 2022 h 936066"/>
                <a:gd name="connsiteX5" fmla="*/ 2004008 w 2635160"/>
                <a:gd name="connsiteY5" fmla="*/ 97272 h 936066"/>
                <a:gd name="connsiteX6" fmla="*/ 2327858 w 2635160"/>
                <a:gd name="connsiteY6" fmla="*/ 230622 h 936066"/>
                <a:gd name="connsiteX7" fmla="*/ 2632658 w 2635160"/>
                <a:gd name="connsiteY7" fmla="*/ 440172 h 936066"/>
                <a:gd name="connsiteX8" fmla="*/ 2451683 w 2635160"/>
                <a:gd name="connsiteY8" fmla="*/ 811647 h 936066"/>
                <a:gd name="connsiteX9" fmla="*/ 2089733 w 2635160"/>
                <a:gd name="connsiteY9" fmla="*/ 687822 h 936066"/>
                <a:gd name="connsiteX10" fmla="*/ 1746833 w 2635160"/>
                <a:gd name="connsiteY10" fmla="*/ 583047 h 936066"/>
                <a:gd name="connsiteX11" fmla="*/ 1442033 w 2635160"/>
                <a:gd name="connsiteY11" fmla="*/ 563997 h 936066"/>
                <a:gd name="connsiteX12" fmla="*/ 1003883 w 2635160"/>
                <a:gd name="connsiteY12" fmla="*/ 611622 h 936066"/>
                <a:gd name="connsiteX13" fmla="*/ 708608 w 2635160"/>
                <a:gd name="connsiteY13" fmla="*/ 744972 h 936066"/>
                <a:gd name="connsiteX14" fmla="*/ 346658 w 2635160"/>
                <a:gd name="connsiteY14" fmla="*/ 935472 h 936066"/>
                <a:gd name="connsiteX15" fmla="*/ 130758 w 2635160"/>
                <a:gd name="connsiteY15" fmla="*/ 754497 h 936066"/>
                <a:gd name="connsiteX0" fmla="*/ 130758 w 2635160"/>
                <a:gd name="connsiteY0" fmla="*/ 754497 h 936066"/>
                <a:gd name="connsiteX1" fmla="*/ 13283 w 2635160"/>
                <a:gd name="connsiteY1" fmla="*/ 516372 h 936066"/>
                <a:gd name="connsiteX2" fmla="*/ 426033 w 2635160"/>
                <a:gd name="connsiteY2" fmla="*/ 243322 h 936066"/>
                <a:gd name="connsiteX3" fmla="*/ 994358 w 2635160"/>
                <a:gd name="connsiteY3" fmla="*/ 49647 h 936066"/>
                <a:gd name="connsiteX4" fmla="*/ 1442033 w 2635160"/>
                <a:gd name="connsiteY4" fmla="*/ 2022 h 936066"/>
                <a:gd name="connsiteX5" fmla="*/ 2004008 w 2635160"/>
                <a:gd name="connsiteY5" fmla="*/ 97272 h 936066"/>
                <a:gd name="connsiteX6" fmla="*/ 2327858 w 2635160"/>
                <a:gd name="connsiteY6" fmla="*/ 230622 h 936066"/>
                <a:gd name="connsiteX7" fmla="*/ 2632658 w 2635160"/>
                <a:gd name="connsiteY7" fmla="*/ 440172 h 936066"/>
                <a:gd name="connsiteX8" fmla="*/ 2451683 w 2635160"/>
                <a:gd name="connsiteY8" fmla="*/ 811647 h 936066"/>
                <a:gd name="connsiteX9" fmla="*/ 2089733 w 2635160"/>
                <a:gd name="connsiteY9" fmla="*/ 687822 h 936066"/>
                <a:gd name="connsiteX10" fmla="*/ 1746833 w 2635160"/>
                <a:gd name="connsiteY10" fmla="*/ 583047 h 936066"/>
                <a:gd name="connsiteX11" fmla="*/ 1442033 w 2635160"/>
                <a:gd name="connsiteY11" fmla="*/ 563997 h 936066"/>
                <a:gd name="connsiteX12" fmla="*/ 1003883 w 2635160"/>
                <a:gd name="connsiteY12" fmla="*/ 611622 h 936066"/>
                <a:gd name="connsiteX13" fmla="*/ 708608 w 2635160"/>
                <a:gd name="connsiteY13" fmla="*/ 744972 h 936066"/>
                <a:gd name="connsiteX14" fmla="*/ 346658 w 2635160"/>
                <a:gd name="connsiteY14" fmla="*/ 935472 h 936066"/>
                <a:gd name="connsiteX15" fmla="*/ 130758 w 2635160"/>
                <a:gd name="connsiteY15" fmla="*/ 754497 h 936066"/>
                <a:gd name="connsiteX0" fmla="*/ 130758 w 2634633"/>
                <a:gd name="connsiteY0" fmla="*/ 754497 h 936066"/>
                <a:gd name="connsiteX1" fmla="*/ 13283 w 2634633"/>
                <a:gd name="connsiteY1" fmla="*/ 516372 h 936066"/>
                <a:gd name="connsiteX2" fmla="*/ 426033 w 2634633"/>
                <a:gd name="connsiteY2" fmla="*/ 243322 h 936066"/>
                <a:gd name="connsiteX3" fmla="*/ 994358 w 2634633"/>
                <a:gd name="connsiteY3" fmla="*/ 49647 h 936066"/>
                <a:gd name="connsiteX4" fmla="*/ 1442033 w 2634633"/>
                <a:gd name="connsiteY4" fmla="*/ 2022 h 936066"/>
                <a:gd name="connsiteX5" fmla="*/ 2004008 w 2634633"/>
                <a:gd name="connsiteY5" fmla="*/ 97272 h 936066"/>
                <a:gd name="connsiteX6" fmla="*/ 2343733 w 2634633"/>
                <a:gd name="connsiteY6" fmla="*/ 227447 h 936066"/>
                <a:gd name="connsiteX7" fmla="*/ 2632658 w 2634633"/>
                <a:gd name="connsiteY7" fmla="*/ 440172 h 936066"/>
                <a:gd name="connsiteX8" fmla="*/ 2451683 w 2634633"/>
                <a:gd name="connsiteY8" fmla="*/ 811647 h 936066"/>
                <a:gd name="connsiteX9" fmla="*/ 2089733 w 2634633"/>
                <a:gd name="connsiteY9" fmla="*/ 687822 h 936066"/>
                <a:gd name="connsiteX10" fmla="*/ 1746833 w 2634633"/>
                <a:gd name="connsiteY10" fmla="*/ 583047 h 936066"/>
                <a:gd name="connsiteX11" fmla="*/ 1442033 w 2634633"/>
                <a:gd name="connsiteY11" fmla="*/ 563997 h 936066"/>
                <a:gd name="connsiteX12" fmla="*/ 1003883 w 2634633"/>
                <a:gd name="connsiteY12" fmla="*/ 611622 h 936066"/>
                <a:gd name="connsiteX13" fmla="*/ 708608 w 2634633"/>
                <a:gd name="connsiteY13" fmla="*/ 744972 h 936066"/>
                <a:gd name="connsiteX14" fmla="*/ 346658 w 2634633"/>
                <a:gd name="connsiteY14" fmla="*/ 935472 h 936066"/>
                <a:gd name="connsiteX15" fmla="*/ 130758 w 2634633"/>
                <a:gd name="connsiteY15" fmla="*/ 754497 h 936066"/>
                <a:gd name="connsiteX0" fmla="*/ 130758 w 2634633"/>
                <a:gd name="connsiteY0" fmla="*/ 754497 h 936066"/>
                <a:gd name="connsiteX1" fmla="*/ 13283 w 2634633"/>
                <a:gd name="connsiteY1" fmla="*/ 516372 h 936066"/>
                <a:gd name="connsiteX2" fmla="*/ 426033 w 2634633"/>
                <a:gd name="connsiteY2" fmla="*/ 243322 h 936066"/>
                <a:gd name="connsiteX3" fmla="*/ 994358 w 2634633"/>
                <a:gd name="connsiteY3" fmla="*/ 49647 h 936066"/>
                <a:gd name="connsiteX4" fmla="*/ 1442033 w 2634633"/>
                <a:gd name="connsiteY4" fmla="*/ 2022 h 936066"/>
                <a:gd name="connsiteX5" fmla="*/ 2004008 w 2634633"/>
                <a:gd name="connsiteY5" fmla="*/ 97272 h 936066"/>
                <a:gd name="connsiteX6" fmla="*/ 2343733 w 2634633"/>
                <a:gd name="connsiteY6" fmla="*/ 227447 h 936066"/>
                <a:gd name="connsiteX7" fmla="*/ 2632658 w 2634633"/>
                <a:gd name="connsiteY7" fmla="*/ 440172 h 936066"/>
                <a:gd name="connsiteX8" fmla="*/ 2451683 w 2634633"/>
                <a:gd name="connsiteY8" fmla="*/ 811647 h 936066"/>
                <a:gd name="connsiteX9" fmla="*/ 2089733 w 2634633"/>
                <a:gd name="connsiteY9" fmla="*/ 687822 h 936066"/>
                <a:gd name="connsiteX10" fmla="*/ 1746833 w 2634633"/>
                <a:gd name="connsiteY10" fmla="*/ 583047 h 936066"/>
                <a:gd name="connsiteX11" fmla="*/ 1422983 w 2634633"/>
                <a:gd name="connsiteY11" fmla="*/ 554472 h 936066"/>
                <a:gd name="connsiteX12" fmla="*/ 1003883 w 2634633"/>
                <a:gd name="connsiteY12" fmla="*/ 611622 h 936066"/>
                <a:gd name="connsiteX13" fmla="*/ 708608 w 2634633"/>
                <a:gd name="connsiteY13" fmla="*/ 744972 h 936066"/>
                <a:gd name="connsiteX14" fmla="*/ 346658 w 2634633"/>
                <a:gd name="connsiteY14" fmla="*/ 935472 h 936066"/>
                <a:gd name="connsiteX15" fmla="*/ 130758 w 2634633"/>
                <a:gd name="connsiteY15" fmla="*/ 754497 h 936066"/>
                <a:gd name="connsiteX0" fmla="*/ 130758 w 2634633"/>
                <a:gd name="connsiteY0" fmla="*/ 754497 h 936066"/>
                <a:gd name="connsiteX1" fmla="*/ 13283 w 2634633"/>
                <a:gd name="connsiteY1" fmla="*/ 516372 h 936066"/>
                <a:gd name="connsiteX2" fmla="*/ 426033 w 2634633"/>
                <a:gd name="connsiteY2" fmla="*/ 243322 h 936066"/>
                <a:gd name="connsiteX3" fmla="*/ 994358 w 2634633"/>
                <a:gd name="connsiteY3" fmla="*/ 49647 h 936066"/>
                <a:gd name="connsiteX4" fmla="*/ 1442033 w 2634633"/>
                <a:gd name="connsiteY4" fmla="*/ 2022 h 936066"/>
                <a:gd name="connsiteX5" fmla="*/ 2004008 w 2634633"/>
                <a:gd name="connsiteY5" fmla="*/ 97272 h 936066"/>
                <a:gd name="connsiteX6" fmla="*/ 2343733 w 2634633"/>
                <a:gd name="connsiteY6" fmla="*/ 227447 h 936066"/>
                <a:gd name="connsiteX7" fmla="*/ 2632658 w 2634633"/>
                <a:gd name="connsiteY7" fmla="*/ 440172 h 936066"/>
                <a:gd name="connsiteX8" fmla="*/ 2451683 w 2634633"/>
                <a:gd name="connsiteY8" fmla="*/ 811647 h 936066"/>
                <a:gd name="connsiteX9" fmla="*/ 2089733 w 2634633"/>
                <a:gd name="connsiteY9" fmla="*/ 687822 h 936066"/>
                <a:gd name="connsiteX10" fmla="*/ 1746833 w 2634633"/>
                <a:gd name="connsiteY10" fmla="*/ 583047 h 936066"/>
                <a:gd name="connsiteX11" fmla="*/ 1422983 w 2634633"/>
                <a:gd name="connsiteY11" fmla="*/ 554472 h 936066"/>
                <a:gd name="connsiteX12" fmla="*/ 1003883 w 2634633"/>
                <a:gd name="connsiteY12" fmla="*/ 611622 h 936066"/>
                <a:gd name="connsiteX13" fmla="*/ 708608 w 2634633"/>
                <a:gd name="connsiteY13" fmla="*/ 744972 h 936066"/>
                <a:gd name="connsiteX14" fmla="*/ 346658 w 2634633"/>
                <a:gd name="connsiteY14" fmla="*/ 935472 h 936066"/>
                <a:gd name="connsiteX15" fmla="*/ 130758 w 2634633"/>
                <a:gd name="connsiteY15" fmla="*/ 754497 h 936066"/>
                <a:gd name="connsiteX0" fmla="*/ 130758 w 2634633"/>
                <a:gd name="connsiteY0" fmla="*/ 754497 h 936066"/>
                <a:gd name="connsiteX1" fmla="*/ 13283 w 2634633"/>
                <a:gd name="connsiteY1" fmla="*/ 516372 h 936066"/>
                <a:gd name="connsiteX2" fmla="*/ 426033 w 2634633"/>
                <a:gd name="connsiteY2" fmla="*/ 243322 h 936066"/>
                <a:gd name="connsiteX3" fmla="*/ 994358 w 2634633"/>
                <a:gd name="connsiteY3" fmla="*/ 49647 h 936066"/>
                <a:gd name="connsiteX4" fmla="*/ 1442033 w 2634633"/>
                <a:gd name="connsiteY4" fmla="*/ 2022 h 936066"/>
                <a:gd name="connsiteX5" fmla="*/ 2004008 w 2634633"/>
                <a:gd name="connsiteY5" fmla="*/ 97272 h 936066"/>
                <a:gd name="connsiteX6" fmla="*/ 2343733 w 2634633"/>
                <a:gd name="connsiteY6" fmla="*/ 227447 h 936066"/>
                <a:gd name="connsiteX7" fmla="*/ 2632658 w 2634633"/>
                <a:gd name="connsiteY7" fmla="*/ 440172 h 936066"/>
                <a:gd name="connsiteX8" fmla="*/ 2451683 w 2634633"/>
                <a:gd name="connsiteY8" fmla="*/ 811647 h 936066"/>
                <a:gd name="connsiteX9" fmla="*/ 2089733 w 2634633"/>
                <a:gd name="connsiteY9" fmla="*/ 687822 h 936066"/>
                <a:gd name="connsiteX10" fmla="*/ 1746833 w 2634633"/>
                <a:gd name="connsiteY10" fmla="*/ 583047 h 936066"/>
                <a:gd name="connsiteX11" fmla="*/ 1422983 w 2634633"/>
                <a:gd name="connsiteY11" fmla="*/ 554472 h 936066"/>
                <a:gd name="connsiteX12" fmla="*/ 1003883 w 2634633"/>
                <a:gd name="connsiteY12" fmla="*/ 611622 h 936066"/>
                <a:gd name="connsiteX13" fmla="*/ 708608 w 2634633"/>
                <a:gd name="connsiteY13" fmla="*/ 744972 h 936066"/>
                <a:gd name="connsiteX14" fmla="*/ 346658 w 2634633"/>
                <a:gd name="connsiteY14" fmla="*/ 935472 h 936066"/>
                <a:gd name="connsiteX15" fmla="*/ 130758 w 2634633"/>
                <a:gd name="connsiteY15" fmla="*/ 754497 h 936066"/>
                <a:gd name="connsiteX0" fmla="*/ 130758 w 2634633"/>
                <a:gd name="connsiteY0" fmla="*/ 754497 h 936066"/>
                <a:gd name="connsiteX1" fmla="*/ 13283 w 2634633"/>
                <a:gd name="connsiteY1" fmla="*/ 516372 h 936066"/>
                <a:gd name="connsiteX2" fmla="*/ 426033 w 2634633"/>
                <a:gd name="connsiteY2" fmla="*/ 243322 h 936066"/>
                <a:gd name="connsiteX3" fmla="*/ 994358 w 2634633"/>
                <a:gd name="connsiteY3" fmla="*/ 49647 h 936066"/>
                <a:gd name="connsiteX4" fmla="*/ 1442033 w 2634633"/>
                <a:gd name="connsiteY4" fmla="*/ 2022 h 936066"/>
                <a:gd name="connsiteX5" fmla="*/ 2004008 w 2634633"/>
                <a:gd name="connsiteY5" fmla="*/ 97272 h 936066"/>
                <a:gd name="connsiteX6" fmla="*/ 2343733 w 2634633"/>
                <a:gd name="connsiteY6" fmla="*/ 227447 h 936066"/>
                <a:gd name="connsiteX7" fmla="*/ 2632658 w 2634633"/>
                <a:gd name="connsiteY7" fmla="*/ 440172 h 936066"/>
                <a:gd name="connsiteX8" fmla="*/ 2451683 w 2634633"/>
                <a:gd name="connsiteY8" fmla="*/ 811647 h 936066"/>
                <a:gd name="connsiteX9" fmla="*/ 2089733 w 2634633"/>
                <a:gd name="connsiteY9" fmla="*/ 697347 h 936066"/>
                <a:gd name="connsiteX10" fmla="*/ 1746833 w 2634633"/>
                <a:gd name="connsiteY10" fmla="*/ 583047 h 936066"/>
                <a:gd name="connsiteX11" fmla="*/ 1422983 w 2634633"/>
                <a:gd name="connsiteY11" fmla="*/ 554472 h 936066"/>
                <a:gd name="connsiteX12" fmla="*/ 1003883 w 2634633"/>
                <a:gd name="connsiteY12" fmla="*/ 611622 h 936066"/>
                <a:gd name="connsiteX13" fmla="*/ 708608 w 2634633"/>
                <a:gd name="connsiteY13" fmla="*/ 744972 h 936066"/>
                <a:gd name="connsiteX14" fmla="*/ 346658 w 2634633"/>
                <a:gd name="connsiteY14" fmla="*/ 935472 h 936066"/>
                <a:gd name="connsiteX15" fmla="*/ 130758 w 2634633"/>
                <a:gd name="connsiteY15" fmla="*/ 754497 h 936066"/>
                <a:gd name="connsiteX0" fmla="*/ 130758 w 2634633"/>
                <a:gd name="connsiteY0" fmla="*/ 754497 h 936066"/>
                <a:gd name="connsiteX1" fmla="*/ 13283 w 2634633"/>
                <a:gd name="connsiteY1" fmla="*/ 516372 h 936066"/>
                <a:gd name="connsiteX2" fmla="*/ 426033 w 2634633"/>
                <a:gd name="connsiteY2" fmla="*/ 243322 h 936066"/>
                <a:gd name="connsiteX3" fmla="*/ 994358 w 2634633"/>
                <a:gd name="connsiteY3" fmla="*/ 49647 h 936066"/>
                <a:gd name="connsiteX4" fmla="*/ 1442033 w 2634633"/>
                <a:gd name="connsiteY4" fmla="*/ 2022 h 936066"/>
                <a:gd name="connsiteX5" fmla="*/ 2004008 w 2634633"/>
                <a:gd name="connsiteY5" fmla="*/ 97272 h 936066"/>
                <a:gd name="connsiteX6" fmla="*/ 2343733 w 2634633"/>
                <a:gd name="connsiteY6" fmla="*/ 227447 h 936066"/>
                <a:gd name="connsiteX7" fmla="*/ 2632658 w 2634633"/>
                <a:gd name="connsiteY7" fmla="*/ 440172 h 936066"/>
                <a:gd name="connsiteX8" fmla="*/ 2451683 w 2634633"/>
                <a:gd name="connsiteY8" fmla="*/ 811647 h 936066"/>
                <a:gd name="connsiteX9" fmla="*/ 2089733 w 2634633"/>
                <a:gd name="connsiteY9" fmla="*/ 697347 h 936066"/>
                <a:gd name="connsiteX10" fmla="*/ 1746833 w 2634633"/>
                <a:gd name="connsiteY10" fmla="*/ 583047 h 936066"/>
                <a:gd name="connsiteX11" fmla="*/ 1422983 w 2634633"/>
                <a:gd name="connsiteY11" fmla="*/ 554472 h 936066"/>
                <a:gd name="connsiteX12" fmla="*/ 1003883 w 2634633"/>
                <a:gd name="connsiteY12" fmla="*/ 611622 h 936066"/>
                <a:gd name="connsiteX13" fmla="*/ 708608 w 2634633"/>
                <a:gd name="connsiteY13" fmla="*/ 744972 h 936066"/>
                <a:gd name="connsiteX14" fmla="*/ 346658 w 2634633"/>
                <a:gd name="connsiteY14" fmla="*/ 935472 h 936066"/>
                <a:gd name="connsiteX15" fmla="*/ 130758 w 2634633"/>
                <a:gd name="connsiteY15" fmla="*/ 754497 h 936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34633" h="936066">
                  <a:moveTo>
                    <a:pt x="130758" y="754497"/>
                  </a:moveTo>
                  <a:cubicBezTo>
                    <a:pt x="62496" y="675122"/>
                    <a:pt x="-35930" y="601568"/>
                    <a:pt x="13283" y="516372"/>
                  </a:cubicBezTo>
                  <a:cubicBezTo>
                    <a:pt x="62496" y="431176"/>
                    <a:pt x="262521" y="321109"/>
                    <a:pt x="426033" y="243322"/>
                  </a:cubicBezTo>
                  <a:cubicBezTo>
                    <a:pt x="589545" y="165535"/>
                    <a:pt x="825025" y="89864"/>
                    <a:pt x="994358" y="49647"/>
                  </a:cubicBezTo>
                  <a:cubicBezTo>
                    <a:pt x="1163691" y="9430"/>
                    <a:pt x="1273758" y="-5915"/>
                    <a:pt x="1442033" y="2022"/>
                  </a:cubicBezTo>
                  <a:cubicBezTo>
                    <a:pt x="1610308" y="9959"/>
                    <a:pt x="1853725" y="59701"/>
                    <a:pt x="2004008" y="97272"/>
                  </a:cubicBezTo>
                  <a:cubicBezTo>
                    <a:pt x="2154291" y="134843"/>
                    <a:pt x="2238958" y="170297"/>
                    <a:pt x="2343733" y="227447"/>
                  </a:cubicBezTo>
                  <a:cubicBezTo>
                    <a:pt x="2448508" y="284597"/>
                    <a:pt x="2614666" y="342805"/>
                    <a:pt x="2632658" y="440172"/>
                  </a:cubicBezTo>
                  <a:cubicBezTo>
                    <a:pt x="2650650" y="537539"/>
                    <a:pt x="2542171" y="768784"/>
                    <a:pt x="2451683" y="811647"/>
                  </a:cubicBezTo>
                  <a:cubicBezTo>
                    <a:pt x="2361195" y="854510"/>
                    <a:pt x="2165933" y="729097"/>
                    <a:pt x="2089733" y="697347"/>
                  </a:cubicBezTo>
                  <a:cubicBezTo>
                    <a:pt x="2013533" y="665597"/>
                    <a:pt x="1857958" y="606860"/>
                    <a:pt x="1746833" y="583047"/>
                  </a:cubicBezTo>
                  <a:cubicBezTo>
                    <a:pt x="1635708" y="559235"/>
                    <a:pt x="1546808" y="549710"/>
                    <a:pt x="1422983" y="554472"/>
                  </a:cubicBezTo>
                  <a:cubicBezTo>
                    <a:pt x="1299158" y="559234"/>
                    <a:pt x="1129295" y="570347"/>
                    <a:pt x="1003883" y="611622"/>
                  </a:cubicBezTo>
                  <a:cubicBezTo>
                    <a:pt x="878471" y="652897"/>
                    <a:pt x="818145" y="690997"/>
                    <a:pt x="708608" y="744972"/>
                  </a:cubicBezTo>
                  <a:cubicBezTo>
                    <a:pt x="599071" y="798947"/>
                    <a:pt x="430266" y="946584"/>
                    <a:pt x="346658" y="935472"/>
                  </a:cubicBezTo>
                  <a:cubicBezTo>
                    <a:pt x="263050" y="924360"/>
                    <a:pt x="199020" y="833872"/>
                    <a:pt x="130758" y="754497"/>
                  </a:cubicBezTo>
                  <a:close/>
                </a:path>
              </a:pathLst>
            </a:custGeom>
            <a:solidFill>
              <a:srgbClr val="0092D0"/>
            </a:solidFill>
            <a:ln>
              <a:noFill/>
            </a:ln>
            <a:effectLst>
              <a:outerShdw blurRad="114300" sx="102000" sy="102000" algn="ctr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任意多边形: 形状 23">
              <a:extLst>
                <a:ext uri="{FF2B5EF4-FFF2-40B4-BE49-F238E27FC236}">
                  <a16:creationId xmlns:a16="http://schemas.microsoft.com/office/drawing/2014/main" id="{AE8BFF50-EB71-4545-B3E3-47D78408D95F}"/>
                </a:ext>
              </a:extLst>
            </p:cNvPr>
            <p:cNvSpPr/>
            <p:nvPr/>
          </p:nvSpPr>
          <p:spPr>
            <a:xfrm rot="238593">
              <a:off x="4414008" y="929983"/>
              <a:ext cx="3373197" cy="1091428"/>
            </a:xfrm>
            <a:custGeom>
              <a:avLst/>
              <a:gdLst>
                <a:gd name="connsiteX0" fmla="*/ 135050 w 2633102"/>
                <a:gd name="connsiteY0" fmla="*/ 745175 h 935734"/>
                <a:gd name="connsiteX1" fmla="*/ 11225 w 2633102"/>
                <a:gd name="connsiteY1" fmla="*/ 516575 h 935734"/>
                <a:gd name="connsiteX2" fmla="*/ 420800 w 2633102"/>
                <a:gd name="connsiteY2" fmla="*/ 259400 h 935734"/>
                <a:gd name="connsiteX3" fmla="*/ 992300 w 2633102"/>
                <a:gd name="connsiteY3" fmla="*/ 49850 h 935734"/>
                <a:gd name="connsiteX4" fmla="*/ 1439975 w 2633102"/>
                <a:gd name="connsiteY4" fmla="*/ 2225 h 935734"/>
                <a:gd name="connsiteX5" fmla="*/ 2001950 w 2633102"/>
                <a:gd name="connsiteY5" fmla="*/ 97475 h 935734"/>
                <a:gd name="connsiteX6" fmla="*/ 2325800 w 2633102"/>
                <a:gd name="connsiteY6" fmla="*/ 230825 h 935734"/>
                <a:gd name="connsiteX7" fmla="*/ 2630600 w 2633102"/>
                <a:gd name="connsiteY7" fmla="*/ 440375 h 935734"/>
                <a:gd name="connsiteX8" fmla="*/ 2449625 w 2633102"/>
                <a:gd name="connsiteY8" fmla="*/ 811850 h 935734"/>
                <a:gd name="connsiteX9" fmla="*/ 2087675 w 2633102"/>
                <a:gd name="connsiteY9" fmla="*/ 688025 h 935734"/>
                <a:gd name="connsiteX10" fmla="*/ 1744775 w 2633102"/>
                <a:gd name="connsiteY10" fmla="*/ 583250 h 935734"/>
                <a:gd name="connsiteX11" fmla="*/ 1439975 w 2633102"/>
                <a:gd name="connsiteY11" fmla="*/ 564200 h 935734"/>
                <a:gd name="connsiteX12" fmla="*/ 1001825 w 2633102"/>
                <a:gd name="connsiteY12" fmla="*/ 611825 h 935734"/>
                <a:gd name="connsiteX13" fmla="*/ 706550 w 2633102"/>
                <a:gd name="connsiteY13" fmla="*/ 745175 h 935734"/>
                <a:gd name="connsiteX14" fmla="*/ 344600 w 2633102"/>
                <a:gd name="connsiteY14" fmla="*/ 935675 h 935734"/>
                <a:gd name="connsiteX15" fmla="*/ 135050 w 2633102"/>
                <a:gd name="connsiteY15" fmla="*/ 745175 h 935734"/>
                <a:gd name="connsiteX0" fmla="*/ 129549 w 2633951"/>
                <a:gd name="connsiteY0" fmla="*/ 754700 h 935691"/>
                <a:gd name="connsiteX1" fmla="*/ 12074 w 2633951"/>
                <a:gd name="connsiteY1" fmla="*/ 516575 h 935691"/>
                <a:gd name="connsiteX2" fmla="*/ 421649 w 2633951"/>
                <a:gd name="connsiteY2" fmla="*/ 259400 h 935691"/>
                <a:gd name="connsiteX3" fmla="*/ 993149 w 2633951"/>
                <a:gd name="connsiteY3" fmla="*/ 49850 h 935691"/>
                <a:gd name="connsiteX4" fmla="*/ 1440824 w 2633951"/>
                <a:gd name="connsiteY4" fmla="*/ 2225 h 935691"/>
                <a:gd name="connsiteX5" fmla="*/ 2002799 w 2633951"/>
                <a:gd name="connsiteY5" fmla="*/ 97475 h 935691"/>
                <a:gd name="connsiteX6" fmla="*/ 2326649 w 2633951"/>
                <a:gd name="connsiteY6" fmla="*/ 230825 h 935691"/>
                <a:gd name="connsiteX7" fmla="*/ 2631449 w 2633951"/>
                <a:gd name="connsiteY7" fmla="*/ 440375 h 935691"/>
                <a:gd name="connsiteX8" fmla="*/ 2450474 w 2633951"/>
                <a:gd name="connsiteY8" fmla="*/ 811850 h 935691"/>
                <a:gd name="connsiteX9" fmla="*/ 2088524 w 2633951"/>
                <a:gd name="connsiteY9" fmla="*/ 688025 h 935691"/>
                <a:gd name="connsiteX10" fmla="*/ 1745624 w 2633951"/>
                <a:gd name="connsiteY10" fmla="*/ 583250 h 935691"/>
                <a:gd name="connsiteX11" fmla="*/ 1440824 w 2633951"/>
                <a:gd name="connsiteY11" fmla="*/ 564200 h 935691"/>
                <a:gd name="connsiteX12" fmla="*/ 1002674 w 2633951"/>
                <a:gd name="connsiteY12" fmla="*/ 611825 h 935691"/>
                <a:gd name="connsiteX13" fmla="*/ 707399 w 2633951"/>
                <a:gd name="connsiteY13" fmla="*/ 745175 h 935691"/>
                <a:gd name="connsiteX14" fmla="*/ 345449 w 2633951"/>
                <a:gd name="connsiteY14" fmla="*/ 935675 h 935691"/>
                <a:gd name="connsiteX15" fmla="*/ 129549 w 2633951"/>
                <a:gd name="connsiteY15" fmla="*/ 754700 h 935691"/>
                <a:gd name="connsiteX0" fmla="*/ 130561 w 2634963"/>
                <a:gd name="connsiteY0" fmla="*/ 754700 h 935693"/>
                <a:gd name="connsiteX1" fmla="*/ 13086 w 2634963"/>
                <a:gd name="connsiteY1" fmla="*/ 516575 h 935693"/>
                <a:gd name="connsiteX2" fmla="*/ 422661 w 2634963"/>
                <a:gd name="connsiteY2" fmla="*/ 259400 h 935693"/>
                <a:gd name="connsiteX3" fmla="*/ 994161 w 2634963"/>
                <a:gd name="connsiteY3" fmla="*/ 49850 h 935693"/>
                <a:gd name="connsiteX4" fmla="*/ 1441836 w 2634963"/>
                <a:gd name="connsiteY4" fmla="*/ 2225 h 935693"/>
                <a:gd name="connsiteX5" fmla="*/ 2003811 w 2634963"/>
                <a:gd name="connsiteY5" fmla="*/ 97475 h 935693"/>
                <a:gd name="connsiteX6" fmla="*/ 2327661 w 2634963"/>
                <a:gd name="connsiteY6" fmla="*/ 230825 h 935693"/>
                <a:gd name="connsiteX7" fmla="*/ 2632461 w 2634963"/>
                <a:gd name="connsiteY7" fmla="*/ 440375 h 935693"/>
                <a:gd name="connsiteX8" fmla="*/ 2451486 w 2634963"/>
                <a:gd name="connsiteY8" fmla="*/ 811850 h 935693"/>
                <a:gd name="connsiteX9" fmla="*/ 2089536 w 2634963"/>
                <a:gd name="connsiteY9" fmla="*/ 688025 h 935693"/>
                <a:gd name="connsiteX10" fmla="*/ 1746636 w 2634963"/>
                <a:gd name="connsiteY10" fmla="*/ 583250 h 935693"/>
                <a:gd name="connsiteX11" fmla="*/ 1441836 w 2634963"/>
                <a:gd name="connsiteY11" fmla="*/ 564200 h 935693"/>
                <a:gd name="connsiteX12" fmla="*/ 1003686 w 2634963"/>
                <a:gd name="connsiteY12" fmla="*/ 611825 h 935693"/>
                <a:gd name="connsiteX13" fmla="*/ 708411 w 2634963"/>
                <a:gd name="connsiteY13" fmla="*/ 745175 h 935693"/>
                <a:gd name="connsiteX14" fmla="*/ 346461 w 2634963"/>
                <a:gd name="connsiteY14" fmla="*/ 935675 h 935693"/>
                <a:gd name="connsiteX15" fmla="*/ 130561 w 2634963"/>
                <a:gd name="connsiteY15" fmla="*/ 754700 h 935693"/>
                <a:gd name="connsiteX0" fmla="*/ 130561 w 2634963"/>
                <a:gd name="connsiteY0" fmla="*/ 754700 h 936269"/>
                <a:gd name="connsiteX1" fmla="*/ 13086 w 2634963"/>
                <a:gd name="connsiteY1" fmla="*/ 516575 h 936269"/>
                <a:gd name="connsiteX2" fmla="*/ 422661 w 2634963"/>
                <a:gd name="connsiteY2" fmla="*/ 259400 h 936269"/>
                <a:gd name="connsiteX3" fmla="*/ 994161 w 2634963"/>
                <a:gd name="connsiteY3" fmla="*/ 49850 h 936269"/>
                <a:gd name="connsiteX4" fmla="*/ 1441836 w 2634963"/>
                <a:gd name="connsiteY4" fmla="*/ 2225 h 936269"/>
                <a:gd name="connsiteX5" fmla="*/ 2003811 w 2634963"/>
                <a:gd name="connsiteY5" fmla="*/ 97475 h 936269"/>
                <a:gd name="connsiteX6" fmla="*/ 2327661 w 2634963"/>
                <a:gd name="connsiteY6" fmla="*/ 230825 h 936269"/>
                <a:gd name="connsiteX7" fmla="*/ 2632461 w 2634963"/>
                <a:gd name="connsiteY7" fmla="*/ 440375 h 936269"/>
                <a:gd name="connsiteX8" fmla="*/ 2451486 w 2634963"/>
                <a:gd name="connsiteY8" fmla="*/ 811850 h 936269"/>
                <a:gd name="connsiteX9" fmla="*/ 2089536 w 2634963"/>
                <a:gd name="connsiteY9" fmla="*/ 688025 h 936269"/>
                <a:gd name="connsiteX10" fmla="*/ 1746636 w 2634963"/>
                <a:gd name="connsiteY10" fmla="*/ 583250 h 936269"/>
                <a:gd name="connsiteX11" fmla="*/ 1441836 w 2634963"/>
                <a:gd name="connsiteY11" fmla="*/ 564200 h 936269"/>
                <a:gd name="connsiteX12" fmla="*/ 1003686 w 2634963"/>
                <a:gd name="connsiteY12" fmla="*/ 611825 h 936269"/>
                <a:gd name="connsiteX13" fmla="*/ 708411 w 2634963"/>
                <a:gd name="connsiteY13" fmla="*/ 745175 h 936269"/>
                <a:gd name="connsiteX14" fmla="*/ 346461 w 2634963"/>
                <a:gd name="connsiteY14" fmla="*/ 935675 h 936269"/>
                <a:gd name="connsiteX15" fmla="*/ 130561 w 2634963"/>
                <a:gd name="connsiteY15" fmla="*/ 754700 h 936269"/>
                <a:gd name="connsiteX0" fmla="*/ 123890 w 2628292"/>
                <a:gd name="connsiteY0" fmla="*/ 754700 h 936269"/>
                <a:gd name="connsiteX1" fmla="*/ 6415 w 2628292"/>
                <a:gd name="connsiteY1" fmla="*/ 516575 h 936269"/>
                <a:gd name="connsiteX2" fmla="*/ 415990 w 2628292"/>
                <a:gd name="connsiteY2" fmla="*/ 259400 h 936269"/>
                <a:gd name="connsiteX3" fmla="*/ 987490 w 2628292"/>
                <a:gd name="connsiteY3" fmla="*/ 49850 h 936269"/>
                <a:gd name="connsiteX4" fmla="*/ 1435165 w 2628292"/>
                <a:gd name="connsiteY4" fmla="*/ 2225 h 936269"/>
                <a:gd name="connsiteX5" fmla="*/ 1997140 w 2628292"/>
                <a:gd name="connsiteY5" fmla="*/ 97475 h 936269"/>
                <a:gd name="connsiteX6" fmla="*/ 2320990 w 2628292"/>
                <a:gd name="connsiteY6" fmla="*/ 230825 h 936269"/>
                <a:gd name="connsiteX7" fmla="*/ 2625790 w 2628292"/>
                <a:gd name="connsiteY7" fmla="*/ 440375 h 936269"/>
                <a:gd name="connsiteX8" fmla="*/ 2444815 w 2628292"/>
                <a:gd name="connsiteY8" fmla="*/ 811850 h 936269"/>
                <a:gd name="connsiteX9" fmla="*/ 2082865 w 2628292"/>
                <a:gd name="connsiteY9" fmla="*/ 688025 h 936269"/>
                <a:gd name="connsiteX10" fmla="*/ 1739965 w 2628292"/>
                <a:gd name="connsiteY10" fmla="*/ 583250 h 936269"/>
                <a:gd name="connsiteX11" fmla="*/ 1435165 w 2628292"/>
                <a:gd name="connsiteY11" fmla="*/ 564200 h 936269"/>
                <a:gd name="connsiteX12" fmla="*/ 997015 w 2628292"/>
                <a:gd name="connsiteY12" fmla="*/ 611825 h 936269"/>
                <a:gd name="connsiteX13" fmla="*/ 701740 w 2628292"/>
                <a:gd name="connsiteY13" fmla="*/ 745175 h 936269"/>
                <a:gd name="connsiteX14" fmla="*/ 339790 w 2628292"/>
                <a:gd name="connsiteY14" fmla="*/ 935675 h 936269"/>
                <a:gd name="connsiteX15" fmla="*/ 123890 w 2628292"/>
                <a:gd name="connsiteY15" fmla="*/ 754700 h 936269"/>
                <a:gd name="connsiteX0" fmla="*/ 130758 w 2635160"/>
                <a:gd name="connsiteY0" fmla="*/ 754497 h 936066"/>
                <a:gd name="connsiteX1" fmla="*/ 13283 w 2635160"/>
                <a:gd name="connsiteY1" fmla="*/ 516372 h 936066"/>
                <a:gd name="connsiteX2" fmla="*/ 426033 w 2635160"/>
                <a:gd name="connsiteY2" fmla="*/ 243322 h 936066"/>
                <a:gd name="connsiteX3" fmla="*/ 994358 w 2635160"/>
                <a:gd name="connsiteY3" fmla="*/ 49647 h 936066"/>
                <a:gd name="connsiteX4" fmla="*/ 1442033 w 2635160"/>
                <a:gd name="connsiteY4" fmla="*/ 2022 h 936066"/>
                <a:gd name="connsiteX5" fmla="*/ 2004008 w 2635160"/>
                <a:gd name="connsiteY5" fmla="*/ 97272 h 936066"/>
                <a:gd name="connsiteX6" fmla="*/ 2327858 w 2635160"/>
                <a:gd name="connsiteY6" fmla="*/ 230622 h 936066"/>
                <a:gd name="connsiteX7" fmla="*/ 2632658 w 2635160"/>
                <a:gd name="connsiteY7" fmla="*/ 440172 h 936066"/>
                <a:gd name="connsiteX8" fmla="*/ 2451683 w 2635160"/>
                <a:gd name="connsiteY8" fmla="*/ 811647 h 936066"/>
                <a:gd name="connsiteX9" fmla="*/ 2089733 w 2635160"/>
                <a:gd name="connsiteY9" fmla="*/ 687822 h 936066"/>
                <a:gd name="connsiteX10" fmla="*/ 1746833 w 2635160"/>
                <a:gd name="connsiteY10" fmla="*/ 583047 h 936066"/>
                <a:gd name="connsiteX11" fmla="*/ 1442033 w 2635160"/>
                <a:gd name="connsiteY11" fmla="*/ 563997 h 936066"/>
                <a:gd name="connsiteX12" fmla="*/ 1003883 w 2635160"/>
                <a:gd name="connsiteY12" fmla="*/ 611622 h 936066"/>
                <a:gd name="connsiteX13" fmla="*/ 708608 w 2635160"/>
                <a:gd name="connsiteY13" fmla="*/ 744972 h 936066"/>
                <a:gd name="connsiteX14" fmla="*/ 346658 w 2635160"/>
                <a:gd name="connsiteY14" fmla="*/ 935472 h 936066"/>
                <a:gd name="connsiteX15" fmla="*/ 130758 w 2635160"/>
                <a:gd name="connsiteY15" fmla="*/ 754497 h 936066"/>
                <a:gd name="connsiteX0" fmla="*/ 130758 w 2635160"/>
                <a:gd name="connsiteY0" fmla="*/ 754497 h 936066"/>
                <a:gd name="connsiteX1" fmla="*/ 13283 w 2635160"/>
                <a:gd name="connsiteY1" fmla="*/ 516372 h 936066"/>
                <a:gd name="connsiteX2" fmla="*/ 426033 w 2635160"/>
                <a:gd name="connsiteY2" fmla="*/ 243322 h 936066"/>
                <a:gd name="connsiteX3" fmla="*/ 994358 w 2635160"/>
                <a:gd name="connsiteY3" fmla="*/ 49647 h 936066"/>
                <a:gd name="connsiteX4" fmla="*/ 1442033 w 2635160"/>
                <a:gd name="connsiteY4" fmla="*/ 2022 h 936066"/>
                <a:gd name="connsiteX5" fmla="*/ 2004008 w 2635160"/>
                <a:gd name="connsiteY5" fmla="*/ 97272 h 936066"/>
                <a:gd name="connsiteX6" fmla="*/ 2327858 w 2635160"/>
                <a:gd name="connsiteY6" fmla="*/ 230622 h 936066"/>
                <a:gd name="connsiteX7" fmla="*/ 2632658 w 2635160"/>
                <a:gd name="connsiteY7" fmla="*/ 440172 h 936066"/>
                <a:gd name="connsiteX8" fmla="*/ 2451683 w 2635160"/>
                <a:gd name="connsiteY8" fmla="*/ 811647 h 936066"/>
                <a:gd name="connsiteX9" fmla="*/ 2089733 w 2635160"/>
                <a:gd name="connsiteY9" fmla="*/ 687822 h 936066"/>
                <a:gd name="connsiteX10" fmla="*/ 1746833 w 2635160"/>
                <a:gd name="connsiteY10" fmla="*/ 583047 h 936066"/>
                <a:gd name="connsiteX11" fmla="*/ 1442033 w 2635160"/>
                <a:gd name="connsiteY11" fmla="*/ 563997 h 936066"/>
                <a:gd name="connsiteX12" fmla="*/ 1003883 w 2635160"/>
                <a:gd name="connsiteY12" fmla="*/ 611622 h 936066"/>
                <a:gd name="connsiteX13" fmla="*/ 708608 w 2635160"/>
                <a:gd name="connsiteY13" fmla="*/ 744972 h 936066"/>
                <a:gd name="connsiteX14" fmla="*/ 346658 w 2635160"/>
                <a:gd name="connsiteY14" fmla="*/ 935472 h 936066"/>
                <a:gd name="connsiteX15" fmla="*/ 130758 w 2635160"/>
                <a:gd name="connsiteY15" fmla="*/ 754497 h 936066"/>
                <a:gd name="connsiteX0" fmla="*/ 130758 w 2634633"/>
                <a:gd name="connsiteY0" fmla="*/ 754497 h 936066"/>
                <a:gd name="connsiteX1" fmla="*/ 13283 w 2634633"/>
                <a:gd name="connsiteY1" fmla="*/ 516372 h 936066"/>
                <a:gd name="connsiteX2" fmla="*/ 426033 w 2634633"/>
                <a:gd name="connsiteY2" fmla="*/ 243322 h 936066"/>
                <a:gd name="connsiteX3" fmla="*/ 994358 w 2634633"/>
                <a:gd name="connsiteY3" fmla="*/ 49647 h 936066"/>
                <a:gd name="connsiteX4" fmla="*/ 1442033 w 2634633"/>
                <a:gd name="connsiteY4" fmla="*/ 2022 h 936066"/>
                <a:gd name="connsiteX5" fmla="*/ 2004008 w 2634633"/>
                <a:gd name="connsiteY5" fmla="*/ 97272 h 936066"/>
                <a:gd name="connsiteX6" fmla="*/ 2343733 w 2634633"/>
                <a:gd name="connsiteY6" fmla="*/ 227447 h 936066"/>
                <a:gd name="connsiteX7" fmla="*/ 2632658 w 2634633"/>
                <a:gd name="connsiteY7" fmla="*/ 440172 h 936066"/>
                <a:gd name="connsiteX8" fmla="*/ 2451683 w 2634633"/>
                <a:gd name="connsiteY8" fmla="*/ 811647 h 936066"/>
                <a:gd name="connsiteX9" fmla="*/ 2089733 w 2634633"/>
                <a:gd name="connsiteY9" fmla="*/ 687822 h 936066"/>
                <a:gd name="connsiteX10" fmla="*/ 1746833 w 2634633"/>
                <a:gd name="connsiteY10" fmla="*/ 583047 h 936066"/>
                <a:gd name="connsiteX11" fmla="*/ 1442033 w 2634633"/>
                <a:gd name="connsiteY11" fmla="*/ 563997 h 936066"/>
                <a:gd name="connsiteX12" fmla="*/ 1003883 w 2634633"/>
                <a:gd name="connsiteY12" fmla="*/ 611622 h 936066"/>
                <a:gd name="connsiteX13" fmla="*/ 708608 w 2634633"/>
                <a:gd name="connsiteY13" fmla="*/ 744972 h 936066"/>
                <a:gd name="connsiteX14" fmla="*/ 346658 w 2634633"/>
                <a:gd name="connsiteY14" fmla="*/ 935472 h 936066"/>
                <a:gd name="connsiteX15" fmla="*/ 130758 w 2634633"/>
                <a:gd name="connsiteY15" fmla="*/ 754497 h 936066"/>
                <a:gd name="connsiteX0" fmla="*/ 130758 w 2634633"/>
                <a:gd name="connsiteY0" fmla="*/ 754497 h 936066"/>
                <a:gd name="connsiteX1" fmla="*/ 13283 w 2634633"/>
                <a:gd name="connsiteY1" fmla="*/ 516372 h 936066"/>
                <a:gd name="connsiteX2" fmla="*/ 426033 w 2634633"/>
                <a:gd name="connsiteY2" fmla="*/ 243322 h 936066"/>
                <a:gd name="connsiteX3" fmla="*/ 994358 w 2634633"/>
                <a:gd name="connsiteY3" fmla="*/ 49647 h 936066"/>
                <a:gd name="connsiteX4" fmla="*/ 1442033 w 2634633"/>
                <a:gd name="connsiteY4" fmla="*/ 2022 h 936066"/>
                <a:gd name="connsiteX5" fmla="*/ 2004008 w 2634633"/>
                <a:gd name="connsiteY5" fmla="*/ 97272 h 936066"/>
                <a:gd name="connsiteX6" fmla="*/ 2343733 w 2634633"/>
                <a:gd name="connsiteY6" fmla="*/ 227447 h 936066"/>
                <a:gd name="connsiteX7" fmla="*/ 2632658 w 2634633"/>
                <a:gd name="connsiteY7" fmla="*/ 440172 h 936066"/>
                <a:gd name="connsiteX8" fmla="*/ 2451683 w 2634633"/>
                <a:gd name="connsiteY8" fmla="*/ 811647 h 936066"/>
                <a:gd name="connsiteX9" fmla="*/ 2089733 w 2634633"/>
                <a:gd name="connsiteY9" fmla="*/ 687822 h 936066"/>
                <a:gd name="connsiteX10" fmla="*/ 1746833 w 2634633"/>
                <a:gd name="connsiteY10" fmla="*/ 583047 h 936066"/>
                <a:gd name="connsiteX11" fmla="*/ 1422983 w 2634633"/>
                <a:gd name="connsiteY11" fmla="*/ 554472 h 936066"/>
                <a:gd name="connsiteX12" fmla="*/ 1003883 w 2634633"/>
                <a:gd name="connsiteY12" fmla="*/ 611622 h 936066"/>
                <a:gd name="connsiteX13" fmla="*/ 708608 w 2634633"/>
                <a:gd name="connsiteY13" fmla="*/ 744972 h 936066"/>
                <a:gd name="connsiteX14" fmla="*/ 346658 w 2634633"/>
                <a:gd name="connsiteY14" fmla="*/ 935472 h 936066"/>
                <a:gd name="connsiteX15" fmla="*/ 130758 w 2634633"/>
                <a:gd name="connsiteY15" fmla="*/ 754497 h 936066"/>
                <a:gd name="connsiteX0" fmla="*/ 130758 w 2634633"/>
                <a:gd name="connsiteY0" fmla="*/ 754497 h 936066"/>
                <a:gd name="connsiteX1" fmla="*/ 13283 w 2634633"/>
                <a:gd name="connsiteY1" fmla="*/ 516372 h 936066"/>
                <a:gd name="connsiteX2" fmla="*/ 426033 w 2634633"/>
                <a:gd name="connsiteY2" fmla="*/ 243322 h 936066"/>
                <a:gd name="connsiteX3" fmla="*/ 994358 w 2634633"/>
                <a:gd name="connsiteY3" fmla="*/ 49647 h 936066"/>
                <a:gd name="connsiteX4" fmla="*/ 1442033 w 2634633"/>
                <a:gd name="connsiteY4" fmla="*/ 2022 h 936066"/>
                <a:gd name="connsiteX5" fmla="*/ 2004008 w 2634633"/>
                <a:gd name="connsiteY5" fmla="*/ 97272 h 936066"/>
                <a:gd name="connsiteX6" fmla="*/ 2343733 w 2634633"/>
                <a:gd name="connsiteY6" fmla="*/ 227447 h 936066"/>
                <a:gd name="connsiteX7" fmla="*/ 2632658 w 2634633"/>
                <a:gd name="connsiteY7" fmla="*/ 440172 h 936066"/>
                <a:gd name="connsiteX8" fmla="*/ 2451683 w 2634633"/>
                <a:gd name="connsiteY8" fmla="*/ 811647 h 936066"/>
                <a:gd name="connsiteX9" fmla="*/ 2089733 w 2634633"/>
                <a:gd name="connsiteY9" fmla="*/ 687822 h 936066"/>
                <a:gd name="connsiteX10" fmla="*/ 1746833 w 2634633"/>
                <a:gd name="connsiteY10" fmla="*/ 583047 h 936066"/>
                <a:gd name="connsiteX11" fmla="*/ 1422983 w 2634633"/>
                <a:gd name="connsiteY11" fmla="*/ 554472 h 936066"/>
                <a:gd name="connsiteX12" fmla="*/ 1003883 w 2634633"/>
                <a:gd name="connsiteY12" fmla="*/ 611622 h 936066"/>
                <a:gd name="connsiteX13" fmla="*/ 708608 w 2634633"/>
                <a:gd name="connsiteY13" fmla="*/ 744972 h 936066"/>
                <a:gd name="connsiteX14" fmla="*/ 346658 w 2634633"/>
                <a:gd name="connsiteY14" fmla="*/ 935472 h 936066"/>
                <a:gd name="connsiteX15" fmla="*/ 130758 w 2634633"/>
                <a:gd name="connsiteY15" fmla="*/ 754497 h 936066"/>
                <a:gd name="connsiteX0" fmla="*/ 130758 w 2634633"/>
                <a:gd name="connsiteY0" fmla="*/ 754497 h 936066"/>
                <a:gd name="connsiteX1" fmla="*/ 13283 w 2634633"/>
                <a:gd name="connsiteY1" fmla="*/ 516372 h 936066"/>
                <a:gd name="connsiteX2" fmla="*/ 426033 w 2634633"/>
                <a:gd name="connsiteY2" fmla="*/ 243322 h 936066"/>
                <a:gd name="connsiteX3" fmla="*/ 994358 w 2634633"/>
                <a:gd name="connsiteY3" fmla="*/ 49647 h 936066"/>
                <a:gd name="connsiteX4" fmla="*/ 1442033 w 2634633"/>
                <a:gd name="connsiteY4" fmla="*/ 2022 h 936066"/>
                <a:gd name="connsiteX5" fmla="*/ 2004008 w 2634633"/>
                <a:gd name="connsiteY5" fmla="*/ 97272 h 936066"/>
                <a:gd name="connsiteX6" fmla="*/ 2343733 w 2634633"/>
                <a:gd name="connsiteY6" fmla="*/ 227447 h 936066"/>
                <a:gd name="connsiteX7" fmla="*/ 2632658 w 2634633"/>
                <a:gd name="connsiteY7" fmla="*/ 440172 h 936066"/>
                <a:gd name="connsiteX8" fmla="*/ 2451683 w 2634633"/>
                <a:gd name="connsiteY8" fmla="*/ 811647 h 936066"/>
                <a:gd name="connsiteX9" fmla="*/ 2089733 w 2634633"/>
                <a:gd name="connsiteY9" fmla="*/ 687822 h 936066"/>
                <a:gd name="connsiteX10" fmla="*/ 1746833 w 2634633"/>
                <a:gd name="connsiteY10" fmla="*/ 583047 h 936066"/>
                <a:gd name="connsiteX11" fmla="*/ 1422983 w 2634633"/>
                <a:gd name="connsiteY11" fmla="*/ 554472 h 936066"/>
                <a:gd name="connsiteX12" fmla="*/ 1003883 w 2634633"/>
                <a:gd name="connsiteY12" fmla="*/ 611622 h 936066"/>
                <a:gd name="connsiteX13" fmla="*/ 708608 w 2634633"/>
                <a:gd name="connsiteY13" fmla="*/ 744972 h 936066"/>
                <a:gd name="connsiteX14" fmla="*/ 346658 w 2634633"/>
                <a:gd name="connsiteY14" fmla="*/ 935472 h 936066"/>
                <a:gd name="connsiteX15" fmla="*/ 130758 w 2634633"/>
                <a:gd name="connsiteY15" fmla="*/ 754497 h 936066"/>
                <a:gd name="connsiteX0" fmla="*/ 130758 w 2634633"/>
                <a:gd name="connsiteY0" fmla="*/ 754497 h 936066"/>
                <a:gd name="connsiteX1" fmla="*/ 13283 w 2634633"/>
                <a:gd name="connsiteY1" fmla="*/ 516372 h 936066"/>
                <a:gd name="connsiteX2" fmla="*/ 426033 w 2634633"/>
                <a:gd name="connsiteY2" fmla="*/ 243322 h 936066"/>
                <a:gd name="connsiteX3" fmla="*/ 994358 w 2634633"/>
                <a:gd name="connsiteY3" fmla="*/ 49647 h 936066"/>
                <a:gd name="connsiteX4" fmla="*/ 1442033 w 2634633"/>
                <a:gd name="connsiteY4" fmla="*/ 2022 h 936066"/>
                <a:gd name="connsiteX5" fmla="*/ 2004008 w 2634633"/>
                <a:gd name="connsiteY5" fmla="*/ 97272 h 936066"/>
                <a:gd name="connsiteX6" fmla="*/ 2343733 w 2634633"/>
                <a:gd name="connsiteY6" fmla="*/ 227447 h 936066"/>
                <a:gd name="connsiteX7" fmla="*/ 2632658 w 2634633"/>
                <a:gd name="connsiteY7" fmla="*/ 440172 h 936066"/>
                <a:gd name="connsiteX8" fmla="*/ 2451683 w 2634633"/>
                <a:gd name="connsiteY8" fmla="*/ 811647 h 936066"/>
                <a:gd name="connsiteX9" fmla="*/ 2089733 w 2634633"/>
                <a:gd name="connsiteY9" fmla="*/ 697347 h 936066"/>
                <a:gd name="connsiteX10" fmla="*/ 1746833 w 2634633"/>
                <a:gd name="connsiteY10" fmla="*/ 583047 h 936066"/>
                <a:gd name="connsiteX11" fmla="*/ 1422983 w 2634633"/>
                <a:gd name="connsiteY11" fmla="*/ 554472 h 936066"/>
                <a:gd name="connsiteX12" fmla="*/ 1003883 w 2634633"/>
                <a:gd name="connsiteY12" fmla="*/ 611622 h 936066"/>
                <a:gd name="connsiteX13" fmla="*/ 708608 w 2634633"/>
                <a:gd name="connsiteY13" fmla="*/ 744972 h 936066"/>
                <a:gd name="connsiteX14" fmla="*/ 346658 w 2634633"/>
                <a:gd name="connsiteY14" fmla="*/ 935472 h 936066"/>
                <a:gd name="connsiteX15" fmla="*/ 130758 w 2634633"/>
                <a:gd name="connsiteY15" fmla="*/ 754497 h 936066"/>
                <a:gd name="connsiteX0" fmla="*/ 130758 w 2634633"/>
                <a:gd name="connsiteY0" fmla="*/ 754497 h 936066"/>
                <a:gd name="connsiteX1" fmla="*/ 13283 w 2634633"/>
                <a:gd name="connsiteY1" fmla="*/ 516372 h 936066"/>
                <a:gd name="connsiteX2" fmla="*/ 426033 w 2634633"/>
                <a:gd name="connsiteY2" fmla="*/ 243322 h 936066"/>
                <a:gd name="connsiteX3" fmla="*/ 994358 w 2634633"/>
                <a:gd name="connsiteY3" fmla="*/ 49647 h 936066"/>
                <a:gd name="connsiteX4" fmla="*/ 1442033 w 2634633"/>
                <a:gd name="connsiteY4" fmla="*/ 2022 h 936066"/>
                <a:gd name="connsiteX5" fmla="*/ 2004008 w 2634633"/>
                <a:gd name="connsiteY5" fmla="*/ 97272 h 936066"/>
                <a:gd name="connsiteX6" fmla="*/ 2343733 w 2634633"/>
                <a:gd name="connsiteY6" fmla="*/ 227447 h 936066"/>
                <a:gd name="connsiteX7" fmla="*/ 2632658 w 2634633"/>
                <a:gd name="connsiteY7" fmla="*/ 440172 h 936066"/>
                <a:gd name="connsiteX8" fmla="*/ 2451683 w 2634633"/>
                <a:gd name="connsiteY8" fmla="*/ 811647 h 936066"/>
                <a:gd name="connsiteX9" fmla="*/ 2089733 w 2634633"/>
                <a:gd name="connsiteY9" fmla="*/ 697347 h 936066"/>
                <a:gd name="connsiteX10" fmla="*/ 1746833 w 2634633"/>
                <a:gd name="connsiteY10" fmla="*/ 583047 h 936066"/>
                <a:gd name="connsiteX11" fmla="*/ 1422983 w 2634633"/>
                <a:gd name="connsiteY11" fmla="*/ 554472 h 936066"/>
                <a:gd name="connsiteX12" fmla="*/ 1003883 w 2634633"/>
                <a:gd name="connsiteY12" fmla="*/ 611622 h 936066"/>
                <a:gd name="connsiteX13" fmla="*/ 708608 w 2634633"/>
                <a:gd name="connsiteY13" fmla="*/ 744972 h 936066"/>
                <a:gd name="connsiteX14" fmla="*/ 346658 w 2634633"/>
                <a:gd name="connsiteY14" fmla="*/ 935472 h 936066"/>
                <a:gd name="connsiteX15" fmla="*/ 130758 w 2634633"/>
                <a:gd name="connsiteY15" fmla="*/ 754497 h 936066"/>
                <a:gd name="connsiteX0" fmla="*/ 121158 w 2625033"/>
                <a:gd name="connsiteY0" fmla="*/ 754497 h 936066"/>
                <a:gd name="connsiteX1" fmla="*/ 12921 w 2625033"/>
                <a:gd name="connsiteY1" fmla="*/ 544005 h 936066"/>
                <a:gd name="connsiteX2" fmla="*/ 416433 w 2625033"/>
                <a:gd name="connsiteY2" fmla="*/ 243322 h 936066"/>
                <a:gd name="connsiteX3" fmla="*/ 984758 w 2625033"/>
                <a:gd name="connsiteY3" fmla="*/ 49647 h 936066"/>
                <a:gd name="connsiteX4" fmla="*/ 1432433 w 2625033"/>
                <a:gd name="connsiteY4" fmla="*/ 2022 h 936066"/>
                <a:gd name="connsiteX5" fmla="*/ 1994408 w 2625033"/>
                <a:gd name="connsiteY5" fmla="*/ 97272 h 936066"/>
                <a:gd name="connsiteX6" fmla="*/ 2334133 w 2625033"/>
                <a:gd name="connsiteY6" fmla="*/ 227447 h 936066"/>
                <a:gd name="connsiteX7" fmla="*/ 2623058 w 2625033"/>
                <a:gd name="connsiteY7" fmla="*/ 440172 h 936066"/>
                <a:gd name="connsiteX8" fmla="*/ 2442083 w 2625033"/>
                <a:gd name="connsiteY8" fmla="*/ 811647 h 936066"/>
                <a:gd name="connsiteX9" fmla="*/ 2080133 w 2625033"/>
                <a:gd name="connsiteY9" fmla="*/ 697347 h 936066"/>
                <a:gd name="connsiteX10" fmla="*/ 1737233 w 2625033"/>
                <a:gd name="connsiteY10" fmla="*/ 583047 h 936066"/>
                <a:gd name="connsiteX11" fmla="*/ 1413383 w 2625033"/>
                <a:gd name="connsiteY11" fmla="*/ 554472 h 936066"/>
                <a:gd name="connsiteX12" fmla="*/ 994283 w 2625033"/>
                <a:gd name="connsiteY12" fmla="*/ 611622 h 936066"/>
                <a:gd name="connsiteX13" fmla="*/ 699008 w 2625033"/>
                <a:gd name="connsiteY13" fmla="*/ 744972 h 936066"/>
                <a:gd name="connsiteX14" fmla="*/ 337058 w 2625033"/>
                <a:gd name="connsiteY14" fmla="*/ 935472 h 936066"/>
                <a:gd name="connsiteX15" fmla="*/ 121158 w 2625033"/>
                <a:gd name="connsiteY15" fmla="*/ 754497 h 936066"/>
                <a:gd name="connsiteX0" fmla="*/ 113378 w 2626491"/>
                <a:gd name="connsiteY0" fmla="*/ 778676 h 935705"/>
                <a:gd name="connsiteX1" fmla="*/ 14379 w 2626491"/>
                <a:gd name="connsiteY1" fmla="*/ 544005 h 935705"/>
                <a:gd name="connsiteX2" fmla="*/ 417891 w 2626491"/>
                <a:gd name="connsiteY2" fmla="*/ 243322 h 935705"/>
                <a:gd name="connsiteX3" fmla="*/ 986216 w 2626491"/>
                <a:gd name="connsiteY3" fmla="*/ 49647 h 935705"/>
                <a:gd name="connsiteX4" fmla="*/ 1433891 w 2626491"/>
                <a:gd name="connsiteY4" fmla="*/ 2022 h 935705"/>
                <a:gd name="connsiteX5" fmla="*/ 1995866 w 2626491"/>
                <a:gd name="connsiteY5" fmla="*/ 97272 h 935705"/>
                <a:gd name="connsiteX6" fmla="*/ 2335591 w 2626491"/>
                <a:gd name="connsiteY6" fmla="*/ 227447 h 935705"/>
                <a:gd name="connsiteX7" fmla="*/ 2624516 w 2626491"/>
                <a:gd name="connsiteY7" fmla="*/ 440172 h 935705"/>
                <a:gd name="connsiteX8" fmla="*/ 2443541 w 2626491"/>
                <a:gd name="connsiteY8" fmla="*/ 811647 h 935705"/>
                <a:gd name="connsiteX9" fmla="*/ 2081591 w 2626491"/>
                <a:gd name="connsiteY9" fmla="*/ 697347 h 935705"/>
                <a:gd name="connsiteX10" fmla="*/ 1738691 w 2626491"/>
                <a:gd name="connsiteY10" fmla="*/ 583047 h 935705"/>
                <a:gd name="connsiteX11" fmla="*/ 1414841 w 2626491"/>
                <a:gd name="connsiteY11" fmla="*/ 554472 h 935705"/>
                <a:gd name="connsiteX12" fmla="*/ 995741 w 2626491"/>
                <a:gd name="connsiteY12" fmla="*/ 611622 h 935705"/>
                <a:gd name="connsiteX13" fmla="*/ 700466 w 2626491"/>
                <a:gd name="connsiteY13" fmla="*/ 744972 h 935705"/>
                <a:gd name="connsiteX14" fmla="*/ 338516 w 2626491"/>
                <a:gd name="connsiteY14" fmla="*/ 935472 h 935705"/>
                <a:gd name="connsiteX15" fmla="*/ 113378 w 2626491"/>
                <a:gd name="connsiteY15" fmla="*/ 778676 h 935705"/>
                <a:gd name="connsiteX0" fmla="*/ 113331 w 2626444"/>
                <a:gd name="connsiteY0" fmla="*/ 778676 h 956396"/>
                <a:gd name="connsiteX1" fmla="*/ 14332 w 2626444"/>
                <a:gd name="connsiteY1" fmla="*/ 544005 h 956396"/>
                <a:gd name="connsiteX2" fmla="*/ 417844 w 2626444"/>
                <a:gd name="connsiteY2" fmla="*/ 243322 h 956396"/>
                <a:gd name="connsiteX3" fmla="*/ 986169 w 2626444"/>
                <a:gd name="connsiteY3" fmla="*/ 49647 h 956396"/>
                <a:gd name="connsiteX4" fmla="*/ 1433844 w 2626444"/>
                <a:gd name="connsiteY4" fmla="*/ 2022 h 956396"/>
                <a:gd name="connsiteX5" fmla="*/ 1995819 w 2626444"/>
                <a:gd name="connsiteY5" fmla="*/ 97272 h 956396"/>
                <a:gd name="connsiteX6" fmla="*/ 2335544 w 2626444"/>
                <a:gd name="connsiteY6" fmla="*/ 227447 h 956396"/>
                <a:gd name="connsiteX7" fmla="*/ 2624469 w 2626444"/>
                <a:gd name="connsiteY7" fmla="*/ 440172 h 956396"/>
                <a:gd name="connsiteX8" fmla="*/ 2443494 w 2626444"/>
                <a:gd name="connsiteY8" fmla="*/ 811647 h 956396"/>
                <a:gd name="connsiteX9" fmla="*/ 2081544 w 2626444"/>
                <a:gd name="connsiteY9" fmla="*/ 697347 h 956396"/>
                <a:gd name="connsiteX10" fmla="*/ 1738644 w 2626444"/>
                <a:gd name="connsiteY10" fmla="*/ 583047 h 956396"/>
                <a:gd name="connsiteX11" fmla="*/ 1414794 w 2626444"/>
                <a:gd name="connsiteY11" fmla="*/ 554472 h 956396"/>
                <a:gd name="connsiteX12" fmla="*/ 995694 w 2626444"/>
                <a:gd name="connsiteY12" fmla="*/ 611622 h 956396"/>
                <a:gd name="connsiteX13" fmla="*/ 700419 w 2626444"/>
                <a:gd name="connsiteY13" fmla="*/ 744972 h 956396"/>
                <a:gd name="connsiteX14" fmla="*/ 335389 w 2626444"/>
                <a:gd name="connsiteY14" fmla="*/ 956197 h 956396"/>
                <a:gd name="connsiteX15" fmla="*/ 113331 w 2626444"/>
                <a:gd name="connsiteY15" fmla="*/ 778676 h 956396"/>
                <a:gd name="connsiteX0" fmla="*/ 113331 w 2627099"/>
                <a:gd name="connsiteY0" fmla="*/ 778676 h 956396"/>
                <a:gd name="connsiteX1" fmla="*/ 14332 w 2627099"/>
                <a:gd name="connsiteY1" fmla="*/ 544005 h 956396"/>
                <a:gd name="connsiteX2" fmla="*/ 417844 w 2627099"/>
                <a:gd name="connsiteY2" fmla="*/ 243322 h 956396"/>
                <a:gd name="connsiteX3" fmla="*/ 986169 w 2627099"/>
                <a:gd name="connsiteY3" fmla="*/ 49647 h 956396"/>
                <a:gd name="connsiteX4" fmla="*/ 1433844 w 2627099"/>
                <a:gd name="connsiteY4" fmla="*/ 2022 h 956396"/>
                <a:gd name="connsiteX5" fmla="*/ 1995819 w 2627099"/>
                <a:gd name="connsiteY5" fmla="*/ 97272 h 956396"/>
                <a:gd name="connsiteX6" fmla="*/ 2335544 w 2627099"/>
                <a:gd name="connsiteY6" fmla="*/ 227447 h 956396"/>
                <a:gd name="connsiteX7" fmla="*/ 2624469 w 2627099"/>
                <a:gd name="connsiteY7" fmla="*/ 440172 h 956396"/>
                <a:gd name="connsiteX8" fmla="*/ 2455811 w 2627099"/>
                <a:gd name="connsiteY8" fmla="*/ 835826 h 956396"/>
                <a:gd name="connsiteX9" fmla="*/ 2081544 w 2627099"/>
                <a:gd name="connsiteY9" fmla="*/ 697347 h 956396"/>
                <a:gd name="connsiteX10" fmla="*/ 1738644 w 2627099"/>
                <a:gd name="connsiteY10" fmla="*/ 583047 h 956396"/>
                <a:gd name="connsiteX11" fmla="*/ 1414794 w 2627099"/>
                <a:gd name="connsiteY11" fmla="*/ 554472 h 956396"/>
                <a:gd name="connsiteX12" fmla="*/ 995694 w 2627099"/>
                <a:gd name="connsiteY12" fmla="*/ 611622 h 956396"/>
                <a:gd name="connsiteX13" fmla="*/ 700419 w 2627099"/>
                <a:gd name="connsiteY13" fmla="*/ 744972 h 956396"/>
                <a:gd name="connsiteX14" fmla="*/ 335389 w 2627099"/>
                <a:gd name="connsiteY14" fmla="*/ 956197 h 956396"/>
                <a:gd name="connsiteX15" fmla="*/ 113331 w 2627099"/>
                <a:gd name="connsiteY15" fmla="*/ 778676 h 956396"/>
                <a:gd name="connsiteX0" fmla="*/ 113331 w 2636174"/>
                <a:gd name="connsiteY0" fmla="*/ 778676 h 956396"/>
                <a:gd name="connsiteX1" fmla="*/ 14332 w 2636174"/>
                <a:gd name="connsiteY1" fmla="*/ 544005 h 956396"/>
                <a:gd name="connsiteX2" fmla="*/ 417844 w 2636174"/>
                <a:gd name="connsiteY2" fmla="*/ 243322 h 956396"/>
                <a:gd name="connsiteX3" fmla="*/ 986169 w 2636174"/>
                <a:gd name="connsiteY3" fmla="*/ 49647 h 956396"/>
                <a:gd name="connsiteX4" fmla="*/ 1433844 w 2636174"/>
                <a:gd name="connsiteY4" fmla="*/ 2022 h 956396"/>
                <a:gd name="connsiteX5" fmla="*/ 1995819 w 2636174"/>
                <a:gd name="connsiteY5" fmla="*/ 97272 h 956396"/>
                <a:gd name="connsiteX6" fmla="*/ 2335544 w 2636174"/>
                <a:gd name="connsiteY6" fmla="*/ 227447 h 956396"/>
                <a:gd name="connsiteX7" fmla="*/ 2633707 w 2636174"/>
                <a:gd name="connsiteY7" fmla="*/ 460897 h 956396"/>
                <a:gd name="connsiteX8" fmla="*/ 2455811 w 2636174"/>
                <a:gd name="connsiteY8" fmla="*/ 835826 h 956396"/>
                <a:gd name="connsiteX9" fmla="*/ 2081544 w 2636174"/>
                <a:gd name="connsiteY9" fmla="*/ 697347 h 956396"/>
                <a:gd name="connsiteX10" fmla="*/ 1738644 w 2636174"/>
                <a:gd name="connsiteY10" fmla="*/ 583047 h 956396"/>
                <a:gd name="connsiteX11" fmla="*/ 1414794 w 2636174"/>
                <a:gd name="connsiteY11" fmla="*/ 554472 h 956396"/>
                <a:gd name="connsiteX12" fmla="*/ 995694 w 2636174"/>
                <a:gd name="connsiteY12" fmla="*/ 611622 h 956396"/>
                <a:gd name="connsiteX13" fmla="*/ 700419 w 2636174"/>
                <a:gd name="connsiteY13" fmla="*/ 744972 h 956396"/>
                <a:gd name="connsiteX14" fmla="*/ 335389 w 2636174"/>
                <a:gd name="connsiteY14" fmla="*/ 956197 h 956396"/>
                <a:gd name="connsiteX15" fmla="*/ 113331 w 2636174"/>
                <a:gd name="connsiteY15" fmla="*/ 778676 h 956396"/>
                <a:gd name="connsiteX0" fmla="*/ 113331 w 2636619"/>
                <a:gd name="connsiteY0" fmla="*/ 778676 h 956396"/>
                <a:gd name="connsiteX1" fmla="*/ 14332 w 2636619"/>
                <a:gd name="connsiteY1" fmla="*/ 544005 h 956396"/>
                <a:gd name="connsiteX2" fmla="*/ 417844 w 2636619"/>
                <a:gd name="connsiteY2" fmla="*/ 243322 h 956396"/>
                <a:gd name="connsiteX3" fmla="*/ 986169 w 2636619"/>
                <a:gd name="connsiteY3" fmla="*/ 49647 h 956396"/>
                <a:gd name="connsiteX4" fmla="*/ 1433844 w 2636619"/>
                <a:gd name="connsiteY4" fmla="*/ 2022 h 956396"/>
                <a:gd name="connsiteX5" fmla="*/ 1995819 w 2636619"/>
                <a:gd name="connsiteY5" fmla="*/ 97272 h 956396"/>
                <a:gd name="connsiteX6" fmla="*/ 2323227 w 2636619"/>
                <a:gd name="connsiteY6" fmla="*/ 237810 h 956396"/>
                <a:gd name="connsiteX7" fmla="*/ 2633707 w 2636619"/>
                <a:gd name="connsiteY7" fmla="*/ 460897 h 956396"/>
                <a:gd name="connsiteX8" fmla="*/ 2455811 w 2636619"/>
                <a:gd name="connsiteY8" fmla="*/ 835826 h 956396"/>
                <a:gd name="connsiteX9" fmla="*/ 2081544 w 2636619"/>
                <a:gd name="connsiteY9" fmla="*/ 697347 h 956396"/>
                <a:gd name="connsiteX10" fmla="*/ 1738644 w 2636619"/>
                <a:gd name="connsiteY10" fmla="*/ 583047 h 956396"/>
                <a:gd name="connsiteX11" fmla="*/ 1414794 w 2636619"/>
                <a:gd name="connsiteY11" fmla="*/ 554472 h 956396"/>
                <a:gd name="connsiteX12" fmla="*/ 995694 w 2636619"/>
                <a:gd name="connsiteY12" fmla="*/ 611622 h 956396"/>
                <a:gd name="connsiteX13" fmla="*/ 700419 w 2636619"/>
                <a:gd name="connsiteY13" fmla="*/ 744972 h 956396"/>
                <a:gd name="connsiteX14" fmla="*/ 335389 w 2636619"/>
                <a:gd name="connsiteY14" fmla="*/ 956197 h 956396"/>
                <a:gd name="connsiteX15" fmla="*/ 113331 w 2636619"/>
                <a:gd name="connsiteY15" fmla="*/ 778676 h 956396"/>
                <a:gd name="connsiteX0" fmla="*/ 113331 w 2636619"/>
                <a:gd name="connsiteY0" fmla="*/ 779086 h 956806"/>
                <a:gd name="connsiteX1" fmla="*/ 14332 w 2636619"/>
                <a:gd name="connsiteY1" fmla="*/ 544415 h 956806"/>
                <a:gd name="connsiteX2" fmla="*/ 417844 w 2636619"/>
                <a:gd name="connsiteY2" fmla="*/ 243732 h 956806"/>
                <a:gd name="connsiteX3" fmla="*/ 986169 w 2636619"/>
                <a:gd name="connsiteY3" fmla="*/ 50057 h 956806"/>
                <a:gd name="connsiteX4" fmla="*/ 1433844 w 2636619"/>
                <a:gd name="connsiteY4" fmla="*/ 2432 h 956806"/>
                <a:gd name="connsiteX5" fmla="*/ 1983501 w 2636619"/>
                <a:gd name="connsiteY5" fmla="*/ 104591 h 956806"/>
                <a:gd name="connsiteX6" fmla="*/ 2323227 w 2636619"/>
                <a:gd name="connsiteY6" fmla="*/ 238220 h 956806"/>
                <a:gd name="connsiteX7" fmla="*/ 2633707 w 2636619"/>
                <a:gd name="connsiteY7" fmla="*/ 461307 h 956806"/>
                <a:gd name="connsiteX8" fmla="*/ 2455811 w 2636619"/>
                <a:gd name="connsiteY8" fmla="*/ 836236 h 956806"/>
                <a:gd name="connsiteX9" fmla="*/ 2081544 w 2636619"/>
                <a:gd name="connsiteY9" fmla="*/ 697757 h 956806"/>
                <a:gd name="connsiteX10" fmla="*/ 1738644 w 2636619"/>
                <a:gd name="connsiteY10" fmla="*/ 583457 h 956806"/>
                <a:gd name="connsiteX11" fmla="*/ 1414794 w 2636619"/>
                <a:gd name="connsiteY11" fmla="*/ 554882 h 956806"/>
                <a:gd name="connsiteX12" fmla="*/ 995694 w 2636619"/>
                <a:gd name="connsiteY12" fmla="*/ 612032 h 956806"/>
                <a:gd name="connsiteX13" fmla="*/ 700419 w 2636619"/>
                <a:gd name="connsiteY13" fmla="*/ 745382 h 956806"/>
                <a:gd name="connsiteX14" fmla="*/ 335389 w 2636619"/>
                <a:gd name="connsiteY14" fmla="*/ 956607 h 956806"/>
                <a:gd name="connsiteX15" fmla="*/ 113331 w 2636619"/>
                <a:gd name="connsiteY15" fmla="*/ 779086 h 956806"/>
                <a:gd name="connsiteX0" fmla="*/ 113723 w 2637011"/>
                <a:gd name="connsiteY0" fmla="*/ 779330 h 957050"/>
                <a:gd name="connsiteX1" fmla="*/ 14724 w 2637011"/>
                <a:gd name="connsiteY1" fmla="*/ 544659 h 957050"/>
                <a:gd name="connsiteX2" fmla="*/ 424395 w 2637011"/>
                <a:gd name="connsiteY2" fmla="*/ 261247 h 957050"/>
                <a:gd name="connsiteX3" fmla="*/ 986561 w 2637011"/>
                <a:gd name="connsiteY3" fmla="*/ 50301 h 957050"/>
                <a:gd name="connsiteX4" fmla="*/ 1434236 w 2637011"/>
                <a:gd name="connsiteY4" fmla="*/ 2676 h 957050"/>
                <a:gd name="connsiteX5" fmla="*/ 1983893 w 2637011"/>
                <a:gd name="connsiteY5" fmla="*/ 104835 h 957050"/>
                <a:gd name="connsiteX6" fmla="*/ 2323619 w 2637011"/>
                <a:gd name="connsiteY6" fmla="*/ 238464 h 957050"/>
                <a:gd name="connsiteX7" fmla="*/ 2634099 w 2637011"/>
                <a:gd name="connsiteY7" fmla="*/ 461551 h 957050"/>
                <a:gd name="connsiteX8" fmla="*/ 2456203 w 2637011"/>
                <a:gd name="connsiteY8" fmla="*/ 836480 h 957050"/>
                <a:gd name="connsiteX9" fmla="*/ 2081936 w 2637011"/>
                <a:gd name="connsiteY9" fmla="*/ 698001 h 957050"/>
                <a:gd name="connsiteX10" fmla="*/ 1739036 w 2637011"/>
                <a:gd name="connsiteY10" fmla="*/ 583701 h 957050"/>
                <a:gd name="connsiteX11" fmla="*/ 1415186 w 2637011"/>
                <a:gd name="connsiteY11" fmla="*/ 555126 h 957050"/>
                <a:gd name="connsiteX12" fmla="*/ 996086 w 2637011"/>
                <a:gd name="connsiteY12" fmla="*/ 612276 h 957050"/>
                <a:gd name="connsiteX13" fmla="*/ 700811 w 2637011"/>
                <a:gd name="connsiteY13" fmla="*/ 745626 h 957050"/>
                <a:gd name="connsiteX14" fmla="*/ 335781 w 2637011"/>
                <a:gd name="connsiteY14" fmla="*/ 956851 h 957050"/>
                <a:gd name="connsiteX15" fmla="*/ 113723 w 2637011"/>
                <a:gd name="connsiteY15" fmla="*/ 779330 h 957050"/>
                <a:gd name="connsiteX0" fmla="*/ 113723 w 2637011"/>
                <a:gd name="connsiteY0" fmla="*/ 779330 h 957050"/>
                <a:gd name="connsiteX1" fmla="*/ 14724 w 2637011"/>
                <a:gd name="connsiteY1" fmla="*/ 544659 h 957050"/>
                <a:gd name="connsiteX2" fmla="*/ 424395 w 2637011"/>
                <a:gd name="connsiteY2" fmla="*/ 261247 h 957050"/>
                <a:gd name="connsiteX3" fmla="*/ 986561 w 2637011"/>
                <a:gd name="connsiteY3" fmla="*/ 50301 h 957050"/>
                <a:gd name="connsiteX4" fmla="*/ 1434236 w 2637011"/>
                <a:gd name="connsiteY4" fmla="*/ 2676 h 957050"/>
                <a:gd name="connsiteX5" fmla="*/ 1983893 w 2637011"/>
                <a:gd name="connsiteY5" fmla="*/ 104835 h 957050"/>
                <a:gd name="connsiteX6" fmla="*/ 2323619 w 2637011"/>
                <a:gd name="connsiteY6" fmla="*/ 238464 h 957050"/>
                <a:gd name="connsiteX7" fmla="*/ 2634099 w 2637011"/>
                <a:gd name="connsiteY7" fmla="*/ 461551 h 957050"/>
                <a:gd name="connsiteX8" fmla="*/ 2456203 w 2637011"/>
                <a:gd name="connsiteY8" fmla="*/ 836480 h 957050"/>
                <a:gd name="connsiteX9" fmla="*/ 2081936 w 2637011"/>
                <a:gd name="connsiteY9" fmla="*/ 698001 h 957050"/>
                <a:gd name="connsiteX10" fmla="*/ 1739036 w 2637011"/>
                <a:gd name="connsiteY10" fmla="*/ 583701 h 957050"/>
                <a:gd name="connsiteX11" fmla="*/ 1415186 w 2637011"/>
                <a:gd name="connsiteY11" fmla="*/ 555126 h 957050"/>
                <a:gd name="connsiteX12" fmla="*/ 996086 w 2637011"/>
                <a:gd name="connsiteY12" fmla="*/ 612276 h 957050"/>
                <a:gd name="connsiteX13" fmla="*/ 700811 w 2637011"/>
                <a:gd name="connsiteY13" fmla="*/ 745626 h 957050"/>
                <a:gd name="connsiteX14" fmla="*/ 335781 w 2637011"/>
                <a:gd name="connsiteY14" fmla="*/ 956851 h 957050"/>
                <a:gd name="connsiteX15" fmla="*/ 113723 w 2637011"/>
                <a:gd name="connsiteY15" fmla="*/ 779330 h 957050"/>
                <a:gd name="connsiteX0" fmla="*/ 113723 w 2637011"/>
                <a:gd name="connsiteY0" fmla="*/ 779330 h 957050"/>
                <a:gd name="connsiteX1" fmla="*/ 14724 w 2637011"/>
                <a:gd name="connsiteY1" fmla="*/ 544659 h 957050"/>
                <a:gd name="connsiteX2" fmla="*/ 424395 w 2637011"/>
                <a:gd name="connsiteY2" fmla="*/ 261247 h 957050"/>
                <a:gd name="connsiteX3" fmla="*/ 986561 w 2637011"/>
                <a:gd name="connsiteY3" fmla="*/ 50301 h 957050"/>
                <a:gd name="connsiteX4" fmla="*/ 1434236 w 2637011"/>
                <a:gd name="connsiteY4" fmla="*/ 2676 h 957050"/>
                <a:gd name="connsiteX5" fmla="*/ 1983893 w 2637011"/>
                <a:gd name="connsiteY5" fmla="*/ 104835 h 957050"/>
                <a:gd name="connsiteX6" fmla="*/ 2323619 w 2637011"/>
                <a:gd name="connsiteY6" fmla="*/ 238464 h 957050"/>
                <a:gd name="connsiteX7" fmla="*/ 2634099 w 2637011"/>
                <a:gd name="connsiteY7" fmla="*/ 461551 h 957050"/>
                <a:gd name="connsiteX8" fmla="*/ 2456203 w 2637011"/>
                <a:gd name="connsiteY8" fmla="*/ 836480 h 957050"/>
                <a:gd name="connsiteX9" fmla="*/ 2081936 w 2637011"/>
                <a:gd name="connsiteY9" fmla="*/ 698001 h 957050"/>
                <a:gd name="connsiteX10" fmla="*/ 1739036 w 2637011"/>
                <a:gd name="connsiteY10" fmla="*/ 583701 h 957050"/>
                <a:gd name="connsiteX11" fmla="*/ 1409027 w 2637011"/>
                <a:gd name="connsiteY11" fmla="*/ 541310 h 957050"/>
                <a:gd name="connsiteX12" fmla="*/ 996086 w 2637011"/>
                <a:gd name="connsiteY12" fmla="*/ 612276 h 957050"/>
                <a:gd name="connsiteX13" fmla="*/ 700811 w 2637011"/>
                <a:gd name="connsiteY13" fmla="*/ 745626 h 957050"/>
                <a:gd name="connsiteX14" fmla="*/ 335781 w 2637011"/>
                <a:gd name="connsiteY14" fmla="*/ 956851 h 957050"/>
                <a:gd name="connsiteX15" fmla="*/ 113723 w 2637011"/>
                <a:gd name="connsiteY15" fmla="*/ 779330 h 957050"/>
                <a:gd name="connsiteX0" fmla="*/ 113723 w 2637011"/>
                <a:gd name="connsiteY0" fmla="*/ 779330 h 957050"/>
                <a:gd name="connsiteX1" fmla="*/ 14724 w 2637011"/>
                <a:gd name="connsiteY1" fmla="*/ 544659 h 957050"/>
                <a:gd name="connsiteX2" fmla="*/ 424395 w 2637011"/>
                <a:gd name="connsiteY2" fmla="*/ 261247 h 957050"/>
                <a:gd name="connsiteX3" fmla="*/ 986561 w 2637011"/>
                <a:gd name="connsiteY3" fmla="*/ 50301 h 957050"/>
                <a:gd name="connsiteX4" fmla="*/ 1434236 w 2637011"/>
                <a:gd name="connsiteY4" fmla="*/ 2676 h 957050"/>
                <a:gd name="connsiteX5" fmla="*/ 1983893 w 2637011"/>
                <a:gd name="connsiteY5" fmla="*/ 104835 h 957050"/>
                <a:gd name="connsiteX6" fmla="*/ 2323619 w 2637011"/>
                <a:gd name="connsiteY6" fmla="*/ 238464 h 957050"/>
                <a:gd name="connsiteX7" fmla="*/ 2634099 w 2637011"/>
                <a:gd name="connsiteY7" fmla="*/ 461551 h 957050"/>
                <a:gd name="connsiteX8" fmla="*/ 2456203 w 2637011"/>
                <a:gd name="connsiteY8" fmla="*/ 836480 h 957050"/>
                <a:gd name="connsiteX9" fmla="*/ 2081936 w 2637011"/>
                <a:gd name="connsiteY9" fmla="*/ 698001 h 957050"/>
                <a:gd name="connsiteX10" fmla="*/ 1739037 w 2637011"/>
                <a:gd name="connsiteY10" fmla="*/ 573339 h 957050"/>
                <a:gd name="connsiteX11" fmla="*/ 1409027 w 2637011"/>
                <a:gd name="connsiteY11" fmla="*/ 541310 h 957050"/>
                <a:gd name="connsiteX12" fmla="*/ 996086 w 2637011"/>
                <a:gd name="connsiteY12" fmla="*/ 612276 h 957050"/>
                <a:gd name="connsiteX13" fmla="*/ 700811 w 2637011"/>
                <a:gd name="connsiteY13" fmla="*/ 745626 h 957050"/>
                <a:gd name="connsiteX14" fmla="*/ 335781 w 2637011"/>
                <a:gd name="connsiteY14" fmla="*/ 956851 h 957050"/>
                <a:gd name="connsiteX15" fmla="*/ 113723 w 2637011"/>
                <a:gd name="connsiteY15" fmla="*/ 779330 h 957050"/>
                <a:gd name="connsiteX0" fmla="*/ 113723 w 2637011"/>
                <a:gd name="connsiteY0" fmla="*/ 779330 h 957050"/>
                <a:gd name="connsiteX1" fmla="*/ 14724 w 2637011"/>
                <a:gd name="connsiteY1" fmla="*/ 544659 h 957050"/>
                <a:gd name="connsiteX2" fmla="*/ 424395 w 2637011"/>
                <a:gd name="connsiteY2" fmla="*/ 261247 h 957050"/>
                <a:gd name="connsiteX3" fmla="*/ 986561 w 2637011"/>
                <a:gd name="connsiteY3" fmla="*/ 50301 h 957050"/>
                <a:gd name="connsiteX4" fmla="*/ 1434236 w 2637011"/>
                <a:gd name="connsiteY4" fmla="*/ 2676 h 957050"/>
                <a:gd name="connsiteX5" fmla="*/ 1983893 w 2637011"/>
                <a:gd name="connsiteY5" fmla="*/ 104835 h 957050"/>
                <a:gd name="connsiteX6" fmla="*/ 2323619 w 2637011"/>
                <a:gd name="connsiteY6" fmla="*/ 238464 h 957050"/>
                <a:gd name="connsiteX7" fmla="*/ 2634099 w 2637011"/>
                <a:gd name="connsiteY7" fmla="*/ 461551 h 957050"/>
                <a:gd name="connsiteX8" fmla="*/ 2456203 w 2637011"/>
                <a:gd name="connsiteY8" fmla="*/ 836480 h 957050"/>
                <a:gd name="connsiteX9" fmla="*/ 2081936 w 2637011"/>
                <a:gd name="connsiteY9" fmla="*/ 698001 h 957050"/>
                <a:gd name="connsiteX10" fmla="*/ 1739037 w 2637011"/>
                <a:gd name="connsiteY10" fmla="*/ 573339 h 957050"/>
                <a:gd name="connsiteX11" fmla="*/ 1409027 w 2637011"/>
                <a:gd name="connsiteY11" fmla="*/ 541310 h 957050"/>
                <a:gd name="connsiteX12" fmla="*/ 993007 w 2637011"/>
                <a:gd name="connsiteY12" fmla="*/ 605367 h 957050"/>
                <a:gd name="connsiteX13" fmla="*/ 700811 w 2637011"/>
                <a:gd name="connsiteY13" fmla="*/ 745626 h 957050"/>
                <a:gd name="connsiteX14" fmla="*/ 335781 w 2637011"/>
                <a:gd name="connsiteY14" fmla="*/ 956851 h 957050"/>
                <a:gd name="connsiteX15" fmla="*/ 113723 w 2637011"/>
                <a:gd name="connsiteY15" fmla="*/ 779330 h 95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37011" h="957050">
                  <a:moveTo>
                    <a:pt x="113723" y="779330"/>
                  </a:moveTo>
                  <a:cubicBezTo>
                    <a:pt x="60214" y="710631"/>
                    <a:pt x="-37055" y="631006"/>
                    <a:pt x="14724" y="544659"/>
                  </a:cubicBezTo>
                  <a:cubicBezTo>
                    <a:pt x="66503" y="458312"/>
                    <a:pt x="262422" y="343640"/>
                    <a:pt x="424395" y="261247"/>
                  </a:cubicBezTo>
                  <a:cubicBezTo>
                    <a:pt x="586368" y="178854"/>
                    <a:pt x="818254" y="93396"/>
                    <a:pt x="986561" y="50301"/>
                  </a:cubicBezTo>
                  <a:cubicBezTo>
                    <a:pt x="1154868" y="7206"/>
                    <a:pt x="1268014" y="-6413"/>
                    <a:pt x="1434236" y="2676"/>
                  </a:cubicBezTo>
                  <a:cubicBezTo>
                    <a:pt x="1600458" y="11765"/>
                    <a:pt x="1835663" y="65537"/>
                    <a:pt x="1983893" y="104835"/>
                  </a:cubicBezTo>
                  <a:cubicBezTo>
                    <a:pt x="2132123" y="144133"/>
                    <a:pt x="2215251" y="179011"/>
                    <a:pt x="2323619" y="238464"/>
                  </a:cubicBezTo>
                  <a:cubicBezTo>
                    <a:pt x="2431987" y="297917"/>
                    <a:pt x="2612002" y="361882"/>
                    <a:pt x="2634099" y="461551"/>
                  </a:cubicBezTo>
                  <a:cubicBezTo>
                    <a:pt x="2656196" y="561220"/>
                    <a:pt x="2548230" y="797072"/>
                    <a:pt x="2456203" y="836480"/>
                  </a:cubicBezTo>
                  <a:cubicBezTo>
                    <a:pt x="2364176" y="875888"/>
                    <a:pt x="2201464" y="741858"/>
                    <a:pt x="2081936" y="698001"/>
                  </a:cubicBezTo>
                  <a:cubicBezTo>
                    <a:pt x="1962408" y="654144"/>
                    <a:pt x="1851188" y="599454"/>
                    <a:pt x="1739037" y="573339"/>
                  </a:cubicBezTo>
                  <a:cubicBezTo>
                    <a:pt x="1626886" y="547224"/>
                    <a:pt x="1533365" y="535972"/>
                    <a:pt x="1409027" y="541310"/>
                  </a:cubicBezTo>
                  <a:cubicBezTo>
                    <a:pt x="1284689" y="546648"/>
                    <a:pt x="1111043" y="571314"/>
                    <a:pt x="993007" y="605367"/>
                  </a:cubicBezTo>
                  <a:cubicBezTo>
                    <a:pt x="874971" y="639420"/>
                    <a:pt x="810348" y="691651"/>
                    <a:pt x="700811" y="745626"/>
                  </a:cubicBezTo>
                  <a:cubicBezTo>
                    <a:pt x="591274" y="799601"/>
                    <a:pt x="433629" y="951234"/>
                    <a:pt x="335781" y="956851"/>
                  </a:cubicBezTo>
                  <a:cubicBezTo>
                    <a:pt x="237933" y="962468"/>
                    <a:pt x="167232" y="848029"/>
                    <a:pt x="113723" y="779330"/>
                  </a:cubicBezTo>
                  <a:close/>
                </a:path>
              </a:pathLst>
            </a:custGeom>
            <a:noFill/>
            <a:ln w="19050" cap="rnd">
              <a:solidFill>
                <a:schemeClr val="bg1"/>
              </a:solidFill>
              <a:prstDash val="dash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47" name="图片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451" y="920577"/>
            <a:ext cx="3724275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83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7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8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11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12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15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16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3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900" decel="100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3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900" decel="100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0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2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6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6" grpId="0"/>
          <p:bldP spid="20" grpId="0" animBg="1"/>
          <p:bldP spid="2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3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900" decel="100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3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900" decel="100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0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2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6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6" grpId="0"/>
          <p:bldP spid="20" grpId="0" animBg="1"/>
          <p:bldP spid="21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5FB8F193-6019-4884-9664-8B39994C8C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315" y="5262271"/>
            <a:ext cx="11378846" cy="1745641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693B8F90-7060-4FAA-BB6E-913CF13466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315" y="5262271"/>
            <a:ext cx="11378846" cy="1741129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75C979CE-849B-4CAC-B125-650507AB33A3}"/>
              </a:ext>
            </a:extLst>
          </p:cNvPr>
          <p:cNvGrpSpPr/>
          <p:nvPr/>
        </p:nvGrpSpPr>
        <p:grpSpPr>
          <a:xfrm>
            <a:off x="-1026129" y="-1002321"/>
            <a:ext cx="2478651" cy="2478651"/>
            <a:chOff x="14658975" y="-3295650"/>
            <a:chExt cx="3200400" cy="3200400"/>
          </a:xfrm>
        </p:grpSpPr>
        <p:sp>
          <p:nvSpPr>
            <p:cNvPr id="8" name="星形: 十二角 19">
              <a:extLst>
                <a:ext uri="{FF2B5EF4-FFF2-40B4-BE49-F238E27FC236}">
                  <a16:creationId xmlns:a16="http://schemas.microsoft.com/office/drawing/2014/main" id="{2AA2F5DD-640F-4CF8-8AAD-E771F7B36125}"/>
                </a:ext>
              </a:extLst>
            </p:cNvPr>
            <p:cNvSpPr/>
            <p:nvPr/>
          </p:nvSpPr>
          <p:spPr>
            <a:xfrm>
              <a:off x="14658975" y="-3295650"/>
              <a:ext cx="3200400" cy="3200400"/>
            </a:xfrm>
            <a:custGeom>
              <a:avLst/>
              <a:gdLst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200400" h="3200400">
                  <a:moveTo>
                    <a:pt x="0" y="1600200"/>
                  </a:moveTo>
                  <a:cubicBezTo>
                    <a:pt x="149434" y="1436357"/>
                    <a:pt x="260768" y="1356333"/>
                    <a:pt x="448302" y="1291550"/>
                  </a:cubicBezTo>
                  <a:cubicBezTo>
                    <a:pt x="294130" y="1112493"/>
                    <a:pt x="254258" y="1024877"/>
                    <a:pt x="214386" y="800100"/>
                  </a:cubicBezTo>
                  <a:cubicBezTo>
                    <a:pt x="395241" y="724757"/>
                    <a:pt x="537997" y="740855"/>
                    <a:pt x="756952" y="756952"/>
                  </a:cubicBezTo>
                  <a:cubicBezTo>
                    <a:pt x="756095" y="576097"/>
                    <a:pt x="739997" y="418101"/>
                    <a:pt x="800100" y="214386"/>
                  </a:cubicBezTo>
                  <a:cubicBezTo>
                    <a:pt x="1032497" y="292358"/>
                    <a:pt x="1127733" y="332230"/>
                    <a:pt x="1291550" y="448302"/>
                  </a:cubicBezTo>
                  <a:cubicBezTo>
                    <a:pt x="1394433" y="253148"/>
                    <a:pt x="1451597" y="157054"/>
                    <a:pt x="1600200" y="0"/>
                  </a:cubicBezTo>
                  <a:cubicBezTo>
                    <a:pt x="1741183" y="157054"/>
                    <a:pt x="1821207" y="230288"/>
                    <a:pt x="1908850" y="448302"/>
                  </a:cubicBezTo>
                  <a:cubicBezTo>
                    <a:pt x="2103147" y="309370"/>
                    <a:pt x="2152663" y="269498"/>
                    <a:pt x="2400300" y="214386"/>
                  </a:cubicBezTo>
                  <a:cubicBezTo>
                    <a:pt x="2460403" y="433341"/>
                    <a:pt x="2482405" y="522757"/>
                    <a:pt x="2443448" y="756952"/>
                  </a:cubicBezTo>
                  <a:cubicBezTo>
                    <a:pt x="2685263" y="725615"/>
                    <a:pt x="2767059" y="717137"/>
                    <a:pt x="2986014" y="800100"/>
                  </a:cubicBezTo>
                  <a:cubicBezTo>
                    <a:pt x="2930902" y="1017257"/>
                    <a:pt x="2913890" y="1104873"/>
                    <a:pt x="2752098" y="1291550"/>
                  </a:cubicBezTo>
                  <a:cubicBezTo>
                    <a:pt x="2985352" y="1371573"/>
                    <a:pt x="3058586" y="1451597"/>
                    <a:pt x="3200400" y="1600200"/>
                  </a:cubicBezTo>
                  <a:cubicBezTo>
                    <a:pt x="3058586" y="1771663"/>
                    <a:pt x="2947252" y="1828827"/>
                    <a:pt x="2752098" y="1908850"/>
                  </a:cubicBezTo>
                  <a:cubicBezTo>
                    <a:pt x="2883410" y="2103147"/>
                    <a:pt x="2953762" y="2198383"/>
                    <a:pt x="2986014" y="2400300"/>
                  </a:cubicBezTo>
                  <a:cubicBezTo>
                    <a:pt x="2774679" y="2483263"/>
                    <a:pt x="2631923" y="2467165"/>
                    <a:pt x="2443448" y="2443448"/>
                  </a:cubicBezTo>
                  <a:cubicBezTo>
                    <a:pt x="2474785" y="2692883"/>
                    <a:pt x="2475643" y="2751819"/>
                    <a:pt x="2400300" y="2986014"/>
                  </a:cubicBezTo>
                  <a:cubicBezTo>
                    <a:pt x="2160283" y="2938522"/>
                    <a:pt x="2087907" y="2898650"/>
                    <a:pt x="1908850" y="2752098"/>
                  </a:cubicBezTo>
                  <a:cubicBezTo>
                    <a:pt x="1851687" y="2962492"/>
                    <a:pt x="1771663" y="3035726"/>
                    <a:pt x="1600200" y="3200400"/>
                  </a:cubicBezTo>
                  <a:cubicBezTo>
                    <a:pt x="1436357" y="3058586"/>
                    <a:pt x="1371573" y="2939632"/>
                    <a:pt x="1291550" y="2752098"/>
                  </a:cubicBezTo>
                  <a:cubicBezTo>
                    <a:pt x="1120113" y="2906270"/>
                    <a:pt x="1002017" y="2938522"/>
                    <a:pt x="800100" y="2986014"/>
                  </a:cubicBezTo>
                  <a:cubicBezTo>
                    <a:pt x="732377" y="2759439"/>
                    <a:pt x="748475" y="2647163"/>
                    <a:pt x="756952" y="2443448"/>
                  </a:cubicBezTo>
                  <a:cubicBezTo>
                    <a:pt x="530377" y="2467165"/>
                    <a:pt x="425721" y="2475643"/>
                    <a:pt x="214386" y="2400300"/>
                  </a:cubicBezTo>
                  <a:cubicBezTo>
                    <a:pt x="254258" y="2183143"/>
                    <a:pt x="324610" y="2072667"/>
                    <a:pt x="448302" y="1908850"/>
                  </a:cubicBezTo>
                  <a:cubicBezTo>
                    <a:pt x="222668" y="1813587"/>
                    <a:pt x="126574" y="1733563"/>
                    <a:pt x="0" y="1600200"/>
                  </a:cubicBezTo>
                  <a:close/>
                </a:path>
              </a:pathLst>
            </a:custGeom>
            <a:solidFill>
              <a:srgbClr val="FBA31E"/>
            </a:solidFill>
            <a:ln>
              <a:noFill/>
            </a:ln>
            <a:effectLst>
              <a:outerShdw blurRad="165100" sx="102000" sy="102000" algn="c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B931F284-F319-4FE2-AE4E-E15788D4E89A}"/>
                </a:ext>
              </a:extLst>
            </p:cNvPr>
            <p:cNvSpPr/>
            <p:nvPr/>
          </p:nvSpPr>
          <p:spPr>
            <a:xfrm>
              <a:off x="15089505" y="-2865120"/>
              <a:ext cx="2339340" cy="2339340"/>
            </a:xfrm>
            <a:prstGeom prst="ellipse">
              <a:avLst/>
            </a:prstGeom>
            <a:solidFill>
              <a:srgbClr val="F9CC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" name="任意多边形: 形状 2">
            <a:extLst>
              <a:ext uri="{FF2B5EF4-FFF2-40B4-BE49-F238E27FC236}">
                <a16:creationId xmlns:a16="http://schemas.microsoft.com/office/drawing/2014/main" id="{2194ED35-BBCA-42F1-8297-E0648C2F79FD}"/>
              </a:ext>
            </a:extLst>
          </p:cNvPr>
          <p:cNvSpPr/>
          <p:nvPr/>
        </p:nvSpPr>
        <p:spPr>
          <a:xfrm>
            <a:off x="-137637" y="6239562"/>
            <a:ext cx="12192000" cy="1508125"/>
          </a:xfrm>
          <a:custGeom>
            <a:avLst/>
            <a:gdLst>
              <a:gd name="connsiteX0" fmla="*/ 7810500 w 12192000"/>
              <a:gd name="connsiteY0" fmla="*/ 36 h 1508125"/>
              <a:gd name="connsiteX1" fmla="*/ 8153401 w 12192000"/>
              <a:gd name="connsiteY1" fmla="*/ 209586 h 1508125"/>
              <a:gd name="connsiteX2" fmla="*/ 8458200 w 12192000"/>
              <a:gd name="connsiteY2" fmla="*/ 57186 h 1508125"/>
              <a:gd name="connsiteX3" fmla="*/ 8839200 w 12192000"/>
              <a:gd name="connsiteY3" fmla="*/ 247686 h 1508125"/>
              <a:gd name="connsiteX4" fmla="*/ 9124950 w 12192000"/>
              <a:gd name="connsiteY4" fmla="*/ 57186 h 1508125"/>
              <a:gd name="connsiteX5" fmla="*/ 9467850 w 12192000"/>
              <a:gd name="connsiteY5" fmla="*/ 190536 h 1508125"/>
              <a:gd name="connsiteX6" fmla="*/ 9772650 w 12192000"/>
              <a:gd name="connsiteY6" fmla="*/ 57186 h 1508125"/>
              <a:gd name="connsiteX7" fmla="*/ 10153650 w 12192000"/>
              <a:gd name="connsiteY7" fmla="*/ 228636 h 1508125"/>
              <a:gd name="connsiteX8" fmla="*/ 10420350 w 12192000"/>
              <a:gd name="connsiteY8" fmla="*/ 76236 h 1508125"/>
              <a:gd name="connsiteX9" fmla="*/ 10820400 w 12192000"/>
              <a:gd name="connsiteY9" fmla="*/ 228636 h 1508125"/>
              <a:gd name="connsiteX10" fmla="*/ 11106150 w 12192000"/>
              <a:gd name="connsiteY10" fmla="*/ 38136 h 1508125"/>
              <a:gd name="connsiteX11" fmla="*/ 11487150 w 12192000"/>
              <a:gd name="connsiteY11" fmla="*/ 209586 h 1508125"/>
              <a:gd name="connsiteX12" fmla="*/ 11734800 w 12192000"/>
              <a:gd name="connsiteY12" fmla="*/ 57186 h 1508125"/>
              <a:gd name="connsiteX13" fmla="*/ 12190326 w 12192000"/>
              <a:gd name="connsiteY13" fmla="*/ 197047 h 1508125"/>
              <a:gd name="connsiteX14" fmla="*/ 12192000 w 12192000"/>
              <a:gd name="connsiteY14" fmla="*/ 199031 h 1508125"/>
              <a:gd name="connsiteX15" fmla="*/ 12192000 w 12192000"/>
              <a:gd name="connsiteY15" fmla="*/ 1508125 h 1508125"/>
              <a:gd name="connsiteX16" fmla="*/ 0 w 12192000"/>
              <a:gd name="connsiteY16" fmla="*/ 1508125 h 1508125"/>
              <a:gd name="connsiteX17" fmla="*/ 0 w 12192000"/>
              <a:gd name="connsiteY17" fmla="*/ 61356 h 1508125"/>
              <a:gd name="connsiteX18" fmla="*/ 18604 w 12192000"/>
              <a:gd name="connsiteY18" fmla="*/ 65428 h 1508125"/>
              <a:gd name="connsiteX19" fmla="*/ 323850 w 12192000"/>
              <a:gd name="connsiteY19" fmla="*/ 209586 h 1508125"/>
              <a:gd name="connsiteX20" fmla="*/ 628650 w 12192000"/>
              <a:gd name="connsiteY20" fmla="*/ 76236 h 1508125"/>
              <a:gd name="connsiteX21" fmla="*/ 1028700 w 12192000"/>
              <a:gd name="connsiteY21" fmla="*/ 209586 h 1508125"/>
              <a:gd name="connsiteX22" fmla="*/ 1295400 w 12192000"/>
              <a:gd name="connsiteY22" fmla="*/ 38136 h 1508125"/>
              <a:gd name="connsiteX23" fmla="*/ 1638300 w 12192000"/>
              <a:gd name="connsiteY23" fmla="*/ 247686 h 1508125"/>
              <a:gd name="connsiteX24" fmla="*/ 1943100 w 12192000"/>
              <a:gd name="connsiteY24" fmla="*/ 57186 h 1508125"/>
              <a:gd name="connsiteX25" fmla="*/ 2305051 w 12192000"/>
              <a:gd name="connsiteY25" fmla="*/ 266736 h 1508125"/>
              <a:gd name="connsiteX26" fmla="*/ 2571750 w 12192000"/>
              <a:gd name="connsiteY26" fmla="*/ 76236 h 1508125"/>
              <a:gd name="connsiteX27" fmla="*/ 2933700 w 12192000"/>
              <a:gd name="connsiteY27" fmla="*/ 266736 h 1508125"/>
              <a:gd name="connsiteX28" fmla="*/ 3257550 w 12192000"/>
              <a:gd name="connsiteY28" fmla="*/ 95286 h 1508125"/>
              <a:gd name="connsiteX29" fmla="*/ 3619500 w 12192000"/>
              <a:gd name="connsiteY29" fmla="*/ 247686 h 1508125"/>
              <a:gd name="connsiteX30" fmla="*/ 3886200 w 12192000"/>
              <a:gd name="connsiteY30" fmla="*/ 38136 h 1508125"/>
              <a:gd name="connsiteX31" fmla="*/ 4267201 w 12192000"/>
              <a:gd name="connsiteY31" fmla="*/ 190536 h 1508125"/>
              <a:gd name="connsiteX32" fmla="*/ 4533902 w 12192000"/>
              <a:gd name="connsiteY32" fmla="*/ 38136 h 1508125"/>
              <a:gd name="connsiteX33" fmla="*/ 4876801 w 12192000"/>
              <a:gd name="connsiteY33" fmla="*/ 209586 h 1508125"/>
              <a:gd name="connsiteX34" fmla="*/ 5200652 w 12192000"/>
              <a:gd name="connsiteY34" fmla="*/ 38136 h 1508125"/>
              <a:gd name="connsiteX35" fmla="*/ 5467352 w 12192000"/>
              <a:gd name="connsiteY35" fmla="*/ 228636 h 1508125"/>
              <a:gd name="connsiteX36" fmla="*/ 5867402 w 12192000"/>
              <a:gd name="connsiteY36" fmla="*/ 57186 h 1508125"/>
              <a:gd name="connsiteX37" fmla="*/ 6153151 w 12192000"/>
              <a:gd name="connsiteY37" fmla="*/ 209586 h 1508125"/>
              <a:gd name="connsiteX38" fmla="*/ 6515101 w 12192000"/>
              <a:gd name="connsiteY38" fmla="*/ 19086 h 1508125"/>
              <a:gd name="connsiteX39" fmla="*/ 6858000 w 12192000"/>
              <a:gd name="connsiteY39" fmla="*/ 209586 h 1508125"/>
              <a:gd name="connsiteX40" fmla="*/ 7162800 w 12192000"/>
              <a:gd name="connsiteY40" fmla="*/ 19086 h 1508125"/>
              <a:gd name="connsiteX41" fmla="*/ 7524750 w 12192000"/>
              <a:gd name="connsiteY41" fmla="*/ 228636 h 1508125"/>
              <a:gd name="connsiteX42" fmla="*/ 7810500 w 12192000"/>
              <a:gd name="connsiteY42" fmla="*/ 36 h 150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2192000" h="1508125">
                <a:moveTo>
                  <a:pt x="7810500" y="36"/>
                </a:moveTo>
                <a:cubicBezTo>
                  <a:pt x="7915276" y="-3139"/>
                  <a:pt x="8045450" y="200061"/>
                  <a:pt x="8153401" y="209586"/>
                </a:cubicBezTo>
                <a:cubicBezTo>
                  <a:pt x="8261350" y="219111"/>
                  <a:pt x="8343900" y="50836"/>
                  <a:pt x="8458200" y="57186"/>
                </a:cubicBezTo>
                <a:cubicBezTo>
                  <a:pt x="8572500" y="63536"/>
                  <a:pt x="8728075" y="247686"/>
                  <a:pt x="8839200" y="247686"/>
                </a:cubicBezTo>
                <a:cubicBezTo>
                  <a:pt x="8950325" y="247686"/>
                  <a:pt x="9020175" y="66711"/>
                  <a:pt x="9124950" y="57186"/>
                </a:cubicBezTo>
                <a:cubicBezTo>
                  <a:pt x="9229725" y="47661"/>
                  <a:pt x="9359900" y="190536"/>
                  <a:pt x="9467850" y="190536"/>
                </a:cubicBezTo>
                <a:cubicBezTo>
                  <a:pt x="9575800" y="190536"/>
                  <a:pt x="9658350" y="50836"/>
                  <a:pt x="9772650" y="57186"/>
                </a:cubicBezTo>
                <a:cubicBezTo>
                  <a:pt x="9886950" y="63536"/>
                  <a:pt x="10045700" y="225461"/>
                  <a:pt x="10153650" y="228636"/>
                </a:cubicBezTo>
                <a:cubicBezTo>
                  <a:pt x="10261600" y="231811"/>
                  <a:pt x="10309225" y="76236"/>
                  <a:pt x="10420350" y="76236"/>
                </a:cubicBezTo>
                <a:cubicBezTo>
                  <a:pt x="10531475" y="76236"/>
                  <a:pt x="10706100" y="234986"/>
                  <a:pt x="10820400" y="228636"/>
                </a:cubicBezTo>
                <a:cubicBezTo>
                  <a:pt x="10934700" y="222286"/>
                  <a:pt x="10995025" y="41311"/>
                  <a:pt x="11106150" y="38136"/>
                </a:cubicBezTo>
                <a:cubicBezTo>
                  <a:pt x="11217275" y="34961"/>
                  <a:pt x="11382375" y="206411"/>
                  <a:pt x="11487150" y="209586"/>
                </a:cubicBezTo>
                <a:cubicBezTo>
                  <a:pt x="11591925" y="212761"/>
                  <a:pt x="11607800" y="47661"/>
                  <a:pt x="11734800" y="57186"/>
                </a:cubicBezTo>
                <a:cubicBezTo>
                  <a:pt x="11845925" y="65521"/>
                  <a:pt x="12044561" y="56839"/>
                  <a:pt x="12190326" y="197047"/>
                </a:cubicBezTo>
                <a:lnTo>
                  <a:pt x="12192000" y="199031"/>
                </a:lnTo>
                <a:lnTo>
                  <a:pt x="12192000" y="1508125"/>
                </a:lnTo>
                <a:lnTo>
                  <a:pt x="0" y="1508125"/>
                </a:lnTo>
                <a:lnTo>
                  <a:pt x="0" y="61356"/>
                </a:lnTo>
                <a:lnTo>
                  <a:pt x="18604" y="65428"/>
                </a:lnTo>
                <a:cubicBezTo>
                  <a:pt x="110629" y="97072"/>
                  <a:pt x="229394" y="206808"/>
                  <a:pt x="323850" y="209586"/>
                </a:cubicBezTo>
                <a:cubicBezTo>
                  <a:pt x="431800" y="212761"/>
                  <a:pt x="511175" y="76236"/>
                  <a:pt x="628650" y="76236"/>
                </a:cubicBezTo>
                <a:cubicBezTo>
                  <a:pt x="746125" y="76236"/>
                  <a:pt x="917575" y="215936"/>
                  <a:pt x="1028700" y="209586"/>
                </a:cubicBezTo>
                <a:cubicBezTo>
                  <a:pt x="1139825" y="203236"/>
                  <a:pt x="1193800" y="31786"/>
                  <a:pt x="1295400" y="38136"/>
                </a:cubicBezTo>
                <a:cubicBezTo>
                  <a:pt x="1397000" y="44486"/>
                  <a:pt x="1530350" y="244511"/>
                  <a:pt x="1638300" y="247686"/>
                </a:cubicBezTo>
                <a:cubicBezTo>
                  <a:pt x="1746250" y="250861"/>
                  <a:pt x="1831976" y="54011"/>
                  <a:pt x="1943100" y="57186"/>
                </a:cubicBezTo>
                <a:cubicBezTo>
                  <a:pt x="2054225" y="60361"/>
                  <a:pt x="2200276" y="263561"/>
                  <a:pt x="2305051" y="266736"/>
                </a:cubicBezTo>
                <a:cubicBezTo>
                  <a:pt x="2409825" y="269911"/>
                  <a:pt x="2466976" y="76236"/>
                  <a:pt x="2571750" y="76236"/>
                </a:cubicBezTo>
                <a:cubicBezTo>
                  <a:pt x="2676525" y="76236"/>
                  <a:pt x="2819401" y="263561"/>
                  <a:pt x="2933700" y="266736"/>
                </a:cubicBezTo>
                <a:cubicBezTo>
                  <a:pt x="3048000" y="269911"/>
                  <a:pt x="3143251" y="98461"/>
                  <a:pt x="3257550" y="95286"/>
                </a:cubicBezTo>
                <a:cubicBezTo>
                  <a:pt x="3371850" y="92111"/>
                  <a:pt x="3514726" y="257211"/>
                  <a:pt x="3619500" y="247686"/>
                </a:cubicBezTo>
                <a:cubicBezTo>
                  <a:pt x="3724275" y="238161"/>
                  <a:pt x="3778252" y="47661"/>
                  <a:pt x="3886200" y="38136"/>
                </a:cubicBezTo>
                <a:cubicBezTo>
                  <a:pt x="3994150" y="28611"/>
                  <a:pt x="4159251" y="190536"/>
                  <a:pt x="4267201" y="190536"/>
                </a:cubicBezTo>
                <a:cubicBezTo>
                  <a:pt x="4375153" y="190536"/>
                  <a:pt x="4432302" y="34961"/>
                  <a:pt x="4533902" y="38136"/>
                </a:cubicBezTo>
                <a:cubicBezTo>
                  <a:pt x="4635501" y="41311"/>
                  <a:pt x="4765676" y="209586"/>
                  <a:pt x="4876801" y="209586"/>
                </a:cubicBezTo>
                <a:cubicBezTo>
                  <a:pt x="4987926" y="209586"/>
                  <a:pt x="5102227" y="34961"/>
                  <a:pt x="5200652" y="38136"/>
                </a:cubicBezTo>
                <a:cubicBezTo>
                  <a:pt x="5299077" y="41311"/>
                  <a:pt x="5356226" y="225461"/>
                  <a:pt x="5467352" y="228636"/>
                </a:cubicBezTo>
                <a:cubicBezTo>
                  <a:pt x="5578476" y="231811"/>
                  <a:pt x="5753102" y="60361"/>
                  <a:pt x="5867402" y="57186"/>
                </a:cubicBezTo>
                <a:cubicBezTo>
                  <a:pt x="5981700" y="54011"/>
                  <a:pt x="6045200" y="215936"/>
                  <a:pt x="6153151" y="209586"/>
                </a:cubicBezTo>
                <a:cubicBezTo>
                  <a:pt x="6261101" y="203236"/>
                  <a:pt x="6397625" y="19086"/>
                  <a:pt x="6515101" y="19086"/>
                </a:cubicBezTo>
                <a:cubicBezTo>
                  <a:pt x="6632576" y="19086"/>
                  <a:pt x="6750051" y="209586"/>
                  <a:pt x="6858000" y="209586"/>
                </a:cubicBezTo>
                <a:cubicBezTo>
                  <a:pt x="6965951" y="209586"/>
                  <a:pt x="7051675" y="15911"/>
                  <a:pt x="7162800" y="19086"/>
                </a:cubicBezTo>
                <a:cubicBezTo>
                  <a:pt x="7273926" y="22261"/>
                  <a:pt x="7416800" y="231811"/>
                  <a:pt x="7524750" y="228636"/>
                </a:cubicBezTo>
                <a:cubicBezTo>
                  <a:pt x="7632701" y="225461"/>
                  <a:pt x="7705726" y="3211"/>
                  <a:pt x="7810500" y="36"/>
                </a:cubicBezTo>
                <a:close/>
              </a:path>
            </a:pathLst>
          </a:custGeom>
          <a:solidFill>
            <a:srgbClr val="CAEFFB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id="{07520E4D-2FC0-4D68-8123-FBBB2C5C0E97}"/>
              </a:ext>
            </a:extLst>
          </p:cNvPr>
          <p:cNvSpPr/>
          <p:nvPr/>
        </p:nvSpPr>
        <p:spPr>
          <a:xfrm>
            <a:off x="-137637" y="6506262"/>
            <a:ext cx="12192000" cy="1241425"/>
          </a:xfrm>
          <a:custGeom>
            <a:avLst/>
            <a:gdLst>
              <a:gd name="connsiteX0" fmla="*/ 8096251 w 12192000"/>
              <a:gd name="connsiteY0" fmla="*/ 36 h 1241425"/>
              <a:gd name="connsiteX1" fmla="*/ 8439150 w 12192000"/>
              <a:gd name="connsiteY1" fmla="*/ 209586 h 1241425"/>
              <a:gd name="connsiteX2" fmla="*/ 8743950 w 12192000"/>
              <a:gd name="connsiteY2" fmla="*/ 57186 h 1241425"/>
              <a:gd name="connsiteX3" fmla="*/ 9124950 w 12192000"/>
              <a:gd name="connsiteY3" fmla="*/ 247686 h 1241425"/>
              <a:gd name="connsiteX4" fmla="*/ 9410700 w 12192000"/>
              <a:gd name="connsiteY4" fmla="*/ 57186 h 1241425"/>
              <a:gd name="connsiteX5" fmla="*/ 9753600 w 12192000"/>
              <a:gd name="connsiteY5" fmla="*/ 190536 h 1241425"/>
              <a:gd name="connsiteX6" fmla="*/ 10058400 w 12192000"/>
              <a:gd name="connsiteY6" fmla="*/ 57186 h 1241425"/>
              <a:gd name="connsiteX7" fmla="*/ 10439400 w 12192000"/>
              <a:gd name="connsiteY7" fmla="*/ 228636 h 1241425"/>
              <a:gd name="connsiteX8" fmla="*/ 10706100 w 12192000"/>
              <a:gd name="connsiteY8" fmla="*/ 76236 h 1241425"/>
              <a:gd name="connsiteX9" fmla="*/ 11106150 w 12192000"/>
              <a:gd name="connsiteY9" fmla="*/ 228636 h 1241425"/>
              <a:gd name="connsiteX10" fmla="*/ 11391900 w 12192000"/>
              <a:gd name="connsiteY10" fmla="*/ 38136 h 1241425"/>
              <a:gd name="connsiteX11" fmla="*/ 11772900 w 12192000"/>
              <a:gd name="connsiteY11" fmla="*/ 209586 h 1241425"/>
              <a:gd name="connsiteX12" fmla="*/ 12020550 w 12192000"/>
              <a:gd name="connsiteY12" fmla="*/ 57186 h 1241425"/>
              <a:gd name="connsiteX13" fmla="*/ 12133957 w 12192000"/>
              <a:gd name="connsiteY13" fmla="*/ 64032 h 1241425"/>
              <a:gd name="connsiteX14" fmla="*/ 12192000 w 12192000"/>
              <a:gd name="connsiteY14" fmla="*/ 70611 h 1241425"/>
              <a:gd name="connsiteX15" fmla="*/ 12192000 w 12192000"/>
              <a:gd name="connsiteY15" fmla="*/ 1241425 h 1241425"/>
              <a:gd name="connsiteX16" fmla="*/ 0 w 12192000"/>
              <a:gd name="connsiteY16" fmla="*/ 1241425 h 1241425"/>
              <a:gd name="connsiteX17" fmla="*/ 0 w 12192000"/>
              <a:gd name="connsiteY17" fmla="*/ 191021 h 1241425"/>
              <a:gd name="connsiteX18" fmla="*/ 38100 w 12192000"/>
              <a:gd name="connsiteY18" fmla="*/ 171486 h 1241425"/>
              <a:gd name="connsiteX19" fmla="*/ 266700 w 12192000"/>
              <a:gd name="connsiteY19" fmla="*/ 57186 h 1241425"/>
              <a:gd name="connsiteX20" fmla="*/ 609600 w 12192000"/>
              <a:gd name="connsiteY20" fmla="*/ 209586 h 1241425"/>
              <a:gd name="connsiteX21" fmla="*/ 914400 w 12192000"/>
              <a:gd name="connsiteY21" fmla="*/ 76236 h 1241425"/>
              <a:gd name="connsiteX22" fmla="*/ 1314450 w 12192000"/>
              <a:gd name="connsiteY22" fmla="*/ 209586 h 1241425"/>
              <a:gd name="connsiteX23" fmla="*/ 1581150 w 12192000"/>
              <a:gd name="connsiteY23" fmla="*/ 38136 h 1241425"/>
              <a:gd name="connsiteX24" fmla="*/ 1924050 w 12192000"/>
              <a:gd name="connsiteY24" fmla="*/ 247686 h 1241425"/>
              <a:gd name="connsiteX25" fmla="*/ 2228850 w 12192000"/>
              <a:gd name="connsiteY25" fmla="*/ 57186 h 1241425"/>
              <a:gd name="connsiteX26" fmla="*/ 2590800 w 12192000"/>
              <a:gd name="connsiteY26" fmla="*/ 266736 h 1241425"/>
              <a:gd name="connsiteX27" fmla="*/ 2857501 w 12192000"/>
              <a:gd name="connsiteY27" fmla="*/ 76236 h 1241425"/>
              <a:gd name="connsiteX28" fmla="*/ 3219450 w 12192000"/>
              <a:gd name="connsiteY28" fmla="*/ 266736 h 1241425"/>
              <a:gd name="connsiteX29" fmla="*/ 3543300 w 12192000"/>
              <a:gd name="connsiteY29" fmla="*/ 95286 h 1241425"/>
              <a:gd name="connsiteX30" fmla="*/ 3905250 w 12192000"/>
              <a:gd name="connsiteY30" fmla="*/ 247686 h 1241425"/>
              <a:gd name="connsiteX31" fmla="*/ 4171951 w 12192000"/>
              <a:gd name="connsiteY31" fmla="*/ 38136 h 1241425"/>
              <a:gd name="connsiteX32" fmla="*/ 4552951 w 12192000"/>
              <a:gd name="connsiteY32" fmla="*/ 190536 h 1241425"/>
              <a:gd name="connsiteX33" fmla="*/ 4819651 w 12192000"/>
              <a:gd name="connsiteY33" fmla="*/ 38136 h 1241425"/>
              <a:gd name="connsiteX34" fmla="*/ 5162552 w 12192000"/>
              <a:gd name="connsiteY34" fmla="*/ 209586 h 1241425"/>
              <a:gd name="connsiteX35" fmla="*/ 5486401 w 12192000"/>
              <a:gd name="connsiteY35" fmla="*/ 38136 h 1241425"/>
              <a:gd name="connsiteX36" fmla="*/ 5753102 w 12192000"/>
              <a:gd name="connsiteY36" fmla="*/ 228636 h 1241425"/>
              <a:gd name="connsiteX37" fmla="*/ 6153151 w 12192000"/>
              <a:gd name="connsiteY37" fmla="*/ 57186 h 1241425"/>
              <a:gd name="connsiteX38" fmla="*/ 6438900 w 12192000"/>
              <a:gd name="connsiteY38" fmla="*/ 209586 h 1241425"/>
              <a:gd name="connsiteX39" fmla="*/ 6800850 w 12192000"/>
              <a:gd name="connsiteY39" fmla="*/ 19086 h 1241425"/>
              <a:gd name="connsiteX40" fmla="*/ 7143750 w 12192000"/>
              <a:gd name="connsiteY40" fmla="*/ 209586 h 1241425"/>
              <a:gd name="connsiteX41" fmla="*/ 7448550 w 12192000"/>
              <a:gd name="connsiteY41" fmla="*/ 19086 h 1241425"/>
              <a:gd name="connsiteX42" fmla="*/ 7810500 w 12192000"/>
              <a:gd name="connsiteY42" fmla="*/ 228636 h 1241425"/>
              <a:gd name="connsiteX43" fmla="*/ 8096251 w 12192000"/>
              <a:gd name="connsiteY43" fmla="*/ 36 h 124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2192000" h="1241425">
                <a:moveTo>
                  <a:pt x="8096251" y="36"/>
                </a:moveTo>
                <a:cubicBezTo>
                  <a:pt x="8201025" y="-3139"/>
                  <a:pt x="8331200" y="200061"/>
                  <a:pt x="8439150" y="209586"/>
                </a:cubicBezTo>
                <a:cubicBezTo>
                  <a:pt x="8547100" y="219111"/>
                  <a:pt x="8629650" y="50836"/>
                  <a:pt x="8743950" y="57186"/>
                </a:cubicBezTo>
                <a:cubicBezTo>
                  <a:pt x="8858250" y="63536"/>
                  <a:pt x="9013825" y="247686"/>
                  <a:pt x="9124950" y="247686"/>
                </a:cubicBezTo>
                <a:cubicBezTo>
                  <a:pt x="9236075" y="247686"/>
                  <a:pt x="9305925" y="66711"/>
                  <a:pt x="9410700" y="57186"/>
                </a:cubicBezTo>
                <a:cubicBezTo>
                  <a:pt x="9515475" y="47661"/>
                  <a:pt x="9645650" y="190536"/>
                  <a:pt x="9753600" y="190536"/>
                </a:cubicBezTo>
                <a:cubicBezTo>
                  <a:pt x="9861550" y="190536"/>
                  <a:pt x="9944100" y="50836"/>
                  <a:pt x="10058400" y="57186"/>
                </a:cubicBezTo>
                <a:cubicBezTo>
                  <a:pt x="10172700" y="63536"/>
                  <a:pt x="10331450" y="225461"/>
                  <a:pt x="10439400" y="228636"/>
                </a:cubicBezTo>
                <a:cubicBezTo>
                  <a:pt x="10547350" y="231811"/>
                  <a:pt x="10594975" y="76236"/>
                  <a:pt x="10706100" y="76236"/>
                </a:cubicBezTo>
                <a:cubicBezTo>
                  <a:pt x="10817225" y="76236"/>
                  <a:pt x="10991850" y="234986"/>
                  <a:pt x="11106150" y="228636"/>
                </a:cubicBezTo>
                <a:cubicBezTo>
                  <a:pt x="11220450" y="222286"/>
                  <a:pt x="11280775" y="41311"/>
                  <a:pt x="11391900" y="38136"/>
                </a:cubicBezTo>
                <a:cubicBezTo>
                  <a:pt x="11503025" y="34961"/>
                  <a:pt x="11668125" y="206411"/>
                  <a:pt x="11772900" y="209586"/>
                </a:cubicBezTo>
                <a:cubicBezTo>
                  <a:pt x="11877675" y="212761"/>
                  <a:pt x="11893550" y="47661"/>
                  <a:pt x="12020550" y="57186"/>
                </a:cubicBezTo>
                <a:cubicBezTo>
                  <a:pt x="12052300" y="59568"/>
                  <a:pt x="12091194" y="60560"/>
                  <a:pt x="12133957" y="64032"/>
                </a:cubicBezTo>
                <a:lnTo>
                  <a:pt x="12192000" y="70611"/>
                </a:lnTo>
                <a:lnTo>
                  <a:pt x="12192000" y="1241425"/>
                </a:lnTo>
                <a:lnTo>
                  <a:pt x="0" y="1241425"/>
                </a:lnTo>
                <a:lnTo>
                  <a:pt x="0" y="191021"/>
                </a:lnTo>
                <a:lnTo>
                  <a:pt x="38100" y="171486"/>
                </a:lnTo>
                <a:cubicBezTo>
                  <a:pt x="168275" y="104811"/>
                  <a:pt x="171450" y="50836"/>
                  <a:pt x="266700" y="57186"/>
                </a:cubicBezTo>
                <a:cubicBezTo>
                  <a:pt x="361950" y="63536"/>
                  <a:pt x="501650" y="206411"/>
                  <a:pt x="609600" y="209586"/>
                </a:cubicBezTo>
                <a:cubicBezTo>
                  <a:pt x="717550" y="212761"/>
                  <a:pt x="796925" y="76236"/>
                  <a:pt x="914400" y="76236"/>
                </a:cubicBezTo>
                <a:cubicBezTo>
                  <a:pt x="1031875" y="76236"/>
                  <a:pt x="1203325" y="215936"/>
                  <a:pt x="1314450" y="209586"/>
                </a:cubicBezTo>
                <a:cubicBezTo>
                  <a:pt x="1425575" y="203236"/>
                  <a:pt x="1479551" y="31786"/>
                  <a:pt x="1581150" y="38136"/>
                </a:cubicBezTo>
                <a:cubicBezTo>
                  <a:pt x="1682750" y="44486"/>
                  <a:pt x="1816101" y="244511"/>
                  <a:pt x="1924050" y="247686"/>
                </a:cubicBezTo>
                <a:cubicBezTo>
                  <a:pt x="2032000" y="250861"/>
                  <a:pt x="2117725" y="54011"/>
                  <a:pt x="2228850" y="57186"/>
                </a:cubicBezTo>
                <a:cubicBezTo>
                  <a:pt x="2339975" y="60361"/>
                  <a:pt x="2486026" y="263561"/>
                  <a:pt x="2590800" y="266736"/>
                </a:cubicBezTo>
                <a:cubicBezTo>
                  <a:pt x="2695575" y="269911"/>
                  <a:pt x="2752725" y="76236"/>
                  <a:pt x="2857501" y="76236"/>
                </a:cubicBezTo>
                <a:cubicBezTo>
                  <a:pt x="2962275" y="76236"/>
                  <a:pt x="3105150" y="263561"/>
                  <a:pt x="3219450" y="266736"/>
                </a:cubicBezTo>
                <a:cubicBezTo>
                  <a:pt x="3333750" y="269911"/>
                  <a:pt x="3429000" y="98461"/>
                  <a:pt x="3543300" y="95286"/>
                </a:cubicBezTo>
                <a:cubicBezTo>
                  <a:pt x="3657600" y="92111"/>
                  <a:pt x="3800476" y="257211"/>
                  <a:pt x="3905250" y="247686"/>
                </a:cubicBezTo>
                <a:cubicBezTo>
                  <a:pt x="4010025" y="238161"/>
                  <a:pt x="4064000" y="47661"/>
                  <a:pt x="4171951" y="38136"/>
                </a:cubicBezTo>
                <a:cubicBezTo>
                  <a:pt x="4279902" y="28611"/>
                  <a:pt x="4445002" y="190536"/>
                  <a:pt x="4552951" y="190536"/>
                </a:cubicBezTo>
                <a:cubicBezTo>
                  <a:pt x="4660901" y="190536"/>
                  <a:pt x="4718051" y="34961"/>
                  <a:pt x="4819651" y="38136"/>
                </a:cubicBezTo>
                <a:cubicBezTo>
                  <a:pt x="4921252" y="41311"/>
                  <a:pt x="5051426" y="209586"/>
                  <a:pt x="5162552" y="209586"/>
                </a:cubicBezTo>
                <a:cubicBezTo>
                  <a:pt x="5273676" y="209586"/>
                  <a:pt x="5387976" y="34961"/>
                  <a:pt x="5486401" y="38136"/>
                </a:cubicBezTo>
                <a:cubicBezTo>
                  <a:pt x="5584826" y="41311"/>
                  <a:pt x="5641975" y="225461"/>
                  <a:pt x="5753102" y="228636"/>
                </a:cubicBezTo>
                <a:cubicBezTo>
                  <a:pt x="5864227" y="231811"/>
                  <a:pt x="6038850" y="60361"/>
                  <a:pt x="6153151" y="57186"/>
                </a:cubicBezTo>
                <a:cubicBezTo>
                  <a:pt x="6267451" y="54011"/>
                  <a:pt x="6330951" y="215936"/>
                  <a:pt x="6438900" y="209586"/>
                </a:cubicBezTo>
                <a:cubicBezTo>
                  <a:pt x="6546851" y="203236"/>
                  <a:pt x="6683375" y="19086"/>
                  <a:pt x="6800850" y="19086"/>
                </a:cubicBezTo>
                <a:cubicBezTo>
                  <a:pt x="6918325" y="19086"/>
                  <a:pt x="7035801" y="209586"/>
                  <a:pt x="7143750" y="209586"/>
                </a:cubicBezTo>
                <a:cubicBezTo>
                  <a:pt x="7251700" y="209586"/>
                  <a:pt x="7337426" y="15911"/>
                  <a:pt x="7448550" y="19086"/>
                </a:cubicBezTo>
                <a:cubicBezTo>
                  <a:pt x="7559675" y="22261"/>
                  <a:pt x="7702551" y="231811"/>
                  <a:pt x="7810500" y="228636"/>
                </a:cubicBezTo>
                <a:cubicBezTo>
                  <a:pt x="7918451" y="225461"/>
                  <a:pt x="7991475" y="3211"/>
                  <a:pt x="8096251" y="36"/>
                </a:cubicBezTo>
                <a:close/>
              </a:path>
            </a:pathLst>
          </a:custGeom>
          <a:solidFill>
            <a:srgbClr val="00AAE5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00B6F760-F036-4EFE-BE9D-4CCCAA3460F4}"/>
              </a:ext>
            </a:extLst>
          </p:cNvPr>
          <p:cNvSpPr/>
          <p:nvPr/>
        </p:nvSpPr>
        <p:spPr>
          <a:xfrm>
            <a:off x="-137637" y="6849162"/>
            <a:ext cx="12192000" cy="898525"/>
          </a:xfrm>
          <a:custGeom>
            <a:avLst/>
            <a:gdLst>
              <a:gd name="connsiteX0" fmla="*/ 7810500 w 12192000"/>
              <a:gd name="connsiteY0" fmla="*/ 36 h 898525"/>
              <a:gd name="connsiteX1" fmla="*/ 8153401 w 12192000"/>
              <a:gd name="connsiteY1" fmla="*/ 209586 h 898525"/>
              <a:gd name="connsiteX2" fmla="*/ 8458200 w 12192000"/>
              <a:gd name="connsiteY2" fmla="*/ 57186 h 898525"/>
              <a:gd name="connsiteX3" fmla="*/ 8839200 w 12192000"/>
              <a:gd name="connsiteY3" fmla="*/ 247686 h 898525"/>
              <a:gd name="connsiteX4" fmla="*/ 9124950 w 12192000"/>
              <a:gd name="connsiteY4" fmla="*/ 57186 h 898525"/>
              <a:gd name="connsiteX5" fmla="*/ 9467850 w 12192000"/>
              <a:gd name="connsiteY5" fmla="*/ 190536 h 898525"/>
              <a:gd name="connsiteX6" fmla="*/ 9772650 w 12192000"/>
              <a:gd name="connsiteY6" fmla="*/ 57186 h 898525"/>
              <a:gd name="connsiteX7" fmla="*/ 10153650 w 12192000"/>
              <a:gd name="connsiteY7" fmla="*/ 228636 h 898525"/>
              <a:gd name="connsiteX8" fmla="*/ 10420350 w 12192000"/>
              <a:gd name="connsiteY8" fmla="*/ 76236 h 898525"/>
              <a:gd name="connsiteX9" fmla="*/ 10820400 w 12192000"/>
              <a:gd name="connsiteY9" fmla="*/ 228636 h 898525"/>
              <a:gd name="connsiteX10" fmla="*/ 11106150 w 12192000"/>
              <a:gd name="connsiteY10" fmla="*/ 38136 h 898525"/>
              <a:gd name="connsiteX11" fmla="*/ 11487150 w 12192000"/>
              <a:gd name="connsiteY11" fmla="*/ 209586 h 898525"/>
              <a:gd name="connsiteX12" fmla="*/ 11734800 w 12192000"/>
              <a:gd name="connsiteY12" fmla="*/ 57186 h 898525"/>
              <a:gd name="connsiteX13" fmla="*/ 12190326 w 12192000"/>
              <a:gd name="connsiteY13" fmla="*/ 197047 h 898525"/>
              <a:gd name="connsiteX14" fmla="*/ 12192000 w 12192000"/>
              <a:gd name="connsiteY14" fmla="*/ 199031 h 898525"/>
              <a:gd name="connsiteX15" fmla="*/ 12192000 w 12192000"/>
              <a:gd name="connsiteY15" fmla="*/ 898525 h 898525"/>
              <a:gd name="connsiteX16" fmla="*/ 0 w 12192000"/>
              <a:gd name="connsiteY16" fmla="*/ 898525 h 898525"/>
              <a:gd name="connsiteX17" fmla="*/ 0 w 12192000"/>
              <a:gd name="connsiteY17" fmla="*/ 61356 h 898525"/>
              <a:gd name="connsiteX18" fmla="*/ 18604 w 12192000"/>
              <a:gd name="connsiteY18" fmla="*/ 65428 h 898525"/>
              <a:gd name="connsiteX19" fmla="*/ 323850 w 12192000"/>
              <a:gd name="connsiteY19" fmla="*/ 209586 h 898525"/>
              <a:gd name="connsiteX20" fmla="*/ 628650 w 12192000"/>
              <a:gd name="connsiteY20" fmla="*/ 76236 h 898525"/>
              <a:gd name="connsiteX21" fmla="*/ 1028700 w 12192000"/>
              <a:gd name="connsiteY21" fmla="*/ 209586 h 898525"/>
              <a:gd name="connsiteX22" fmla="*/ 1295400 w 12192000"/>
              <a:gd name="connsiteY22" fmla="*/ 38136 h 898525"/>
              <a:gd name="connsiteX23" fmla="*/ 1638300 w 12192000"/>
              <a:gd name="connsiteY23" fmla="*/ 247686 h 898525"/>
              <a:gd name="connsiteX24" fmla="*/ 1943100 w 12192000"/>
              <a:gd name="connsiteY24" fmla="*/ 57186 h 898525"/>
              <a:gd name="connsiteX25" fmla="*/ 2305051 w 12192000"/>
              <a:gd name="connsiteY25" fmla="*/ 266736 h 898525"/>
              <a:gd name="connsiteX26" fmla="*/ 2571750 w 12192000"/>
              <a:gd name="connsiteY26" fmla="*/ 76236 h 898525"/>
              <a:gd name="connsiteX27" fmla="*/ 2933700 w 12192000"/>
              <a:gd name="connsiteY27" fmla="*/ 266736 h 898525"/>
              <a:gd name="connsiteX28" fmla="*/ 3257550 w 12192000"/>
              <a:gd name="connsiteY28" fmla="*/ 95286 h 898525"/>
              <a:gd name="connsiteX29" fmla="*/ 3619500 w 12192000"/>
              <a:gd name="connsiteY29" fmla="*/ 247686 h 898525"/>
              <a:gd name="connsiteX30" fmla="*/ 3886200 w 12192000"/>
              <a:gd name="connsiteY30" fmla="*/ 38136 h 898525"/>
              <a:gd name="connsiteX31" fmla="*/ 4267201 w 12192000"/>
              <a:gd name="connsiteY31" fmla="*/ 190536 h 898525"/>
              <a:gd name="connsiteX32" fmla="*/ 4533902 w 12192000"/>
              <a:gd name="connsiteY32" fmla="*/ 38136 h 898525"/>
              <a:gd name="connsiteX33" fmla="*/ 4876801 w 12192000"/>
              <a:gd name="connsiteY33" fmla="*/ 209586 h 898525"/>
              <a:gd name="connsiteX34" fmla="*/ 5200652 w 12192000"/>
              <a:gd name="connsiteY34" fmla="*/ 38136 h 898525"/>
              <a:gd name="connsiteX35" fmla="*/ 5467352 w 12192000"/>
              <a:gd name="connsiteY35" fmla="*/ 228636 h 898525"/>
              <a:gd name="connsiteX36" fmla="*/ 5867402 w 12192000"/>
              <a:gd name="connsiteY36" fmla="*/ 57186 h 898525"/>
              <a:gd name="connsiteX37" fmla="*/ 6153151 w 12192000"/>
              <a:gd name="connsiteY37" fmla="*/ 209586 h 898525"/>
              <a:gd name="connsiteX38" fmla="*/ 6515101 w 12192000"/>
              <a:gd name="connsiteY38" fmla="*/ 19086 h 898525"/>
              <a:gd name="connsiteX39" fmla="*/ 6858000 w 12192000"/>
              <a:gd name="connsiteY39" fmla="*/ 209586 h 898525"/>
              <a:gd name="connsiteX40" fmla="*/ 7162800 w 12192000"/>
              <a:gd name="connsiteY40" fmla="*/ 19086 h 898525"/>
              <a:gd name="connsiteX41" fmla="*/ 7524750 w 12192000"/>
              <a:gd name="connsiteY41" fmla="*/ 228636 h 898525"/>
              <a:gd name="connsiteX42" fmla="*/ 7810500 w 12192000"/>
              <a:gd name="connsiteY42" fmla="*/ 36 h 898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2192000" h="898525">
                <a:moveTo>
                  <a:pt x="7810500" y="36"/>
                </a:moveTo>
                <a:cubicBezTo>
                  <a:pt x="7915276" y="-3139"/>
                  <a:pt x="8045450" y="200061"/>
                  <a:pt x="8153401" y="209586"/>
                </a:cubicBezTo>
                <a:cubicBezTo>
                  <a:pt x="8261350" y="219111"/>
                  <a:pt x="8343900" y="50836"/>
                  <a:pt x="8458200" y="57186"/>
                </a:cubicBezTo>
                <a:cubicBezTo>
                  <a:pt x="8572500" y="63536"/>
                  <a:pt x="8728075" y="247686"/>
                  <a:pt x="8839200" y="247686"/>
                </a:cubicBezTo>
                <a:cubicBezTo>
                  <a:pt x="8950325" y="247686"/>
                  <a:pt x="9020175" y="66711"/>
                  <a:pt x="9124950" y="57186"/>
                </a:cubicBezTo>
                <a:cubicBezTo>
                  <a:pt x="9229725" y="47661"/>
                  <a:pt x="9359900" y="190536"/>
                  <a:pt x="9467850" y="190536"/>
                </a:cubicBezTo>
                <a:cubicBezTo>
                  <a:pt x="9575800" y="190536"/>
                  <a:pt x="9658350" y="50836"/>
                  <a:pt x="9772650" y="57186"/>
                </a:cubicBezTo>
                <a:cubicBezTo>
                  <a:pt x="9886950" y="63536"/>
                  <a:pt x="10045700" y="225461"/>
                  <a:pt x="10153650" y="228636"/>
                </a:cubicBezTo>
                <a:cubicBezTo>
                  <a:pt x="10261600" y="231811"/>
                  <a:pt x="10309225" y="76236"/>
                  <a:pt x="10420350" y="76236"/>
                </a:cubicBezTo>
                <a:cubicBezTo>
                  <a:pt x="10531475" y="76236"/>
                  <a:pt x="10706100" y="234986"/>
                  <a:pt x="10820400" y="228636"/>
                </a:cubicBezTo>
                <a:cubicBezTo>
                  <a:pt x="10934700" y="222286"/>
                  <a:pt x="10995025" y="41311"/>
                  <a:pt x="11106150" y="38136"/>
                </a:cubicBezTo>
                <a:cubicBezTo>
                  <a:pt x="11217275" y="34961"/>
                  <a:pt x="11382375" y="206411"/>
                  <a:pt x="11487150" y="209586"/>
                </a:cubicBezTo>
                <a:cubicBezTo>
                  <a:pt x="11591925" y="212761"/>
                  <a:pt x="11607800" y="47661"/>
                  <a:pt x="11734800" y="57186"/>
                </a:cubicBezTo>
                <a:cubicBezTo>
                  <a:pt x="11845925" y="65521"/>
                  <a:pt x="12044561" y="56839"/>
                  <a:pt x="12190326" y="197047"/>
                </a:cubicBezTo>
                <a:lnTo>
                  <a:pt x="12192000" y="199031"/>
                </a:lnTo>
                <a:lnTo>
                  <a:pt x="12192000" y="898525"/>
                </a:lnTo>
                <a:lnTo>
                  <a:pt x="0" y="898525"/>
                </a:lnTo>
                <a:lnTo>
                  <a:pt x="0" y="61356"/>
                </a:lnTo>
                <a:lnTo>
                  <a:pt x="18604" y="65428"/>
                </a:lnTo>
                <a:cubicBezTo>
                  <a:pt x="110629" y="97072"/>
                  <a:pt x="229394" y="206808"/>
                  <a:pt x="323850" y="209586"/>
                </a:cubicBezTo>
                <a:cubicBezTo>
                  <a:pt x="431800" y="212761"/>
                  <a:pt x="511175" y="76236"/>
                  <a:pt x="628650" y="76236"/>
                </a:cubicBezTo>
                <a:cubicBezTo>
                  <a:pt x="746125" y="76236"/>
                  <a:pt x="917575" y="215936"/>
                  <a:pt x="1028700" y="209586"/>
                </a:cubicBezTo>
                <a:cubicBezTo>
                  <a:pt x="1139825" y="203236"/>
                  <a:pt x="1193800" y="31786"/>
                  <a:pt x="1295400" y="38136"/>
                </a:cubicBezTo>
                <a:cubicBezTo>
                  <a:pt x="1397000" y="44486"/>
                  <a:pt x="1530350" y="244511"/>
                  <a:pt x="1638300" y="247686"/>
                </a:cubicBezTo>
                <a:cubicBezTo>
                  <a:pt x="1746250" y="250861"/>
                  <a:pt x="1831976" y="54011"/>
                  <a:pt x="1943100" y="57186"/>
                </a:cubicBezTo>
                <a:cubicBezTo>
                  <a:pt x="2054225" y="60361"/>
                  <a:pt x="2200276" y="263561"/>
                  <a:pt x="2305051" y="266736"/>
                </a:cubicBezTo>
                <a:cubicBezTo>
                  <a:pt x="2409825" y="269911"/>
                  <a:pt x="2466976" y="76236"/>
                  <a:pt x="2571750" y="76236"/>
                </a:cubicBezTo>
                <a:cubicBezTo>
                  <a:pt x="2676525" y="76236"/>
                  <a:pt x="2819401" y="263561"/>
                  <a:pt x="2933700" y="266736"/>
                </a:cubicBezTo>
                <a:cubicBezTo>
                  <a:pt x="3048000" y="269911"/>
                  <a:pt x="3143251" y="98461"/>
                  <a:pt x="3257550" y="95286"/>
                </a:cubicBezTo>
                <a:cubicBezTo>
                  <a:pt x="3371850" y="92111"/>
                  <a:pt x="3514726" y="257211"/>
                  <a:pt x="3619500" y="247686"/>
                </a:cubicBezTo>
                <a:cubicBezTo>
                  <a:pt x="3724275" y="238161"/>
                  <a:pt x="3778252" y="47661"/>
                  <a:pt x="3886200" y="38136"/>
                </a:cubicBezTo>
                <a:cubicBezTo>
                  <a:pt x="3994150" y="28611"/>
                  <a:pt x="4159251" y="190536"/>
                  <a:pt x="4267201" y="190536"/>
                </a:cubicBezTo>
                <a:cubicBezTo>
                  <a:pt x="4375153" y="190536"/>
                  <a:pt x="4432302" y="34961"/>
                  <a:pt x="4533902" y="38136"/>
                </a:cubicBezTo>
                <a:cubicBezTo>
                  <a:pt x="4635501" y="41311"/>
                  <a:pt x="4765676" y="209586"/>
                  <a:pt x="4876801" y="209586"/>
                </a:cubicBezTo>
                <a:cubicBezTo>
                  <a:pt x="4987926" y="209586"/>
                  <a:pt x="5102227" y="34961"/>
                  <a:pt x="5200652" y="38136"/>
                </a:cubicBezTo>
                <a:cubicBezTo>
                  <a:pt x="5299077" y="41311"/>
                  <a:pt x="5356226" y="225461"/>
                  <a:pt x="5467352" y="228636"/>
                </a:cubicBezTo>
                <a:cubicBezTo>
                  <a:pt x="5578476" y="231811"/>
                  <a:pt x="5753102" y="60361"/>
                  <a:pt x="5867402" y="57186"/>
                </a:cubicBezTo>
                <a:cubicBezTo>
                  <a:pt x="5981700" y="54011"/>
                  <a:pt x="6045200" y="215936"/>
                  <a:pt x="6153151" y="209586"/>
                </a:cubicBezTo>
                <a:cubicBezTo>
                  <a:pt x="6261101" y="203236"/>
                  <a:pt x="6397625" y="19086"/>
                  <a:pt x="6515101" y="19086"/>
                </a:cubicBezTo>
                <a:cubicBezTo>
                  <a:pt x="6632576" y="19086"/>
                  <a:pt x="6750051" y="209586"/>
                  <a:pt x="6858000" y="209586"/>
                </a:cubicBezTo>
                <a:cubicBezTo>
                  <a:pt x="6965951" y="209586"/>
                  <a:pt x="7051675" y="15911"/>
                  <a:pt x="7162800" y="19086"/>
                </a:cubicBezTo>
                <a:cubicBezTo>
                  <a:pt x="7273926" y="22261"/>
                  <a:pt x="7416800" y="231811"/>
                  <a:pt x="7524750" y="228636"/>
                </a:cubicBezTo>
                <a:cubicBezTo>
                  <a:pt x="7632701" y="225461"/>
                  <a:pt x="7705726" y="3211"/>
                  <a:pt x="7810500" y="36"/>
                </a:cubicBezTo>
                <a:close/>
              </a:path>
            </a:pathLst>
          </a:custGeom>
          <a:solidFill>
            <a:srgbClr val="CAEFFB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0F449F8D-2319-4E77-AAB1-758FFFFEDB7F}"/>
              </a:ext>
            </a:extLst>
          </p:cNvPr>
          <p:cNvSpPr/>
          <p:nvPr/>
        </p:nvSpPr>
        <p:spPr>
          <a:xfrm>
            <a:off x="-137637" y="7179362"/>
            <a:ext cx="12192000" cy="568325"/>
          </a:xfrm>
          <a:custGeom>
            <a:avLst/>
            <a:gdLst>
              <a:gd name="connsiteX0" fmla="*/ 8096251 w 12192000"/>
              <a:gd name="connsiteY0" fmla="*/ 36 h 568325"/>
              <a:gd name="connsiteX1" fmla="*/ 8439150 w 12192000"/>
              <a:gd name="connsiteY1" fmla="*/ 209586 h 568325"/>
              <a:gd name="connsiteX2" fmla="*/ 8743950 w 12192000"/>
              <a:gd name="connsiteY2" fmla="*/ 57186 h 568325"/>
              <a:gd name="connsiteX3" fmla="*/ 9124950 w 12192000"/>
              <a:gd name="connsiteY3" fmla="*/ 247686 h 568325"/>
              <a:gd name="connsiteX4" fmla="*/ 9410700 w 12192000"/>
              <a:gd name="connsiteY4" fmla="*/ 57186 h 568325"/>
              <a:gd name="connsiteX5" fmla="*/ 9753600 w 12192000"/>
              <a:gd name="connsiteY5" fmla="*/ 190536 h 568325"/>
              <a:gd name="connsiteX6" fmla="*/ 10058400 w 12192000"/>
              <a:gd name="connsiteY6" fmla="*/ 57186 h 568325"/>
              <a:gd name="connsiteX7" fmla="*/ 10439400 w 12192000"/>
              <a:gd name="connsiteY7" fmla="*/ 228636 h 568325"/>
              <a:gd name="connsiteX8" fmla="*/ 10706100 w 12192000"/>
              <a:gd name="connsiteY8" fmla="*/ 76236 h 568325"/>
              <a:gd name="connsiteX9" fmla="*/ 11106150 w 12192000"/>
              <a:gd name="connsiteY9" fmla="*/ 228636 h 568325"/>
              <a:gd name="connsiteX10" fmla="*/ 11391900 w 12192000"/>
              <a:gd name="connsiteY10" fmla="*/ 38136 h 568325"/>
              <a:gd name="connsiteX11" fmla="*/ 11772900 w 12192000"/>
              <a:gd name="connsiteY11" fmla="*/ 209586 h 568325"/>
              <a:gd name="connsiteX12" fmla="*/ 12020550 w 12192000"/>
              <a:gd name="connsiteY12" fmla="*/ 57186 h 568325"/>
              <a:gd name="connsiteX13" fmla="*/ 12133957 w 12192000"/>
              <a:gd name="connsiteY13" fmla="*/ 64032 h 568325"/>
              <a:gd name="connsiteX14" fmla="*/ 12192000 w 12192000"/>
              <a:gd name="connsiteY14" fmla="*/ 70611 h 568325"/>
              <a:gd name="connsiteX15" fmla="*/ 12192000 w 12192000"/>
              <a:gd name="connsiteY15" fmla="*/ 568325 h 568325"/>
              <a:gd name="connsiteX16" fmla="*/ 0 w 12192000"/>
              <a:gd name="connsiteY16" fmla="*/ 568325 h 568325"/>
              <a:gd name="connsiteX17" fmla="*/ 0 w 12192000"/>
              <a:gd name="connsiteY17" fmla="*/ 191031 h 568325"/>
              <a:gd name="connsiteX18" fmla="*/ 38100 w 12192000"/>
              <a:gd name="connsiteY18" fmla="*/ 171486 h 568325"/>
              <a:gd name="connsiteX19" fmla="*/ 266700 w 12192000"/>
              <a:gd name="connsiteY19" fmla="*/ 57186 h 568325"/>
              <a:gd name="connsiteX20" fmla="*/ 609600 w 12192000"/>
              <a:gd name="connsiteY20" fmla="*/ 209586 h 568325"/>
              <a:gd name="connsiteX21" fmla="*/ 914400 w 12192000"/>
              <a:gd name="connsiteY21" fmla="*/ 76236 h 568325"/>
              <a:gd name="connsiteX22" fmla="*/ 1314450 w 12192000"/>
              <a:gd name="connsiteY22" fmla="*/ 209586 h 568325"/>
              <a:gd name="connsiteX23" fmla="*/ 1581150 w 12192000"/>
              <a:gd name="connsiteY23" fmla="*/ 38136 h 568325"/>
              <a:gd name="connsiteX24" fmla="*/ 1924050 w 12192000"/>
              <a:gd name="connsiteY24" fmla="*/ 247686 h 568325"/>
              <a:gd name="connsiteX25" fmla="*/ 2228850 w 12192000"/>
              <a:gd name="connsiteY25" fmla="*/ 57186 h 568325"/>
              <a:gd name="connsiteX26" fmla="*/ 2590800 w 12192000"/>
              <a:gd name="connsiteY26" fmla="*/ 266736 h 568325"/>
              <a:gd name="connsiteX27" fmla="*/ 2857501 w 12192000"/>
              <a:gd name="connsiteY27" fmla="*/ 76236 h 568325"/>
              <a:gd name="connsiteX28" fmla="*/ 3219450 w 12192000"/>
              <a:gd name="connsiteY28" fmla="*/ 266736 h 568325"/>
              <a:gd name="connsiteX29" fmla="*/ 3543301 w 12192000"/>
              <a:gd name="connsiteY29" fmla="*/ 95286 h 568325"/>
              <a:gd name="connsiteX30" fmla="*/ 3905250 w 12192000"/>
              <a:gd name="connsiteY30" fmla="*/ 247686 h 568325"/>
              <a:gd name="connsiteX31" fmla="*/ 4171951 w 12192000"/>
              <a:gd name="connsiteY31" fmla="*/ 38136 h 568325"/>
              <a:gd name="connsiteX32" fmla="*/ 4552951 w 12192000"/>
              <a:gd name="connsiteY32" fmla="*/ 190536 h 568325"/>
              <a:gd name="connsiteX33" fmla="*/ 4819651 w 12192000"/>
              <a:gd name="connsiteY33" fmla="*/ 38136 h 568325"/>
              <a:gd name="connsiteX34" fmla="*/ 5162552 w 12192000"/>
              <a:gd name="connsiteY34" fmla="*/ 209586 h 568325"/>
              <a:gd name="connsiteX35" fmla="*/ 5486401 w 12192000"/>
              <a:gd name="connsiteY35" fmla="*/ 38136 h 568325"/>
              <a:gd name="connsiteX36" fmla="*/ 5753102 w 12192000"/>
              <a:gd name="connsiteY36" fmla="*/ 228636 h 568325"/>
              <a:gd name="connsiteX37" fmla="*/ 6153151 w 12192000"/>
              <a:gd name="connsiteY37" fmla="*/ 57186 h 568325"/>
              <a:gd name="connsiteX38" fmla="*/ 6438900 w 12192000"/>
              <a:gd name="connsiteY38" fmla="*/ 209586 h 568325"/>
              <a:gd name="connsiteX39" fmla="*/ 6800850 w 12192000"/>
              <a:gd name="connsiteY39" fmla="*/ 19086 h 568325"/>
              <a:gd name="connsiteX40" fmla="*/ 7143750 w 12192000"/>
              <a:gd name="connsiteY40" fmla="*/ 209586 h 568325"/>
              <a:gd name="connsiteX41" fmla="*/ 7448550 w 12192000"/>
              <a:gd name="connsiteY41" fmla="*/ 19086 h 568325"/>
              <a:gd name="connsiteX42" fmla="*/ 7810500 w 12192000"/>
              <a:gd name="connsiteY42" fmla="*/ 228636 h 568325"/>
              <a:gd name="connsiteX43" fmla="*/ 8096251 w 12192000"/>
              <a:gd name="connsiteY43" fmla="*/ 36 h 56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2192000" h="568325">
                <a:moveTo>
                  <a:pt x="8096251" y="36"/>
                </a:moveTo>
                <a:cubicBezTo>
                  <a:pt x="8201025" y="-3139"/>
                  <a:pt x="8331200" y="200061"/>
                  <a:pt x="8439150" y="209586"/>
                </a:cubicBezTo>
                <a:cubicBezTo>
                  <a:pt x="8547100" y="219111"/>
                  <a:pt x="8629650" y="50836"/>
                  <a:pt x="8743950" y="57186"/>
                </a:cubicBezTo>
                <a:cubicBezTo>
                  <a:pt x="8858250" y="63536"/>
                  <a:pt x="9013825" y="247686"/>
                  <a:pt x="9124950" y="247686"/>
                </a:cubicBezTo>
                <a:cubicBezTo>
                  <a:pt x="9236075" y="247686"/>
                  <a:pt x="9305925" y="66711"/>
                  <a:pt x="9410700" y="57186"/>
                </a:cubicBezTo>
                <a:cubicBezTo>
                  <a:pt x="9515475" y="47661"/>
                  <a:pt x="9645650" y="190536"/>
                  <a:pt x="9753600" y="190536"/>
                </a:cubicBezTo>
                <a:cubicBezTo>
                  <a:pt x="9861550" y="190536"/>
                  <a:pt x="9944100" y="50836"/>
                  <a:pt x="10058400" y="57186"/>
                </a:cubicBezTo>
                <a:cubicBezTo>
                  <a:pt x="10172700" y="63536"/>
                  <a:pt x="10331450" y="225461"/>
                  <a:pt x="10439400" y="228636"/>
                </a:cubicBezTo>
                <a:cubicBezTo>
                  <a:pt x="10547350" y="231811"/>
                  <a:pt x="10594975" y="76236"/>
                  <a:pt x="10706100" y="76236"/>
                </a:cubicBezTo>
                <a:cubicBezTo>
                  <a:pt x="10817225" y="76236"/>
                  <a:pt x="10991850" y="234986"/>
                  <a:pt x="11106150" y="228636"/>
                </a:cubicBezTo>
                <a:cubicBezTo>
                  <a:pt x="11220450" y="222286"/>
                  <a:pt x="11280775" y="41311"/>
                  <a:pt x="11391900" y="38136"/>
                </a:cubicBezTo>
                <a:cubicBezTo>
                  <a:pt x="11503025" y="34961"/>
                  <a:pt x="11668125" y="206411"/>
                  <a:pt x="11772900" y="209586"/>
                </a:cubicBezTo>
                <a:cubicBezTo>
                  <a:pt x="11877675" y="212761"/>
                  <a:pt x="11893550" y="47661"/>
                  <a:pt x="12020550" y="57186"/>
                </a:cubicBezTo>
                <a:cubicBezTo>
                  <a:pt x="12052300" y="59568"/>
                  <a:pt x="12091194" y="60560"/>
                  <a:pt x="12133957" y="64032"/>
                </a:cubicBezTo>
                <a:lnTo>
                  <a:pt x="12192000" y="70611"/>
                </a:lnTo>
                <a:lnTo>
                  <a:pt x="12192000" y="568325"/>
                </a:lnTo>
                <a:lnTo>
                  <a:pt x="0" y="568325"/>
                </a:lnTo>
                <a:lnTo>
                  <a:pt x="0" y="191031"/>
                </a:lnTo>
                <a:lnTo>
                  <a:pt x="38100" y="171486"/>
                </a:lnTo>
                <a:cubicBezTo>
                  <a:pt x="168275" y="104811"/>
                  <a:pt x="171450" y="50836"/>
                  <a:pt x="266700" y="57186"/>
                </a:cubicBezTo>
                <a:cubicBezTo>
                  <a:pt x="361950" y="63536"/>
                  <a:pt x="501650" y="206411"/>
                  <a:pt x="609600" y="209586"/>
                </a:cubicBezTo>
                <a:cubicBezTo>
                  <a:pt x="717550" y="212761"/>
                  <a:pt x="796925" y="76236"/>
                  <a:pt x="914400" y="76236"/>
                </a:cubicBezTo>
                <a:cubicBezTo>
                  <a:pt x="1031875" y="76236"/>
                  <a:pt x="1203325" y="215936"/>
                  <a:pt x="1314450" y="209586"/>
                </a:cubicBezTo>
                <a:cubicBezTo>
                  <a:pt x="1425575" y="203236"/>
                  <a:pt x="1479551" y="31786"/>
                  <a:pt x="1581150" y="38136"/>
                </a:cubicBezTo>
                <a:cubicBezTo>
                  <a:pt x="1682750" y="44486"/>
                  <a:pt x="1816101" y="244511"/>
                  <a:pt x="1924050" y="247686"/>
                </a:cubicBezTo>
                <a:cubicBezTo>
                  <a:pt x="2032000" y="250861"/>
                  <a:pt x="2117725" y="54011"/>
                  <a:pt x="2228850" y="57186"/>
                </a:cubicBezTo>
                <a:cubicBezTo>
                  <a:pt x="2339975" y="60361"/>
                  <a:pt x="2486026" y="263561"/>
                  <a:pt x="2590800" y="266736"/>
                </a:cubicBezTo>
                <a:cubicBezTo>
                  <a:pt x="2695575" y="269911"/>
                  <a:pt x="2752725" y="76236"/>
                  <a:pt x="2857501" y="76236"/>
                </a:cubicBezTo>
                <a:cubicBezTo>
                  <a:pt x="2962275" y="76236"/>
                  <a:pt x="3105150" y="263561"/>
                  <a:pt x="3219450" y="266736"/>
                </a:cubicBezTo>
                <a:cubicBezTo>
                  <a:pt x="3333750" y="269911"/>
                  <a:pt x="3429000" y="98461"/>
                  <a:pt x="3543301" y="95286"/>
                </a:cubicBezTo>
                <a:cubicBezTo>
                  <a:pt x="3657600" y="92111"/>
                  <a:pt x="3800476" y="257211"/>
                  <a:pt x="3905250" y="247686"/>
                </a:cubicBezTo>
                <a:cubicBezTo>
                  <a:pt x="4010025" y="238161"/>
                  <a:pt x="4064000" y="47661"/>
                  <a:pt x="4171951" y="38136"/>
                </a:cubicBezTo>
                <a:cubicBezTo>
                  <a:pt x="4279902" y="28611"/>
                  <a:pt x="4445002" y="190536"/>
                  <a:pt x="4552951" y="190536"/>
                </a:cubicBezTo>
                <a:cubicBezTo>
                  <a:pt x="4660901" y="190536"/>
                  <a:pt x="4718051" y="34961"/>
                  <a:pt x="4819651" y="38136"/>
                </a:cubicBezTo>
                <a:cubicBezTo>
                  <a:pt x="4921252" y="41311"/>
                  <a:pt x="5051426" y="209586"/>
                  <a:pt x="5162552" y="209586"/>
                </a:cubicBezTo>
                <a:cubicBezTo>
                  <a:pt x="5273676" y="209586"/>
                  <a:pt x="5387976" y="34961"/>
                  <a:pt x="5486401" y="38136"/>
                </a:cubicBezTo>
                <a:cubicBezTo>
                  <a:pt x="5584826" y="41311"/>
                  <a:pt x="5641975" y="225461"/>
                  <a:pt x="5753102" y="228636"/>
                </a:cubicBezTo>
                <a:cubicBezTo>
                  <a:pt x="5864227" y="231811"/>
                  <a:pt x="6038850" y="60361"/>
                  <a:pt x="6153151" y="57186"/>
                </a:cubicBezTo>
                <a:cubicBezTo>
                  <a:pt x="6267451" y="54011"/>
                  <a:pt x="6330951" y="215936"/>
                  <a:pt x="6438900" y="209586"/>
                </a:cubicBezTo>
                <a:cubicBezTo>
                  <a:pt x="6546851" y="203236"/>
                  <a:pt x="6683375" y="19086"/>
                  <a:pt x="6800850" y="19086"/>
                </a:cubicBezTo>
                <a:cubicBezTo>
                  <a:pt x="6918325" y="19086"/>
                  <a:pt x="7035801" y="209586"/>
                  <a:pt x="7143750" y="209586"/>
                </a:cubicBezTo>
                <a:cubicBezTo>
                  <a:pt x="7251700" y="209586"/>
                  <a:pt x="7337426" y="15911"/>
                  <a:pt x="7448550" y="19086"/>
                </a:cubicBezTo>
                <a:cubicBezTo>
                  <a:pt x="7559675" y="22261"/>
                  <a:pt x="7702551" y="231811"/>
                  <a:pt x="7810500" y="228636"/>
                </a:cubicBezTo>
                <a:cubicBezTo>
                  <a:pt x="7918451" y="225461"/>
                  <a:pt x="7991475" y="3211"/>
                  <a:pt x="8096251" y="36"/>
                </a:cubicBezTo>
                <a:close/>
              </a:path>
            </a:pathLst>
          </a:custGeom>
          <a:solidFill>
            <a:srgbClr val="00AAE5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EFDA4AE5-B913-4DAF-8746-C2F75BC5C77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46450" y="3774893"/>
            <a:ext cx="1646085" cy="272495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986939" y="3689987"/>
            <a:ext cx="6409751" cy="2378125"/>
            <a:chOff x="681630" y="3750708"/>
            <a:chExt cx="6409751" cy="2378125"/>
          </a:xfrm>
        </p:grpSpPr>
        <p:grpSp>
          <p:nvGrpSpPr>
            <p:cNvPr id="2" name="组合 1">
              <a:extLst>
                <a:ext uri="{FF2B5EF4-FFF2-40B4-BE49-F238E27FC236}">
                  <a16:creationId xmlns:a16="http://schemas.microsoft.com/office/drawing/2014/main" id="{79FEC2EA-0F7C-496F-A464-DCF3A479486B}"/>
                </a:ext>
              </a:extLst>
            </p:cNvPr>
            <p:cNvGrpSpPr/>
            <p:nvPr/>
          </p:nvGrpSpPr>
          <p:grpSpPr>
            <a:xfrm>
              <a:off x="681630" y="3750708"/>
              <a:ext cx="6409751" cy="2378125"/>
              <a:chOff x="-708537" y="2789684"/>
              <a:chExt cx="4699910" cy="1412641"/>
            </a:xfrm>
          </p:grpSpPr>
          <p:pic>
            <p:nvPicPr>
              <p:cNvPr id="28" name="图片 27">
                <a:extLst>
                  <a:ext uri="{FF2B5EF4-FFF2-40B4-BE49-F238E27FC236}">
                    <a16:creationId xmlns:a16="http://schemas.microsoft.com/office/drawing/2014/main" id="{4F7DBD81-598C-4B76-8285-0B7EC0B3FF0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43292"/>
              <a:stretch/>
            </p:blipFill>
            <p:spPr>
              <a:xfrm flipH="1">
                <a:off x="-708537" y="2789684"/>
                <a:ext cx="1995265" cy="1412641"/>
              </a:xfrm>
              <a:prstGeom prst="rect">
                <a:avLst/>
              </a:prstGeom>
            </p:spPr>
          </p:pic>
          <p:pic>
            <p:nvPicPr>
              <p:cNvPr id="29" name="图片 28">
                <a:extLst>
                  <a:ext uri="{FF2B5EF4-FFF2-40B4-BE49-F238E27FC236}">
                    <a16:creationId xmlns:a16="http://schemas.microsoft.com/office/drawing/2014/main" id="{E19C2935-7DA6-4EFF-9352-59BC96434E4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rightnessContrast bright="4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207456" y="2789684"/>
                <a:ext cx="2783917" cy="1412641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4089563" y="4107362"/>
                  <a:ext cx="2387256" cy="127644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400" b="1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9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400" b="1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 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400" b="1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4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89563" y="4107362"/>
                  <a:ext cx="2387256" cy="127644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D0F533C-1062-427A-9944-A6974509E239}"/>
              </a:ext>
            </a:extLst>
          </p:cNvPr>
          <p:cNvGrpSpPr/>
          <p:nvPr/>
        </p:nvGrpSpPr>
        <p:grpSpPr>
          <a:xfrm>
            <a:off x="2406825" y="237004"/>
            <a:ext cx="1912922" cy="2415801"/>
            <a:chOff x="2406825" y="237004"/>
            <a:chExt cx="1912922" cy="2415801"/>
          </a:xfrm>
        </p:grpSpPr>
        <p:pic>
          <p:nvPicPr>
            <p:cNvPr id="26" name="图片 28">
              <a:extLst>
                <a:ext uri="{FF2B5EF4-FFF2-40B4-BE49-F238E27FC236}">
                  <a16:creationId xmlns:a16="http://schemas.microsoft.com/office/drawing/2014/main" id="{E19C2935-7DA6-4EFF-9352-59BC96434E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406825" y="237004"/>
              <a:ext cx="1912922" cy="2415801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2808560" y="871723"/>
                  <a:ext cx="1039836" cy="67710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. </m:t>
                        </m:r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oMath>
                    </m:oMathPara>
                  </a14:m>
                  <a:endPara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8560" y="871723"/>
                  <a:ext cx="1039836" cy="677108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/>
          <p:cNvGrpSpPr/>
          <p:nvPr/>
        </p:nvGrpSpPr>
        <p:grpSpPr>
          <a:xfrm>
            <a:off x="4705396" y="238666"/>
            <a:ext cx="1912922" cy="2412474"/>
            <a:chOff x="6414742" y="258606"/>
            <a:chExt cx="1912922" cy="2412474"/>
          </a:xfrm>
        </p:grpSpPr>
        <p:pic>
          <p:nvPicPr>
            <p:cNvPr id="27" name="图片 28">
              <a:extLst>
                <a:ext uri="{FF2B5EF4-FFF2-40B4-BE49-F238E27FC236}">
                  <a16:creationId xmlns:a16="http://schemas.microsoft.com/office/drawing/2014/main" id="{E19C2935-7DA6-4EFF-9352-59BC96434E4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414742" y="258606"/>
              <a:ext cx="1912922" cy="241247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6698207" y="727439"/>
                  <a:ext cx="1281889" cy="127567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4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m:rPr>
                                <m:nor/>
                              </m:rPr>
                              <a:rPr lang="en-US" sz="4400" b="1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4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9</m:t>
                            </m:r>
                          </m:den>
                        </m:f>
                      </m:oMath>
                    </m:oMathPara>
                  </a14:m>
                  <a:endPara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98207" y="727439"/>
                  <a:ext cx="1281889" cy="1275670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/>
          <p:cNvGrpSpPr/>
          <p:nvPr/>
        </p:nvGrpSpPr>
        <p:grpSpPr>
          <a:xfrm>
            <a:off x="7101270" y="238665"/>
            <a:ext cx="1912922" cy="2412474"/>
            <a:chOff x="8629954" y="258606"/>
            <a:chExt cx="1912922" cy="2412474"/>
          </a:xfrm>
        </p:grpSpPr>
        <p:pic>
          <p:nvPicPr>
            <p:cNvPr id="30" name="图片 28">
              <a:extLst>
                <a:ext uri="{FF2B5EF4-FFF2-40B4-BE49-F238E27FC236}">
                  <a16:creationId xmlns:a16="http://schemas.microsoft.com/office/drawing/2014/main" id="{E19C2935-7DA6-4EFF-9352-59BC96434E4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629954" y="258606"/>
              <a:ext cx="1912922" cy="241247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9090340" y="642130"/>
                  <a:ext cx="918008" cy="127502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4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8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4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90340" y="642130"/>
                  <a:ext cx="918008" cy="1275029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4" name="图片 58">
            <a:extLst>
              <a:ext uri="{FF2B5EF4-FFF2-40B4-BE49-F238E27FC236}">
                <a16:creationId xmlns:a16="http://schemas.microsoft.com/office/drawing/2014/main" id="{D06D07B8-9712-42D2-847E-497104A0C81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2876" y="2808275"/>
            <a:ext cx="1544245" cy="960100"/>
          </a:xfrm>
          <a:prstGeom prst="rect">
            <a:avLst/>
          </a:prstGeom>
        </p:spPr>
      </p:pic>
      <p:pic>
        <p:nvPicPr>
          <p:cNvPr id="35" name="图片 59">
            <a:extLst>
              <a:ext uri="{FF2B5EF4-FFF2-40B4-BE49-F238E27FC236}">
                <a16:creationId xmlns:a16="http://schemas.microsoft.com/office/drawing/2014/main" id="{178B695F-615F-4800-8E59-D7B6EC1474F9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96696" y="1322786"/>
            <a:ext cx="1396767" cy="868409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9497144" y="237002"/>
            <a:ext cx="1912922" cy="2415801"/>
            <a:chOff x="8629954" y="256943"/>
            <a:chExt cx="1912922" cy="2415801"/>
          </a:xfrm>
        </p:grpSpPr>
        <p:pic>
          <p:nvPicPr>
            <p:cNvPr id="37" name="图片 28">
              <a:extLst>
                <a:ext uri="{FF2B5EF4-FFF2-40B4-BE49-F238E27FC236}">
                  <a16:creationId xmlns:a16="http://schemas.microsoft.com/office/drawing/2014/main" id="{E19C2935-7DA6-4EFF-9352-59BC96434E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629954" y="256943"/>
              <a:ext cx="1912922" cy="241580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9004002" y="642130"/>
                  <a:ext cx="996555" cy="127502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4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4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04002" y="642130"/>
                  <a:ext cx="996555" cy="1275029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9" name="图片 22">
            <a:extLst>
              <a:ext uri="{FF2B5EF4-FFF2-40B4-BE49-F238E27FC236}">
                <a16:creationId xmlns:a16="http://schemas.microsoft.com/office/drawing/2014/main" id="{D39E90F7-EF2A-41EE-8CB6-93942322CE24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4435" y="2100587"/>
            <a:ext cx="1646085" cy="490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59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xe-lua-chay-va-bam-coi-www_nhacchuongvui_com (chin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85185E-6 L 0.10924 0.48842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56" y="2442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du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5FB8F193-6019-4884-9664-8B39994C8C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315" y="5262271"/>
            <a:ext cx="11378846" cy="1745641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693B8F90-7060-4FAA-BB6E-913CF13466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315" y="5262271"/>
            <a:ext cx="11378846" cy="1741129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75C979CE-849B-4CAC-B125-650507AB33A3}"/>
              </a:ext>
            </a:extLst>
          </p:cNvPr>
          <p:cNvGrpSpPr/>
          <p:nvPr/>
        </p:nvGrpSpPr>
        <p:grpSpPr>
          <a:xfrm>
            <a:off x="-1026129" y="-1002321"/>
            <a:ext cx="2478651" cy="2478651"/>
            <a:chOff x="14658975" y="-3295650"/>
            <a:chExt cx="3200400" cy="3200400"/>
          </a:xfrm>
        </p:grpSpPr>
        <p:sp>
          <p:nvSpPr>
            <p:cNvPr id="8" name="星形: 十二角 19">
              <a:extLst>
                <a:ext uri="{FF2B5EF4-FFF2-40B4-BE49-F238E27FC236}">
                  <a16:creationId xmlns:a16="http://schemas.microsoft.com/office/drawing/2014/main" id="{2AA2F5DD-640F-4CF8-8AAD-E771F7B36125}"/>
                </a:ext>
              </a:extLst>
            </p:cNvPr>
            <p:cNvSpPr/>
            <p:nvPr/>
          </p:nvSpPr>
          <p:spPr>
            <a:xfrm>
              <a:off x="14658975" y="-3295650"/>
              <a:ext cx="3200400" cy="3200400"/>
            </a:xfrm>
            <a:custGeom>
              <a:avLst/>
              <a:gdLst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200400" h="3200400">
                  <a:moveTo>
                    <a:pt x="0" y="1600200"/>
                  </a:moveTo>
                  <a:cubicBezTo>
                    <a:pt x="149434" y="1436357"/>
                    <a:pt x="260768" y="1356333"/>
                    <a:pt x="448302" y="1291550"/>
                  </a:cubicBezTo>
                  <a:cubicBezTo>
                    <a:pt x="294130" y="1112493"/>
                    <a:pt x="254258" y="1024877"/>
                    <a:pt x="214386" y="800100"/>
                  </a:cubicBezTo>
                  <a:cubicBezTo>
                    <a:pt x="395241" y="724757"/>
                    <a:pt x="537997" y="740855"/>
                    <a:pt x="756952" y="756952"/>
                  </a:cubicBezTo>
                  <a:cubicBezTo>
                    <a:pt x="756095" y="576097"/>
                    <a:pt x="739997" y="418101"/>
                    <a:pt x="800100" y="214386"/>
                  </a:cubicBezTo>
                  <a:cubicBezTo>
                    <a:pt x="1032497" y="292358"/>
                    <a:pt x="1127733" y="332230"/>
                    <a:pt x="1291550" y="448302"/>
                  </a:cubicBezTo>
                  <a:cubicBezTo>
                    <a:pt x="1394433" y="253148"/>
                    <a:pt x="1451597" y="157054"/>
                    <a:pt x="1600200" y="0"/>
                  </a:cubicBezTo>
                  <a:cubicBezTo>
                    <a:pt x="1741183" y="157054"/>
                    <a:pt x="1821207" y="230288"/>
                    <a:pt x="1908850" y="448302"/>
                  </a:cubicBezTo>
                  <a:cubicBezTo>
                    <a:pt x="2103147" y="309370"/>
                    <a:pt x="2152663" y="269498"/>
                    <a:pt x="2400300" y="214386"/>
                  </a:cubicBezTo>
                  <a:cubicBezTo>
                    <a:pt x="2460403" y="433341"/>
                    <a:pt x="2482405" y="522757"/>
                    <a:pt x="2443448" y="756952"/>
                  </a:cubicBezTo>
                  <a:cubicBezTo>
                    <a:pt x="2685263" y="725615"/>
                    <a:pt x="2767059" y="717137"/>
                    <a:pt x="2986014" y="800100"/>
                  </a:cubicBezTo>
                  <a:cubicBezTo>
                    <a:pt x="2930902" y="1017257"/>
                    <a:pt x="2913890" y="1104873"/>
                    <a:pt x="2752098" y="1291550"/>
                  </a:cubicBezTo>
                  <a:cubicBezTo>
                    <a:pt x="2985352" y="1371573"/>
                    <a:pt x="3058586" y="1451597"/>
                    <a:pt x="3200400" y="1600200"/>
                  </a:cubicBezTo>
                  <a:cubicBezTo>
                    <a:pt x="3058586" y="1771663"/>
                    <a:pt x="2947252" y="1828827"/>
                    <a:pt x="2752098" y="1908850"/>
                  </a:cubicBezTo>
                  <a:cubicBezTo>
                    <a:pt x="2883410" y="2103147"/>
                    <a:pt x="2953762" y="2198383"/>
                    <a:pt x="2986014" y="2400300"/>
                  </a:cubicBezTo>
                  <a:cubicBezTo>
                    <a:pt x="2774679" y="2483263"/>
                    <a:pt x="2631923" y="2467165"/>
                    <a:pt x="2443448" y="2443448"/>
                  </a:cubicBezTo>
                  <a:cubicBezTo>
                    <a:pt x="2474785" y="2692883"/>
                    <a:pt x="2475643" y="2751819"/>
                    <a:pt x="2400300" y="2986014"/>
                  </a:cubicBezTo>
                  <a:cubicBezTo>
                    <a:pt x="2160283" y="2938522"/>
                    <a:pt x="2087907" y="2898650"/>
                    <a:pt x="1908850" y="2752098"/>
                  </a:cubicBezTo>
                  <a:cubicBezTo>
                    <a:pt x="1851687" y="2962492"/>
                    <a:pt x="1771663" y="3035726"/>
                    <a:pt x="1600200" y="3200400"/>
                  </a:cubicBezTo>
                  <a:cubicBezTo>
                    <a:pt x="1436357" y="3058586"/>
                    <a:pt x="1371573" y="2939632"/>
                    <a:pt x="1291550" y="2752098"/>
                  </a:cubicBezTo>
                  <a:cubicBezTo>
                    <a:pt x="1120113" y="2906270"/>
                    <a:pt x="1002017" y="2938522"/>
                    <a:pt x="800100" y="2986014"/>
                  </a:cubicBezTo>
                  <a:cubicBezTo>
                    <a:pt x="732377" y="2759439"/>
                    <a:pt x="748475" y="2647163"/>
                    <a:pt x="756952" y="2443448"/>
                  </a:cubicBezTo>
                  <a:cubicBezTo>
                    <a:pt x="530377" y="2467165"/>
                    <a:pt x="425721" y="2475643"/>
                    <a:pt x="214386" y="2400300"/>
                  </a:cubicBezTo>
                  <a:cubicBezTo>
                    <a:pt x="254258" y="2183143"/>
                    <a:pt x="324610" y="2072667"/>
                    <a:pt x="448302" y="1908850"/>
                  </a:cubicBezTo>
                  <a:cubicBezTo>
                    <a:pt x="222668" y="1813587"/>
                    <a:pt x="126574" y="1733563"/>
                    <a:pt x="0" y="1600200"/>
                  </a:cubicBezTo>
                  <a:close/>
                </a:path>
              </a:pathLst>
            </a:custGeom>
            <a:solidFill>
              <a:srgbClr val="FBA31E"/>
            </a:solidFill>
            <a:ln>
              <a:noFill/>
            </a:ln>
            <a:effectLst>
              <a:outerShdw blurRad="165100" sx="102000" sy="102000" algn="c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B931F284-F319-4FE2-AE4E-E15788D4E89A}"/>
                </a:ext>
              </a:extLst>
            </p:cNvPr>
            <p:cNvSpPr/>
            <p:nvPr/>
          </p:nvSpPr>
          <p:spPr>
            <a:xfrm>
              <a:off x="15089505" y="-2865120"/>
              <a:ext cx="2339340" cy="2339340"/>
            </a:xfrm>
            <a:prstGeom prst="ellipse">
              <a:avLst/>
            </a:prstGeom>
            <a:solidFill>
              <a:srgbClr val="F9CC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" name="任意多边形: 形状 2">
            <a:extLst>
              <a:ext uri="{FF2B5EF4-FFF2-40B4-BE49-F238E27FC236}">
                <a16:creationId xmlns:a16="http://schemas.microsoft.com/office/drawing/2014/main" id="{2194ED35-BBCA-42F1-8297-E0648C2F79FD}"/>
              </a:ext>
            </a:extLst>
          </p:cNvPr>
          <p:cNvSpPr/>
          <p:nvPr/>
        </p:nvSpPr>
        <p:spPr>
          <a:xfrm>
            <a:off x="-137637" y="6239562"/>
            <a:ext cx="12192000" cy="1508125"/>
          </a:xfrm>
          <a:custGeom>
            <a:avLst/>
            <a:gdLst>
              <a:gd name="connsiteX0" fmla="*/ 7810500 w 12192000"/>
              <a:gd name="connsiteY0" fmla="*/ 36 h 1508125"/>
              <a:gd name="connsiteX1" fmla="*/ 8153401 w 12192000"/>
              <a:gd name="connsiteY1" fmla="*/ 209586 h 1508125"/>
              <a:gd name="connsiteX2" fmla="*/ 8458200 w 12192000"/>
              <a:gd name="connsiteY2" fmla="*/ 57186 h 1508125"/>
              <a:gd name="connsiteX3" fmla="*/ 8839200 w 12192000"/>
              <a:gd name="connsiteY3" fmla="*/ 247686 h 1508125"/>
              <a:gd name="connsiteX4" fmla="*/ 9124950 w 12192000"/>
              <a:gd name="connsiteY4" fmla="*/ 57186 h 1508125"/>
              <a:gd name="connsiteX5" fmla="*/ 9467850 w 12192000"/>
              <a:gd name="connsiteY5" fmla="*/ 190536 h 1508125"/>
              <a:gd name="connsiteX6" fmla="*/ 9772650 w 12192000"/>
              <a:gd name="connsiteY6" fmla="*/ 57186 h 1508125"/>
              <a:gd name="connsiteX7" fmla="*/ 10153650 w 12192000"/>
              <a:gd name="connsiteY7" fmla="*/ 228636 h 1508125"/>
              <a:gd name="connsiteX8" fmla="*/ 10420350 w 12192000"/>
              <a:gd name="connsiteY8" fmla="*/ 76236 h 1508125"/>
              <a:gd name="connsiteX9" fmla="*/ 10820400 w 12192000"/>
              <a:gd name="connsiteY9" fmla="*/ 228636 h 1508125"/>
              <a:gd name="connsiteX10" fmla="*/ 11106150 w 12192000"/>
              <a:gd name="connsiteY10" fmla="*/ 38136 h 1508125"/>
              <a:gd name="connsiteX11" fmla="*/ 11487150 w 12192000"/>
              <a:gd name="connsiteY11" fmla="*/ 209586 h 1508125"/>
              <a:gd name="connsiteX12" fmla="*/ 11734800 w 12192000"/>
              <a:gd name="connsiteY12" fmla="*/ 57186 h 1508125"/>
              <a:gd name="connsiteX13" fmla="*/ 12190326 w 12192000"/>
              <a:gd name="connsiteY13" fmla="*/ 197047 h 1508125"/>
              <a:gd name="connsiteX14" fmla="*/ 12192000 w 12192000"/>
              <a:gd name="connsiteY14" fmla="*/ 199031 h 1508125"/>
              <a:gd name="connsiteX15" fmla="*/ 12192000 w 12192000"/>
              <a:gd name="connsiteY15" fmla="*/ 1508125 h 1508125"/>
              <a:gd name="connsiteX16" fmla="*/ 0 w 12192000"/>
              <a:gd name="connsiteY16" fmla="*/ 1508125 h 1508125"/>
              <a:gd name="connsiteX17" fmla="*/ 0 w 12192000"/>
              <a:gd name="connsiteY17" fmla="*/ 61356 h 1508125"/>
              <a:gd name="connsiteX18" fmla="*/ 18604 w 12192000"/>
              <a:gd name="connsiteY18" fmla="*/ 65428 h 1508125"/>
              <a:gd name="connsiteX19" fmla="*/ 323850 w 12192000"/>
              <a:gd name="connsiteY19" fmla="*/ 209586 h 1508125"/>
              <a:gd name="connsiteX20" fmla="*/ 628650 w 12192000"/>
              <a:gd name="connsiteY20" fmla="*/ 76236 h 1508125"/>
              <a:gd name="connsiteX21" fmla="*/ 1028700 w 12192000"/>
              <a:gd name="connsiteY21" fmla="*/ 209586 h 1508125"/>
              <a:gd name="connsiteX22" fmla="*/ 1295400 w 12192000"/>
              <a:gd name="connsiteY22" fmla="*/ 38136 h 1508125"/>
              <a:gd name="connsiteX23" fmla="*/ 1638300 w 12192000"/>
              <a:gd name="connsiteY23" fmla="*/ 247686 h 1508125"/>
              <a:gd name="connsiteX24" fmla="*/ 1943100 w 12192000"/>
              <a:gd name="connsiteY24" fmla="*/ 57186 h 1508125"/>
              <a:gd name="connsiteX25" fmla="*/ 2305051 w 12192000"/>
              <a:gd name="connsiteY25" fmla="*/ 266736 h 1508125"/>
              <a:gd name="connsiteX26" fmla="*/ 2571750 w 12192000"/>
              <a:gd name="connsiteY26" fmla="*/ 76236 h 1508125"/>
              <a:gd name="connsiteX27" fmla="*/ 2933700 w 12192000"/>
              <a:gd name="connsiteY27" fmla="*/ 266736 h 1508125"/>
              <a:gd name="connsiteX28" fmla="*/ 3257550 w 12192000"/>
              <a:gd name="connsiteY28" fmla="*/ 95286 h 1508125"/>
              <a:gd name="connsiteX29" fmla="*/ 3619500 w 12192000"/>
              <a:gd name="connsiteY29" fmla="*/ 247686 h 1508125"/>
              <a:gd name="connsiteX30" fmla="*/ 3886200 w 12192000"/>
              <a:gd name="connsiteY30" fmla="*/ 38136 h 1508125"/>
              <a:gd name="connsiteX31" fmla="*/ 4267201 w 12192000"/>
              <a:gd name="connsiteY31" fmla="*/ 190536 h 1508125"/>
              <a:gd name="connsiteX32" fmla="*/ 4533902 w 12192000"/>
              <a:gd name="connsiteY32" fmla="*/ 38136 h 1508125"/>
              <a:gd name="connsiteX33" fmla="*/ 4876801 w 12192000"/>
              <a:gd name="connsiteY33" fmla="*/ 209586 h 1508125"/>
              <a:gd name="connsiteX34" fmla="*/ 5200652 w 12192000"/>
              <a:gd name="connsiteY34" fmla="*/ 38136 h 1508125"/>
              <a:gd name="connsiteX35" fmla="*/ 5467352 w 12192000"/>
              <a:gd name="connsiteY35" fmla="*/ 228636 h 1508125"/>
              <a:gd name="connsiteX36" fmla="*/ 5867402 w 12192000"/>
              <a:gd name="connsiteY36" fmla="*/ 57186 h 1508125"/>
              <a:gd name="connsiteX37" fmla="*/ 6153151 w 12192000"/>
              <a:gd name="connsiteY37" fmla="*/ 209586 h 1508125"/>
              <a:gd name="connsiteX38" fmla="*/ 6515101 w 12192000"/>
              <a:gd name="connsiteY38" fmla="*/ 19086 h 1508125"/>
              <a:gd name="connsiteX39" fmla="*/ 6858000 w 12192000"/>
              <a:gd name="connsiteY39" fmla="*/ 209586 h 1508125"/>
              <a:gd name="connsiteX40" fmla="*/ 7162800 w 12192000"/>
              <a:gd name="connsiteY40" fmla="*/ 19086 h 1508125"/>
              <a:gd name="connsiteX41" fmla="*/ 7524750 w 12192000"/>
              <a:gd name="connsiteY41" fmla="*/ 228636 h 1508125"/>
              <a:gd name="connsiteX42" fmla="*/ 7810500 w 12192000"/>
              <a:gd name="connsiteY42" fmla="*/ 36 h 150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2192000" h="1508125">
                <a:moveTo>
                  <a:pt x="7810500" y="36"/>
                </a:moveTo>
                <a:cubicBezTo>
                  <a:pt x="7915276" y="-3139"/>
                  <a:pt x="8045450" y="200061"/>
                  <a:pt x="8153401" y="209586"/>
                </a:cubicBezTo>
                <a:cubicBezTo>
                  <a:pt x="8261350" y="219111"/>
                  <a:pt x="8343900" y="50836"/>
                  <a:pt x="8458200" y="57186"/>
                </a:cubicBezTo>
                <a:cubicBezTo>
                  <a:pt x="8572500" y="63536"/>
                  <a:pt x="8728075" y="247686"/>
                  <a:pt x="8839200" y="247686"/>
                </a:cubicBezTo>
                <a:cubicBezTo>
                  <a:pt x="8950325" y="247686"/>
                  <a:pt x="9020175" y="66711"/>
                  <a:pt x="9124950" y="57186"/>
                </a:cubicBezTo>
                <a:cubicBezTo>
                  <a:pt x="9229725" y="47661"/>
                  <a:pt x="9359900" y="190536"/>
                  <a:pt x="9467850" y="190536"/>
                </a:cubicBezTo>
                <a:cubicBezTo>
                  <a:pt x="9575800" y="190536"/>
                  <a:pt x="9658350" y="50836"/>
                  <a:pt x="9772650" y="57186"/>
                </a:cubicBezTo>
                <a:cubicBezTo>
                  <a:pt x="9886950" y="63536"/>
                  <a:pt x="10045700" y="225461"/>
                  <a:pt x="10153650" y="228636"/>
                </a:cubicBezTo>
                <a:cubicBezTo>
                  <a:pt x="10261600" y="231811"/>
                  <a:pt x="10309225" y="76236"/>
                  <a:pt x="10420350" y="76236"/>
                </a:cubicBezTo>
                <a:cubicBezTo>
                  <a:pt x="10531475" y="76236"/>
                  <a:pt x="10706100" y="234986"/>
                  <a:pt x="10820400" y="228636"/>
                </a:cubicBezTo>
                <a:cubicBezTo>
                  <a:pt x="10934700" y="222286"/>
                  <a:pt x="10995025" y="41311"/>
                  <a:pt x="11106150" y="38136"/>
                </a:cubicBezTo>
                <a:cubicBezTo>
                  <a:pt x="11217275" y="34961"/>
                  <a:pt x="11382375" y="206411"/>
                  <a:pt x="11487150" y="209586"/>
                </a:cubicBezTo>
                <a:cubicBezTo>
                  <a:pt x="11591925" y="212761"/>
                  <a:pt x="11607800" y="47661"/>
                  <a:pt x="11734800" y="57186"/>
                </a:cubicBezTo>
                <a:cubicBezTo>
                  <a:pt x="11845925" y="65521"/>
                  <a:pt x="12044561" y="56839"/>
                  <a:pt x="12190326" y="197047"/>
                </a:cubicBezTo>
                <a:lnTo>
                  <a:pt x="12192000" y="199031"/>
                </a:lnTo>
                <a:lnTo>
                  <a:pt x="12192000" y="1508125"/>
                </a:lnTo>
                <a:lnTo>
                  <a:pt x="0" y="1508125"/>
                </a:lnTo>
                <a:lnTo>
                  <a:pt x="0" y="61356"/>
                </a:lnTo>
                <a:lnTo>
                  <a:pt x="18604" y="65428"/>
                </a:lnTo>
                <a:cubicBezTo>
                  <a:pt x="110629" y="97072"/>
                  <a:pt x="229394" y="206808"/>
                  <a:pt x="323850" y="209586"/>
                </a:cubicBezTo>
                <a:cubicBezTo>
                  <a:pt x="431800" y="212761"/>
                  <a:pt x="511175" y="76236"/>
                  <a:pt x="628650" y="76236"/>
                </a:cubicBezTo>
                <a:cubicBezTo>
                  <a:pt x="746125" y="76236"/>
                  <a:pt x="917575" y="215936"/>
                  <a:pt x="1028700" y="209586"/>
                </a:cubicBezTo>
                <a:cubicBezTo>
                  <a:pt x="1139825" y="203236"/>
                  <a:pt x="1193800" y="31786"/>
                  <a:pt x="1295400" y="38136"/>
                </a:cubicBezTo>
                <a:cubicBezTo>
                  <a:pt x="1397000" y="44486"/>
                  <a:pt x="1530350" y="244511"/>
                  <a:pt x="1638300" y="247686"/>
                </a:cubicBezTo>
                <a:cubicBezTo>
                  <a:pt x="1746250" y="250861"/>
                  <a:pt x="1831976" y="54011"/>
                  <a:pt x="1943100" y="57186"/>
                </a:cubicBezTo>
                <a:cubicBezTo>
                  <a:pt x="2054225" y="60361"/>
                  <a:pt x="2200276" y="263561"/>
                  <a:pt x="2305051" y="266736"/>
                </a:cubicBezTo>
                <a:cubicBezTo>
                  <a:pt x="2409825" y="269911"/>
                  <a:pt x="2466976" y="76236"/>
                  <a:pt x="2571750" y="76236"/>
                </a:cubicBezTo>
                <a:cubicBezTo>
                  <a:pt x="2676525" y="76236"/>
                  <a:pt x="2819401" y="263561"/>
                  <a:pt x="2933700" y="266736"/>
                </a:cubicBezTo>
                <a:cubicBezTo>
                  <a:pt x="3048000" y="269911"/>
                  <a:pt x="3143251" y="98461"/>
                  <a:pt x="3257550" y="95286"/>
                </a:cubicBezTo>
                <a:cubicBezTo>
                  <a:pt x="3371850" y="92111"/>
                  <a:pt x="3514726" y="257211"/>
                  <a:pt x="3619500" y="247686"/>
                </a:cubicBezTo>
                <a:cubicBezTo>
                  <a:pt x="3724275" y="238161"/>
                  <a:pt x="3778252" y="47661"/>
                  <a:pt x="3886200" y="38136"/>
                </a:cubicBezTo>
                <a:cubicBezTo>
                  <a:pt x="3994150" y="28611"/>
                  <a:pt x="4159251" y="190536"/>
                  <a:pt x="4267201" y="190536"/>
                </a:cubicBezTo>
                <a:cubicBezTo>
                  <a:pt x="4375153" y="190536"/>
                  <a:pt x="4432302" y="34961"/>
                  <a:pt x="4533902" y="38136"/>
                </a:cubicBezTo>
                <a:cubicBezTo>
                  <a:pt x="4635501" y="41311"/>
                  <a:pt x="4765676" y="209586"/>
                  <a:pt x="4876801" y="209586"/>
                </a:cubicBezTo>
                <a:cubicBezTo>
                  <a:pt x="4987926" y="209586"/>
                  <a:pt x="5102227" y="34961"/>
                  <a:pt x="5200652" y="38136"/>
                </a:cubicBezTo>
                <a:cubicBezTo>
                  <a:pt x="5299077" y="41311"/>
                  <a:pt x="5356226" y="225461"/>
                  <a:pt x="5467352" y="228636"/>
                </a:cubicBezTo>
                <a:cubicBezTo>
                  <a:pt x="5578476" y="231811"/>
                  <a:pt x="5753102" y="60361"/>
                  <a:pt x="5867402" y="57186"/>
                </a:cubicBezTo>
                <a:cubicBezTo>
                  <a:pt x="5981700" y="54011"/>
                  <a:pt x="6045200" y="215936"/>
                  <a:pt x="6153151" y="209586"/>
                </a:cubicBezTo>
                <a:cubicBezTo>
                  <a:pt x="6261101" y="203236"/>
                  <a:pt x="6397625" y="19086"/>
                  <a:pt x="6515101" y="19086"/>
                </a:cubicBezTo>
                <a:cubicBezTo>
                  <a:pt x="6632576" y="19086"/>
                  <a:pt x="6750051" y="209586"/>
                  <a:pt x="6858000" y="209586"/>
                </a:cubicBezTo>
                <a:cubicBezTo>
                  <a:pt x="6965951" y="209586"/>
                  <a:pt x="7051675" y="15911"/>
                  <a:pt x="7162800" y="19086"/>
                </a:cubicBezTo>
                <a:cubicBezTo>
                  <a:pt x="7273926" y="22261"/>
                  <a:pt x="7416800" y="231811"/>
                  <a:pt x="7524750" y="228636"/>
                </a:cubicBezTo>
                <a:cubicBezTo>
                  <a:pt x="7632701" y="225461"/>
                  <a:pt x="7705726" y="3211"/>
                  <a:pt x="7810500" y="36"/>
                </a:cubicBezTo>
                <a:close/>
              </a:path>
            </a:pathLst>
          </a:custGeom>
          <a:solidFill>
            <a:srgbClr val="CAEFFB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id="{07520E4D-2FC0-4D68-8123-FBBB2C5C0E97}"/>
              </a:ext>
            </a:extLst>
          </p:cNvPr>
          <p:cNvSpPr/>
          <p:nvPr/>
        </p:nvSpPr>
        <p:spPr>
          <a:xfrm>
            <a:off x="-137637" y="6506262"/>
            <a:ext cx="12192000" cy="1241425"/>
          </a:xfrm>
          <a:custGeom>
            <a:avLst/>
            <a:gdLst>
              <a:gd name="connsiteX0" fmla="*/ 8096251 w 12192000"/>
              <a:gd name="connsiteY0" fmla="*/ 36 h 1241425"/>
              <a:gd name="connsiteX1" fmla="*/ 8439150 w 12192000"/>
              <a:gd name="connsiteY1" fmla="*/ 209586 h 1241425"/>
              <a:gd name="connsiteX2" fmla="*/ 8743950 w 12192000"/>
              <a:gd name="connsiteY2" fmla="*/ 57186 h 1241425"/>
              <a:gd name="connsiteX3" fmla="*/ 9124950 w 12192000"/>
              <a:gd name="connsiteY3" fmla="*/ 247686 h 1241425"/>
              <a:gd name="connsiteX4" fmla="*/ 9410700 w 12192000"/>
              <a:gd name="connsiteY4" fmla="*/ 57186 h 1241425"/>
              <a:gd name="connsiteX5" fmla="*/ 9753600 w 12192000"/>
              <a:gd name="connsiteY5" fmla="*/ 190536 h 1241425"/>
              <a:gd name="connsiteX6" fmla="*/ 10058400 w 12192000"/>
              <a:gd name="connsiteY6" fmla="*/ 57186 h 1241425"/>
              <a:gd name="connsiteX7" fmla="*/ 10439400 w 12192000"/>
              <a:gd name="connsiteY7" fmla="*/ 228636 h 1241425"/>
              <a:gd name="connsiteX8" fmla="*/ 10706100 w 12192000"/>
              <a:gd name="connsiteY8" fmla="*/ 76236 h 1241425"/>
              <a:gd name="connsiteX9" fmla="*/ 11106150 w 12192000"/>
              <a:gd name="connsiteY9" fmla="*/ 228636 h 1241425"/>
              <a:gd name="connsiteX10" fmla="*/ 11391900 w 12192000"/>
              <a:gd name="connsiteY10" fmla="*/ 38136 h 1241425"/>
              <a:gd name="connsiteX11" fmla="*/ 11772900 w 12192000"/>
              <a:gd name="connsiteY11" fmla="*/ 209586 h 1241425"/>
              <a:gd name="connsiteX12" fmla="*/ 12020550 w 12192000"/>
              <a:gd name="connsiteY12" fmla="*/ 57186 h 1241425"/>
              <a:gd name="connsiteX13" fmla="*/ 12133957 w 12192000"/>
              <a:gd name="connsiteY13" fmla="*/ 64032 h 1241425"/>
              <a:gd name="connsiteX14" fmla="*/ 12192000 w 12192000"/>
              <a:gd name="connsiteY14" fmla="*/ 70611 h 1241425"/>
              <a:gd name="connsiteX15" fmla="*/ 12192000 w 12192000"/>
              <a:gd name="connsiteY15" fmla="*/ 1241425 h 1241425"/>
              <a:gd name="connsiteX16" fmla="*/ 0 w 12192000"/>
              <a:gd name="connsiteY16" fmla="*/ 1241425 h 1241425"/>
              <a:gd name="connsiteX17" fmla="*/ 0 w 12192000"/>
              <a:gd name="connsiteY17" fmla="*/ 191021 h 1241425"/>
              <a:gd name="connsiteX18" fmla="*/ 38100 w 12192000"/>
              <a:gd name="connsiteY18" fmla="*/ 171486 h 1241425"/>
              <a:gd name="connsiteX19" fmla="*/ 266700 w 12192000"/>
              <a:gd name="connsiteY19" fmla="*/ 57186 h 1241425"/>
              <a:gd name="connsiteX20" fmla="*/ 609600 w 12192000"/>
              <a:gd name="connsiteY20" fmla="*/ 209586 h 1241425"/>
              <a:gd name="connsiteX21" fmla="*/ 914400 w 12192000"/>
              <a:gd name="connsiteY21" fmla="*/ 76236 h 1241425"/>
              <a:gd name="connsiteX22" fmla="*/ 1314450 w 12192000"/>
              <a:gd name="connsiteY22" fmla="*/ 209586 h 1241425"/>
              <a:gd name="connsiteX23" fmla="*/ 1581150 w 12192000"/>
              <a:gd name="connsiteY23" fmla="*/ 38136 h 1241425"/>
              <a:gd name="connsiteX24" fmla="*/ 1924050 w 12192000"/>
              <a:gd name="connsiteY24" fmla="*/ 247686 h 1241425"/>
              <a:gd name="connsiteX25" fmla="*/ 2228850 w 12192000"/>
              <a:gd name="connsiteY25" fmla="*/ 57186 h 1241425"/>
              <a:gd name="connsiteX26" fmla="*/ 2590800 w 12192000"/>
              <a:gd name="connsiteY26" fmla="*/ 266736 h 1241425"/>
              <a:gd name="connsiteX27" fmla="*/ 2857501 w 12192000"/>
              <a:gd name="connsiteY27" fmla="*/ 76236 h 1241425"/>
              <a:gd name="connsiteX28" fmla="*/ 3219450 w 12192000"/>
              <a:gd name="connsiteY28" fmla="*/ 266736 h 1241425"/>
              <a:gd name="connsiteX29" fmla="*/ 3543300 w 12192000"/>
              <a:gd name="connsiteY29" fmla="*/ 95286 h 1241425"/>
              <a:gd name="connsiteX30" fmla="*/ 3905250 w 12192000"/>
              <a:gd name="connsiteY30" fmla="*/ 247686 h 1241425"/>
              <a:gd name="connsiteX31" fmla="*/ 4171951 w 12192000"/>
              <a:gd name="connsiteY31" fmla="*/ 38136 h 1241425"/>
              <a:gd name="connsiteX32" fmla="*/ 4552951 w 12192000"/>
              <a:gd name="connsiteY32" fmla="*/ 190536 h 1241425"/>
              <a:gd name="connsiteX33" fmla="*/ 4819651 w 12192000"/>
              <a:gd name="connsiteY33" fmla="*/ 38136 h 1241425"/>
              <a:gd name="connsiteX34" fmla="*/ 5162552 w 12192000"/>
              <a:gd name="connsiteY34" fmla="*/ 209586 h 1241425"/>
              <a:gd name="connsiteX35" fmla="*/ 5486401 w 12192000"/>
              <a:gd name="connsiteY35" fmla="*/ 38136 h 1241425"/>
              <a:gd name="connsiteX36" fmla="*/ 5753102 w 12192000"/>
              <a:gd name="connsiteY36" fmla="*/ 228636 h 1241425"/>
              <a:gd name="connsiteX37" fmla="*/ 6153151 w 12192000"/>
              <a:gd name="connsiteY37" fmla="*/ 57186 h 1241425"/>
              <a:gd name="connsiteX38" fmla="*/ 6438900 w 12192000"/>
              <a:gd name="connsiteY38" fmla="*/ 209586 h 1241425"/>
              <a:gd name="connsiteX39" fmla="*/ 6800850 w 12192000"/>
              <a:gd name="connsiteY39" fmla="*/ 19086 h 1241425"/>
              <a:gd name="connsiteX40" fmla="*/ 7143750 w 12192000"/>
              <a:gd name="connsiteY40" fmla="*/ 209586 h 1241425"/>
              <a:gd name="connsiteX41" fmla="*/ 7448550 w 12192000"/>
              <a:gd name="connsiteY41" fmla="*/ 19086 h 1241425"/>
              <a:gd name="connsiteX42" fmla="*/ 7810500 w 12192000"/>
              <a:gd name="connsiteY42" fmla="*/ 228636 h 1241425"/>
              <a:gd name="connsiteX43" fmla="*/ 8096251 w 12192000"/>
              <a:gd name="connsiteY43" fmla="*/ 36 h 124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2192000" h="1241425">
                <a:moveTo>
                  <a:pt x="8096251" y="36"/>
                </a:moveTo>
                <a:cubicBezTo>
                  <a:pt x="8201025" y="-3139"/>
                  <a:pt x="8331200" y="200061"/>
                  <a:pt x="8439150" y="209586"/>
                </a:cubicBezTo>
                <a:cubicBezTo>
                  <a:pt x="8547100" y="219111"/>
                  <a:pt x="8629650" y="50836"/>
                  <a:pt x="8743950" y="57186"/>
                </a:cubicBezTo>
                <a:cubicBezTo>
                  <a:pt x="8858250" y="63536"/>
                  <a:pt x="9013825" y="247686"/>
                  <a:pt x="9124950" y="247686"/>
                </a:cubicBezTo>
                <a:cubicBezTo>
                  <a:pt x="9236075" y="247686"/>
                  <a:pt x="9305925" y="66711"/>
                  <a:pt x="9410700" y="57186"/>
                </a:cubicBezTo>
                <a:cubicBezTo>
                  <a:pt x="9515475" y="47661"/>
                  <a:pt x="9645650" y="190536"/>
                  <a:pt x="9753600" y="190536"/>
                </a:cubicBezTo>
                <a:cubicBezTo>
                  <a:pt x="9861550" y="190536"/>
                  <a:pt x="9944100" y="50836"/>
                  <a:pt x="10058400" y="57186"/>
                </a:cubicBezTo>
                <a:cubicBezTo>
                  <a:pt x="10172700" y="63536"/>
                  <a:pt x="10331450" y="225461"/>
                  <a:pt x="10439400" y="228636"/>
                </a:cubicBezTo>
                <a:cubicBezTo>
                  <a:pt x="10547350" y="231811"/>
                  <a:pt x="10594975" y="76236"/>
                  <a:pt x="10706100" y="76236"/>
                </a:cubicBezTo>
                <a:cubicBezTo>
                  <a:pt x="10817225" y="76236"/>
                  <a:pt x="10991850" y="234986"/>
                  <a:pt x="11106150" y="228636"/>
                </a:cubicBezTo>
                <a:cubicBezTo>
                  <a:pt x="11220450" y="222286"/>
                  <a:pt x="11280775" y="41311"/>
                  <a:pt x="11391900" y="38136"/>
                </a:cubicBezTo>
                <a:cubicBezTo>
                  <a:pt x="11503025" y="34961"/>
                  <a:pt x="11668125" y="206411"/>
                  <a:pt x="11772900" y="209586"/>
                </a:cubicBezTo>
                <a:cubicBezTo>
                  <a:pt x="11877675" y="212761"/>
                  <a:pt x="11893550" y="47661"/>
                  <a:pt x="12020550" y="57186"/>
                </a:cubicBezTo>
                <a:cubicBezTo>
                  <a:pt x="12052300" y="59568"/>
                  <a:pt x="12091194" y="60560"/>
                  <a:pt x="12133957" y="64032"/>
                </a:cubicBezTo>
                <a:lnTo>
                  <a:pt x="12192000" y="70611"/>
                </a:lnTo>
                <a:lnTo>
                  <a:pt x="12192000" y="1241425"/>
                </a:lnTo>
                <a:lnTo>
                  <a:pt x="0" y="1241425"/>
                </a:lnTo>
                <a:lnTo>
                  <a:pt x="0" y="191021"/>
                </a:lnTo>
                <a:lnTo>
                  <a:pt x="38100" y="171486"/>
                </a:lnTo>
                <a:cubicBezTo>
                  <a:pt x="168275" y="104811"/>
                  <a:pt x="171450" y="50836"/>
                  <a:pt x="266700" y="57186"/>
                </a:cubicBezTo>
                <a:cubicBezTo>
                  <a:pt x="361950" y="63536"/>
                  <a:pt x="501650" y="206411"/>
                  <a:pt x="609600" y="209586"/>
                </a:cubicBezTo>
                <a:cubicBezTo>
                  <a:pt x="717550" y="212761"/>
                  <a:pt x="796925" y="76236"/>
                  <a:pt x="914400" y="76236"/>
                </a:cubicBezTo>
                <a:cubicBezTo>
                  <a:pt x="1031875" y="76236"/>
                  <a:pt x="1203325" y="215936"/>
                  <a:pt x="1314450" y="209586"/>
                </a:cubicBezTo>
                <a:cubicBezTo>
                  <a:pt x="1425575" y="203236"/>
                  <a:pt x="1479551" y="31786"/>
                  <a:pt x="1581150" y="38136"/>
                </a:cubicBezTo>
                <a:cubicBezTo>
                  <a:pt x="1682750" y="44486"/>
                  <a:pt x="1816101" y="244511"/>
                  <a:pt x="1924050" y="247686"/>
                </a:cubicBezTo>
                <a:cubicBezTo>
                  <a:pt x="2032000" y="250861"/>
                  <a:pt x="2117725" y="54011"/>
                  <a:pt x="2228850" y="57186"/>
                </a:cubicBezTo>
                <a:cubicBezTo>
                  <a:pt x="2339975" y="60361"/>
                  <a:pt x="2486026" y="263561"/>
                  <a:pt x="2590800" y="266736"/>
                </a:cubicBezTo>
                <a:cubicBezTo>
                  <a:pt x="2695575" y="269911"/>
                  <a:pt x="2752725" y="76236"/>
                  <a:pt x="2857501" y="76236"/>
                </a:cubicBezTo>
                <a:cubicBezTo>
                  <a:pt x="2962275" y="76236"/>
                  <a:pt x="3105150" y="263561"/>
                  <a:pt x="3219450" y="266736"/>
                </a:cubicBezTo>
                <a:cubicBezTo>
                  <a:pt x="3333750" y="269911"/>
                  <a:pt x="3429000" y="98461"/>
                  <a:pt x="3543300" y="95286"/>
                </a:cubicBezTo>
                <a:cubicBezTo>
                  <a:pt x="3657600" y="92111"/>
                  <a:pt x="3800476" y="257211"/>
                  <a:pt x="3905250" y="247686"/>
                </a:cubicBezTo>
                <a:cubicBezTo>
                  <a:pt x="4010025" y="238161"/>
                  <a:pt x="4064000" y="47661"/>
                  <a:pt x="4171951" y="38136"/>
                </a:cubicBezTo>
                <a:cubicBezTo>
                  <a:pt x="4279902" y="28611"/>
                  <a:pt x="4445002" y="190536"/>
                  <a:pt x="4552951" y="190536"/>
                </a:cubicBezTo>
                <a:cubicBezTo>
                  <a:pt x="4660901" y="190536"/>
                  <a:pt x="4718051" y="34961"/>
                  <a:pt x="4819651" y="38136"/>
                </a:cubicBezTo>
                <a:cubicBezTo>
                  <a:pt x="4921252" y="41311"/>
                  <a:pt x="5051426" y="209586"/>
                  <a:pt x="5162552" y="209586"/>
                </a:cubicBezTo>
                <a:cubicBezTo>
                  <a:pt x="5273676" y="209586"/>
                  <a:pt x="5387976" y="34961"/>
                  <a:pt x="5486401" y="38136"/>
                </a:cubicBezTo>
                <a:cubicBezTo>
                  <a:pt x="5584826" y="41311"/>
                  <a:pt x="5641975" y="225461"/>
                  <a:pt x="5753102" y="228636"/>
                </a:cubicBezTo>
                <a:cubicBezTo>
                  <a:pt x="5864227" y="231811"/>
                  <a:pt x="6038850" y="60361"/>
                  <a:pt x="6153151" y="57186"/>
                </a:cubicBezTo>
                <a:cubicBezTo>
                  <a:pt x="6267451" y="54011"/>
                  <a:pt x="6330951" y="215936"/>
                  <a:pt x="6438900" y="209586"/>
                </a:cubicBezTo>
                <a:cubicBezTo>
                  <a:pt x="6546851" y="203236"/>
                  <a:pt x="6683375" y="19086"/>
                  <a:pt x="6800850" y="19086"/>
                </a:cubicBezTo>
                <a:cubicBezTo>
                  <a:pt x="6918325" y="19086"/>
                  <a:pt x="7035801" y="209586"/>
                  <a:pt x="7143750" y="209586"/>
                </a:cubicBezTo>
                <a:cubicBezTo>
                  <a:pt x="7251700" y="209586"/>
                  <a:pt x="7337426" y="15911"/>
                  <a:pt x="7448550" y="19086"/>
                </a:cubicBezTo>
                <a:cubicBezTo>
                  <a:pt x="7559675" y="22261"/>
                  <a:pt x="7702551" y="231811"/>
                  <a:pt x="7810500" y="228636"/>
                </a:cubicBezTo>
                <a:cubicBezTo>
                  <a:pt x="7918451" y="225461"/>
                  <a:pt x="7991475" y="3211"/>
                  <a:pt x="8096251" y="36"/>
                </a:cubicBezTo>
                <a:close/>
              </a:path>
            </a:pathLst>
          </a:custGeom>
          <a:solidFill>
            <a:srgbClr val="00AAE5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00B6F760-F036-4EFE-BE9D-4CCCAA3460F4}"/>
              </a:ext>
            </a:extLst>
          </p:cNvPr>
          <p:cNvSpPr/>
          <p:nvPr/>
        </p:nvSpPr>
        <p:spPr>
          <a:xfrm>
            <a:off x="-137637" y="6849162"/>
            <a:ext cx="12192000" cy="898525"/>
          </a:xfrm>
          <a:custGeom>
            <a:avLst/>
            <a:gdLst>
              <a:gd name="connsiteX0" fmla="*/ 7810500 w 12192000"/>
              <a:gd name="connsiteY0" fmla="*/ 36 h 898525"/>
              <a:gd name="connsiteX1" fmla="*/ 8153401 w 12192000"/>
              <a:gd name="connsiteY1" fmla="*/ 209586 h 898525"/>
              <a:gd name="connsiteX2" fmla="*/ 8458200 w 12192000"/>
              <a:gd name="connsiteY2" fmla="*/ 57186 h 898525"/>
              <a:gd name="connsiteX3" fmla="*/ 8839200 w 12192000"/>
              <a:gd name="connsiteY3" fmla="*/ 247686 h 898525"/>
              <a:gd name="connsiteX4" fmla="*/ 9124950 w 12192000"/>
              <a:gd name="connsiteY4" fmla="*/ 57186 h 898525"/>
              <a:gd name="connsiteX5" fmla="*/ 9467850 w 12192000"/>
              <a:gd name="connsiteY5" fmla="*/ 190536 h 898525"/>
              <a:gd name="connsiteX6" fmla="*/ 9772650 w 12192000"/>
              <a:gd name="connsiteY6" fmla="*/ 57186 h 898525"/>
              <a:gd name="connsiteX7" fmla="*/ 10153650 w 12192000"/>
              <a:gd name="connsiteY7" fmla="*/ 228636 h 898525"/>
              <a:gd name="connsiteX8" fmla="*/ 10420350 w 12192000"/>
              <a:gd name="connsiteY8" fmla="*/ 76236 h 898525"/>
              <a:gd name="connsiteX9" fmla="*/ 10820400 w 12192000"/>
              <a:gd name="connsiteY9" fmla="*/ 228636 h 898525"/>
              <a:gd name="connsiteX10" fmla="*/ 11106150 w 12192000"/>
              <a:gd name="connsiteY10" fmla="*/ 38136 h 898525"/>
              <a:gd name="connsiteX11" fmla="*/ 11487150 w 12192000"/>
              <a:gd name="connsiteY11" fmla="*/ 209586 h 898525"/>
              <a:gd name="connsiteX12" fmla="*/ 11734800 w 12192000"/>
              <a:gd name="connsiteY12" fmla="*/ 57186 h 898525"/>
              <a:gd name="connsiteX13" fmla="*/ 12190326 w 12192000"/>
              <a:gd name="connsiteY13" fmla="*/ 197047 h 898525"/>
              <a:gd name="connsiteX14" fmla="*/ 12192000 w 12192000"/>
              <a:gd name="connsiteY14" fmla="*/ 199031 h 898525"/>
              <a:gd name="connsiteX15" fmla="*/ 12192000 w 12192000"/>
              <a:gd name="connsiteY15" fmla="*/ 898525 h 898525"/>
              <a:gd name="connsiteX16" fmla="*/ 0 w 12192000"/>
              <a:gd name="connsiteY16" fmla="*/ 898525 h 898525"/>
              <a:gd name="connsiteX17" fmla="*/ 0 w 12192000"/>
              <a:gd name="connsiteY17" fmla="*/ 61356 h 898525"/>
              <a:gd name="connsiteX18" fmla="*/ 18604 w 12192000"/>
              <a:gd name="connsiteY18" fmla="*/ 65428 h 898525"/>
              <a:gd name="connsiteX19" fmla="*/ 323850 w 12192000"/>
              <a:gd name="connsiteY19" fmla="*/ 209586 h 898525"/>
              <a:gd name="connsiteX20" fmla="*/ 628650 w 12192000"/>
              <a:gd name="connsiteY20" fmla="*/ 76236 h 898525"/>
              <a:gd name="connsiteX21" fmla="*/ 1028700 w 12192000"/>
              <a:gd name="connsiteY21" fmla="*/ 209586 h 898525"/>
              <a:gd name="connsiteX22" fmla="*/ 1295400 w 12192000"/>
              <a:gd name="connsiteY22" fmla="*/ 38136 h 898525"/>
              <a:gd name="connsiteX23" fmla="*/ 1638300 w 12192000"/>
              <a:gd name="connsiteY23" fmla="*/ 247686 h 898525"/>
              <a:gd name="connsiteX24" fmla="*/ 1943100 w 12192000"/>
              <a:gd name="connsiteY24" fmla="*/ 57186 h 898525"/>
              <a:gd name="connsiteX25" fmla="*/ 2305051 w 12192000"/>
              <a:gd name="connsiteY25" fmla="*/ 266736 h 898525"/>
              <a:gd name="connsiteX26" fmla="*/ 2571750 w 12192000"/>
              <a:gd name="connsiteY26" fmla="*/ 76236 h 898525"/>
              <a:gd name="connsiteX27" fmla="*/ 2933700 w 12192000"/>
              <a:gd name="connsiteY27" fmla="*/ 266736 h 898525"/>
              <a:gd name="connsiteX28" fmla="*/ 3257550 w 12192000"/>
              <a:gd name="connsiteY28" fmla="*/ 95286 h 898525"/>
              <a:gd name="connsiteX29" fmla="*/ 3619500 w 12192000"/>
              <a:gd name="connsiteY29" fmla="*/ 247686 h 898525"/>
              <a:gd name="connsiteX30" fmla="*/ 3886200 w 12192000"/>
              <a:gd name="connsiteY30" fmla="*/ 38136 h 898525"/>
              <a:gd name="connsiteX31" fmla="*/ 4267201 w 12192000"/>
              <a:gd name="connsiteY31" fmla="*/ 190536 h 898525"/>
              <a:gd name="connsiteX32" fmla="*/ 4533902 w 12192000"/>
              <a:gd name="connsiteY32" fmla="*/ 38136 h 898525"/>
              <a:gd name="connsiteX33" fmla="*/ 4876801 w 12192000"/>
              <a:gd name="connsiteY33" fmla="*/ 209586 h 898525"/>
              <a:gd name="connsiteX34" fmla="*/ 5200652 w 12192000"/>
              <a:gd name="connsiteY34" fmla="*/ 38136 h 898525"/>
              <a:gd name="connsiteX35" fmla="*/ 5467352 w 12192000"/>
              <a:gd name="connsiteY35" fmla="*/ 228636 h 898525"/>
              <a:gd name="connsiteX36" fmla="*/ 5867402 w 12192000"/>
              <a:gd name="connsiteY36" fmla="*/ 57186 h 898525"/>
              <a:gd name="connsiteX37" fmla="*/ 6153151 w 12192000"/>
              <a:gd name="connsiteY37" fmla="*/ 209586 h 898525"/>
              <a:gd name="connsiteX38" fmla="*/ 6515101 w 12192000"/>
              <a:gd name="connsiteY38" fmla="*/ 19086 h 898525"/>
              <a:gd name="connsiteX39" fmla="*/ 6858000 w 12192000"/>
              <a:gd name="connsiteY39" fmla="*/ 209586 h 898525"/>
              <a:gd name="connsiteX40" fmla="*/ 7162800 w 12192000"/>
              <a:gd name="connsiteY40" fmla="*/ 19086 h 898525"/>
              <a:gd name="connsiteX41" fmla="*/ 7524750 w 12192000"/>
              <a:gd name="connsiteY41" fmla="*/ 228636 h 898525"/>
              <a:gd name="connsiteX42" fmla="*/ 7810500 w 12192000"/>
              <a:gd name="connsiteY42" fmla="*/ 36 h 898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2192000" h="898525">
                <a:moveTo>
                  <a:pt x="7810500" y="36"/>
                </a:moveTo>
                <a:cubicBezTo>
                  <a:pt x="7915276" y="-3139"/>
                  <a:pt x="8045450" y="200061"/>
                  <a:pt x="8153401" y="209586"/>
                </a:cubicBezTo>
                <a:cubicBezTo>
                  <a:pt x="8261350" y="219111"/>
                  <a:pt x="8343900" y="50836"/>
                  <a:pt x="8458200" y="57186"/>
                </a:cubicBezTo>
                <a:cubicBezTo>
                  <a:pt x="8572500" y="63536"/>
                  <a:pt x="8728075" y="247686"/>
                  <a:pt x="8839200" y="247686"/>
                </a:cubicBezTo>
                <a:cubicBezTo>
                  <a:pt x="8950325" y="247686"/>
                  <a:pt x="9020175" y="66711"/>
                  <a:pt x="9124950" y="57186"/>
                </a:cubicBezTo>
                <a:cubicBezTo>
                  <a:pt x="9229725" y="47661"/>
                  <a:pt x="9359900" y="190536"/>
                  <a:pt x="9467850" y="190536"/>
                </a:cubicBezTo>
                <a:cubicBezTo>
                  <a:pt x="9575800" y="190536"/>
                  <a:pt x="9658350" y="50836"/>
                  <a:pt x="9772650" y="57186"/>
                </a:cubicBezTo>
                <a:cubicBezTo>
                  <a:pt x="9886950" y="63536"/>
                  <a:pt x="10045700" y="225461"/>
                  <a:pt x="10153650" y="228636"/>
                </a:cubicBezTo>
                <a:cubicBezTo>
                  <a:pt x="10261600" y="231811"/>
                  <a:pt x="10309225" y="76236"/>
                  <a:pt x="10420350" y="76236"/>
                </a:cubicBezTo>
                <a:cubicBezTo>
                  <a:pt x="10531475" y="76236"/>
                  <a:pt x="10706100" y="234986"/>
                  <a:pt x="10820400" y="228636"/>
                </a:cubicBezTo>
                <a:cubicBezTo>
                  <a:pt x="10934700" y="222286"/>
                  <a:pt x="10995025" y="41311"/>
                  <a:pt x="11106150" y="38136"/>
                </a:cubicBezTo>
                <a:cubicBezTo>
                  <a:pt x="11217275" y="34961"/>
                  <a:pt x="11382375" y="206411"/>
                  <a:pt x="11487150" y="209586"/>
                </a:cubicBezTo>
                <a:cubicBezTo>
                  <a:pt x="11591925" y="212761"/>
                  <a:pt x="11607800" y="47661"/>
                  <a:pt x="11734800" y="57186"/>
                </a:cubicBezTo>
                <a:cubicBezTo>
                  <a:pt x="11845925" y="65521"/>
                  <a:pt x="12044561" y="56839"/>
                  <a:pt x="12190326" y="197047"/>
                </a:cubicBezTo>
                <a:lnTo>
                  <a:pt x="12192000" y="199031"/>
                </a:lnTo>
                <a:lnTo>
                  <a:pt x="12192000" y="898525"/>
                </a:lnTo>
                <a:lnTo>
                  <a:pt x="0" y="898525"/>
                </a:lnTo>
                <a:lnTo>
                  <a:pt x="0" y="61356"/>
                </a:lnTo>
                <a:lnTo>
                  <a:pt x="18604" y="65428"/>
                </a:lnTo>
                <a:cubicBezTo>
                  <a:pt x="110629" y="97072"/>
                  <a:pt x="229394" y="206808"/>
                  <a:pt x="323850" y="209586"/>
                </a:cubicBezTo>
                <a:cubicBezTo>
                  <a:pt x="431800" y="212761"/>
                  <a:pt x="511175" y="76236"/>
                  <a:pt x="628650" y="76236"/>
                </a:cubicBezTo>
                <a:cubicBezTo>
                  <a:pt x="746125" y="76236"/>
                  <a:pt x="917575" y="215936"/>
                  <a:pt x="1028700" y="209586"/>
                </a:cubicBezTo>
                <a:cubicBezTo>
                  <a:pt x="1139825" y="203236"/>
                  <a:pt x="1193800" y="31786"/>
                  <a:pt x="1295400" y="38136"/>
                </a:cubicBezTo>
                <a:cubicBezTo>
                  <a:pt x="1397000" y="44486"/>
                  <a:pt x="1530350" y="244511"/>
                  <a:pt x="1638300" y="247686"/>
                </a:cubicBezTo>
                <a:cubicBezTo>
                  <a:pt x="1746250" y="250861"/>
                  <a:pt x="1831976" y="54011"/>
                  <a:pt x="1943100" y="57186"/>
                </a:cubicBezTo>
                <a:cubicBezTo>
                  <a:pt x="2054225" y="60361"/>
                  <a:pt x="2200276" y="263561"/>
                  <a:pt x="2305051" y="266736"/>
                </a:cubicBezTo>
                <a:cubicBezTo>
                  <a:pt x="2409825" y="269911"/>
                  <a:pt x="2466976" y="76236"/>
                  <a:pt x="2571750" y="76236"/>
                </a:cubicBezTo>
                <a:cubicBezTo>
                  <a:pt x="2676525" y="76236"/>
                  <a:pt x="2819401" y="263561"/>
                  <a:pt x="2933700" y="266736"/>
                </a:cubicBezTo>
                <a:cubicBezTo>
                  <a:pt x="3048000" y="269911"/>
                  <a:pt x="3143251" y="98461"/>
                  <a:pt x="3257550" y="95286"/>
                </a:cubicBezTo>
                <a:cubicBezTo>
                  <a:pt x="3371850" y="92111"/>
                  <a:pt x="3514726" y="257211"/>
                  <a:pt x="3619500" y="247686"/>
                </a:cubicBezTo>
                <a:cubicBezTo>
                  <a:pt x="3724275" y="238161"/>
                  <a:pt x="3778252" y="47661"/>
                  <a:pt x="3886200" y="38136"/>
                </a:cubicBezTo>
                <a:cubicBezTo>
                  <a:pt x="3994150" y="28611"/>
                  <a:pt x="4159251" y="190536"/>
                  <a:pt x="4267201" y="190536"/>
                </a:cubicBezTo>
                <a:cubicBezTo>
                  <a:pt x="4375153" y="190536"/>
                  <a:pt x="4432302" y="34961"/>
                  <a:pt x="4533902" y="38136"/>
                </a:cubicBezTo>
                <a:cubicBezTo>
                  <a:pt x="4635501" y="41311"/>
                  <a:pt x="4765676" y="209586"/>
                  <a:pt x="4876801" y="209586"/>
                </a:cubicBezTo>
                <a:cubicBezTo>
                  <a:pt x="4987926" y="209586"/>
                  <a:pt x="5102227" y="34961"/>
                  <a:pt x="5200652" y="38136"/>
                </a:cubicBezTo>
                <a:cubicBezTo>
                  <a:pt x="5299077" y="41311"/>
                  <a:pt x="5356226" y="225461"/>
                  <a:pt x="5467352" y="228636"/>
                </a:cubicBezTo>
                <a:cubicBezTo>
                  <a:pt x="5578476" y="231811"/>
                  <a:pt x="5753102" y="60361"/>
                  <a:pt x="5867402" y="57186"/>
                </a:cubicBezTo>
                <a:cubicBezTo>
                  <a:pt x="5981700" y="54011"/>
                  <a:pt x="6045200" y="215936"/>
                  <a:pt x="6153151" y="209586"/>
                </a:cubicBezTo>
                <a:cubicBezTo>
                  <a:pt x="6261101" y="203236"/>
                  <a:pt x="6397625" y="19086"/>
                  <a:pt x="6515101" y="19086"/>
                </a:cubicBezTo>
                <a:cubicBezTo>
                  <a:pt x="6632576" y="19086"/>
                  <a:pt x="6750051" y="209586"/>
                  <a:pt x="6858000" y="209586"/>
                </a:cubicBezTo>
                <a:cubicBezTo>
                  <a:pt x="6965951" y="209586"/>
                  <a:pt x="7051675" y="15911"/>
                  <a:pt x="7162800" y="19086"/>
                </a:cubicBezTo>
                <a:cubicBezTo>
                  <a:pt x="7273926" y="22261"/>
                  <a:pt x="7416800" y="231811"/>
                  <a:pt x="7524750" y="228636"/>
                </a:cubicBezTo>
                <a:cubicBezTo>
                  <a:pt x="7632701" y="225461"/>
                  <a:pt x="7705726" y="3211"/>
                  <a:pt x="7810500" y="36"/>
                </a:cubicBezTo>
                <a:close/>
              </a:path>
            </a:pathLst>
          </a:custGeom>
          <a:solidFill>
            <a:srgbClr val="CAEFFB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0F449F8D-2319-4E77-AAB1-758FFFFEDB7F}"/>
              </a:ext>
            </a:extLst>
          </p:cNvPr>
          <p:cNvSpPr/>
          <p:nvPr/>
        </p:nvSpPr>
        <p:spPr>
          <a:xfrm>
            <a:off x="-137637" y="7179362"/>
            <a:ext cx="12192000" cy="568325"/>
          </a:xfrm>
          <a:custGeom>
            <a:avLst/>
            <a:gdLst>
              <a:gd name="connsiteX0" fmla="*/ 8096251 w 12192000"/>
              <a:gd name="connsiteY0" fmla="*/ 36 h 568325"/>
              <a:gd name="connsiteX1" fmla="*/ 8439150 w 12192000"/>
              <a:gd name="connsiteY1" fmla="*/ 209586 h 568325"/>
              <a:gd name="connsiteX2" fmla="*/ 8743950 w 12192000"/>
              <a:gd name="connsiteY2" fmla="*/ 57186 h 568325"/>
              <a:gd name="connsiteX3" fmla="*/ 9124950 w 12192000"/>
              <a:gd name="connsiteY3" fmla="*/ 247686 h 568325"/>
              <a:gd name="connsiteX4" fmla="*/ 9410700 w 12192000"/>
              <a:gd name="connsiteY4" fmla="*/ 57186 h 568325"/>
              <a:gd name="connsiteX5" fmla="*/ 9753600 w 12192000"/>
              <a:gd name="connsiteY5" fmla="*/ 190536 h 568325"/>
              <a:gd name="connsiteX6" fmla="*/ 10058400 w 12192000"/>
              <a:gd name="connsiteY6" fmla="*/ 57186 h 568325"/>
              <a:gd name="connsiteX7" fmla="*/ 10439400 w 12192000"/>
              <a:gd name="connsiteY7" fmla="*/ 228636 h 568325"/>
              <a:gd name="connsiteX8" fmla="*/ 10706100 w 12192000"/>
              <a:gd name="connsiteY8" fmla="*/ 76236 h 568325"/>
              <a:gd name="connsiteX9" fmla="*/ 11106150 w 12192000"/>
              <a:gd name="connsiteY9" fmla="*/ 228636 h 568325"/>
              <a:gd name="connsiteX10" fmla="*/ 11391900 w 12192000"/>
              <a:gd name="connsiteY10" fmla="*/ 38136 h 568325"/>
              <a:gd name="connsiteX11" fmla="*/ 11772900 w 12192000"/>
              <a:gd name="connsiteY11" fmla="*/ 209586 h 568325"/>
              <a:gd name="connsiteX12" fmla="*/ 12020550 w 12192000"/>
              <a:gd name="connsiteY12" fmla="*/ 57186 h 568325"/>
              <a:gd name="connsiteX13" fmla="*/ 12133957 w 12192000"/>
              <a:gd name="connsiteY13" fmla="*/ 64032 h 568325"/>
              <a:gd name="connsiteX14" fmla="*/ 12192000 w 12192000"/>
              <a:gd name="connsiteY14" fmla="*/ 70611 h 568325"/>
              <a:gd name="connsiteX15" fmla="*/ 12192000 w 12192000"/>
              <a:gd name="connsiteY15" fmla="*/ 568325 h 568325"/>
              <a:gd name="connsiteX16" fmla="*/ 0 w 12192000"/>
              <a:gd name="connsiteY16" fmla="*/ 568325 h 568325"/>
              <a:gd name="connsiteX17" fmla="*/ 0 w 12192000"/>
              <a:gd name="connsiteY17" fmla="*/ 191031 h 568325"/>
              <a:gd name="connsiteX18" fmla="*/ 38100 w 12192000"/>
              <a:gd name="connsiteY18" fmla="*/ 171486 h 568325"/>
              <a:gd name="connsiteX19" fmla="*/ 266700 w 12192000"/>
              <a:gd name="connsiteY19" fmla="*/ 57186 h 568325"/>
              <a:gd name="connsiteX20" fmla="*/ 609600 w 12192000"/>
              <a:gd name="connsiteY20" fmla="*/ 209586 h 568325"/>
              <a:gd name="connsiteX21" fmla="*/ 914400 w 12192000"/>
              <a:gd name="connsiteY21" fmla="*/ 76236 h 568325"/>
              <a:gd name="connsiteX22" fmla="*/ 1314450 w 12192000"/>
              <a:gd name="connsiteY22" fmla="*/ 209586 h 568325"/>
              <a:gd name="connsiteX23" fmla="*/ 1581150 w 12192000"/>
              <a:gd name="connsiteY23" fmla="*/ 38136 h 568325"/>
              <a:gd name="connsiteX24" fmla="*/ 1924050 w 12192000"/>
              <a:gd name="connsiteY24" fmla="*/ 247686 h 568325"/>
              <a:gd name="connsiteX25" fmla="*/ 2228850 w 12192000"/>
              <a:gd name="connsiteY25" fmla="*/ 57186 h 568325"/>
              <a:gd name="connsiteX26" fmla="*/ 2590800 w 12192000"/>
              <a:gd name="connsiteY26" fmla="*/ 266736 h 568325"/>
              <a:gd name="connsiteX27" fmla="*/ 2857501 w 12192000"/>
              <a:gd name="connsiteY27" fmla="*/ 76236 h 568325"/>
              <a:gd name="connsiteX28" fmla="*/ 3219450 w 12192000"/>
              <a:gd name="connsiteY28" fmla="*/ 266736 h 568325"/>
              <a:gd name="connsiteX29" fmla="*/ 3543301 w 12192000"/>
              <a:gd name="connsiteY29" fmla="*/ 95286 h 568325"/>
              <a:gd name="connsiteX30" fmla="*/ 3905250 w 12192000"/>
              <a:gd name="connsiteY30" fmla="*/ 247686 h 568325"/>
              <a:gd name="connsiteX31" fmla="*/ 4171951 w 12192000"/>
              <a:gd name="connsiteY31" fmla="*/ 38136 h 568325"/>
              <a:gd name="connsiteX32" fmla="*/ 4552951 w 12192000"/>
              <a:gd name="connsiteY32" fmla="*/ 190536 h 568325"/>
              <a:gd name="connsiteX33" fmla="*/ 4819651 w 12192000"/>
              <a:gd name="connsiteY33" fmla="*/ 38136 h 568325"/>
              <a:gd name="connsiteX34" fmla="*/ 5162552 w 12192000"/>
              <a:gd name="connsiteY34" fmla="*/ 209586 h 568325"/>
              <a:gd name="connsiteX35" fmla="*/ 5486401 w 12192000"/>
              <a:gd name="connsiteY35" fmla="*/ 38136 h 568325"/>
              <a:gd name="connsiteX36" fmla="*/ 5753102 w 12192000"/>
              <a:gd name="connsiteY36" fmla="*/ 228636 h 568325"/>
              <a:gd name="connsiteX37" fmla="*/ 6153151 w 12192000"/>
              <a:gd name="connsiteY37" fmla="*/ 57186 h 568325"/>
              <a:gd name="connsiteX38" fmla="*/ 6438900 w 12192000"/>
              <a:gd name="connsiteY38" fmla="*/ 209586 h 568325"/>
              <a:gd name="connsiteX39" fmla="*/ 6800850 w 12192000"/>
              <a:gd name="connsiteY39" fmla="*/ 19086 h 568325"/>
              <a:gd name="connsiteX40" fmla="*/ 7143750 w 12192000"/>
              <a:gd name="connsiteY40" fmla="*/ 209586 h 568325"/>
              <a:gd name="connsiteX41" fmla="*/ 7448550 w 12192000"/>
              <a:gd name="connsiteY41" fmla="*/ 19086 h 568325"/>
              <a:gd name="connsiteX42" fmla="*/ 7810500 w 12192000"/>
              <a:gd name="connsiteY42" fmla="*/ 228636 h 568325"/>
              <a:gd name="connsiteX43" fmla="*/ 8096251 w 12192000"/>
              <a:gd name="connsiteY43" fmla="*/ 36 h 56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2192000" h="568325">
                <a:moveTo>
                  <a:pt x="8096251" y="36"/>
                </a:moveTo>
                <a:cubicBezTo>
                  <a:pt x="8201025" y="-3139"/>
                  <a:pt x="8331200" y="200061"/>
                  <a:pt x="8439150" y="209586"/>
                </a:cubicBezTo>
                <a:cubicBezTo>
                  <a:pt x="8547100" y="219111"/>
                  <a:pt x="8629650" y="50836"/>
                  <a:pt x="8743950" y="57186"/>
                </a:cubicBezTo>
                <a:cubicBezTo>
                  <a:pt x="8858250" y="63536"/>
                  <a:pt x="9013825" y="247686"/>
                  <a:pt x="9124950" y="247686"/>
                </a:cubicBezTo>
                <a:cubicBezTo>
                  <a:pt x="9236075" y="247686"/>
                  <a:pt x="9305925" y="66711"/>
                  <a:pt x="9410700" y="57186"/>
                </a:cubicBezTo>
                <a:cubicBezTo>
                  <a:pt x="9515475" y="47661"/>
                  <a:pt x="9645650" y="190536"/>
                  <a:pt x="9753600" y="190536"/>
                </a:cubicBezTo>
                <a:cubicBezTo>
                  <a:pt x="9861550" y="190536"/>
                  <a:pt x="9944100" y="50836"/>
                  <a:pt x="10058400" y="57186"/>
                </a:cubicBezTo>
                <a:cubicBezTo>
                  <a:pt x="10172700" y="63536"/>
                  <a:pt x="10331450" y="225461"/>
                  <a:pt x="10439400" y="228636"/>
                </a:cubicBezTo>
                <a:cubicBezTo>
                  <a:pt x="10547350" y="231811"/>
                  <a:pt x="10594975" y="76236"/>
                  <a:pt x="10706100" y="76236"/>
                </a:cubicBezTo>
                <a:cubicBezTo>
                  <a:pt x="10817225" y="76236"/>
                  <a:pt x="10991850" y="234986"/>
                  <a:pt x="11106150" y="228636"/>
                </a:cubicBezTo>
                <a:cubicBezTo>
                  <a:pt x="11220450" y="222286"/>
                  <a:pt x="11280775" y="41311"/>
                  <a:pt x="11391900" y="38136"/>
                </a:cubicBezTo>
                <a:cubicBezTo>
                  <a:pt x="11503025" y="34961"/>
                  <a:pt x="11668125" y="206411"/>
                  <a:pt x="11772900" y="209586"/>
                </a:cubicBezTo>
                <a:cubicBezTo>
                  <a:pt x="11877675" y="212761"/>
                  <a:pt x="11893550" y="47661"/>
                  <a:pt x="12020550" y="57186"/>
                </a:cubicBezTo>
                <a:cubicBezTo>
                  <a:pt x="12052300" y="59568"/>
                  <a:pt x="12091194" y="60560"/>
                  <a:pt x="12133957" y="64032"/>
                </a:cubicBezTo>
                <a:lnTo>
                  <a:pt x="12192000" y="70611"/>
                </a:lnTo>
                <a:lnTo>
                  <a:pt x="12192000" y="568325"/>
                </a:lnTo>
                <a:lnTo>
                  <a:pt x="0" y="568325"/>
                </a:lnTo>
                <a:lnTo>
                  <a:pt x="0" y="191031"/>
                </a:lnTo>
                <a:lnTo>
                  <a:pt x="38100" y="171486"/>
                </a:lnTo>
                <a:cubicBezTo>
                  <a:pt x="168275" y="104811"/>
                  <a:pt x="171450" y="50836"/>
                  <a:pt x="266700" y="57186"/>
                </a:cubicBezTo>
                <a:cubicBezTo>
                  <a:pt x="361950" y="63536"/>
                  <a:pt x="501650" y="206411"/>
                  <a:pt x="609600" y="209586"/>
                </a:cubicBezTo>
                <a:cubicBezTo>
                  <a:pt x="717550" y="212761"/>
                  <a:pt x="796925" y="76236"/>
                  <a:pt x="914400" y="76236"/>
                </a:cubicBezTo>
                <a:cubicBezTo>
                  <a:pt x="1031875" y="76236"/>
                  <a:pt x="1203325" y="215936"/>
                  <a:pt x="1314450" y="209586"/>
                </a:cubicBezTo>
                <a:cubicBezTo>
                  <a:pt x="1425575" y="203236"/>
                  <a:pt x="1479551" y="31786"/>
                  <a:pt x="1581150" y="38136"/>
                </a:cubicBezTo>
                <a:cubicBezTo>
                  <a:pt x="1682750" y="44486"/>
                  <a:pt x="1816101" y="244511"/>
                  <a:pt x="1924050" y="247686"/>
                </a:cubicBezTo>
                <a:cubicBezTo>
                  <a:pt x="2032000" y="250861"/>
                  <a:pt x="2117725" y="54011"/>
                  <a:pt x="2228850" y="57186"/>
                </a:cubicBezTo>
                <a:cubicBezTo>
                  <a:pt x="2339975" y="60361"/>
                  <a:pt x="2486026" y="263561"/>
                  <a:pt x="2590800" y="266736"/>
                </a:cubicBezTo>
                <a:cubicBezTo>
                  <a:pt x="2695575" y="269911"/>
                  <a:pt x="2752725" y="76236"/>
                  <a:pt x="2857501" y="76236"/>
                </a:cubicBezTo>
                <a:cubicBezTo>
                  <a:pt x="2962275" y="76236"/>
                  <a:pt x="3105150" y="263561"/>
                  <a:pt x="3219450" y="266736"/>
                </a:cubicBezTo>
                <a:cubicBezTo>
                  <a:pt x="3333750" y="269911"/>
                  <a:pt x="3429000" y="98461"/>
                  <a:pt x="3543301" y="95286"/>
                </a:cubicBezTo>
                <a:cubicBezTo>
                  <a:pt x="3657600" y="92111"/>
                  <a:pt x="3800476" y="257211"/>
                  <a:pt x="3905250" y="247686"/>
                </a:cubicBezTo>
                <a:cubicBezTo>
                  <a:pt x="4010025" y="238161"/>
                  <a:pt x="4064000" y="47661"/>
                  <a:pt x="4171951" y="38136"/>
                </a:cubicBezTo>
                <a:cubicBezTo>
                  <a:pt x="4279902" y="28611"/>
                  <a:pt x="4445002" y="190536"/>
                  <a:pt x="4552951" y="190536"/>
                </a:cubicBezTo>
                <a:cubicBezTo>
                  <a:pt x="4660901" y="190536"/>
                  <a:pt x="4718051" y="34961"/>
                  <a:pt x="4819651" y="38136"/>
                </a:cubicBezTo>
                <a:cubicBezTo>
                  <a:pt x="4921252" y="41311"/>
                  <a:pt x="5051426" y="209586"/>
                  <a:pt x="5162552" y="209586"/>
                </a:cubicBezTo>
                <a:cubicBezTo>
                  <a:pt x="5273676" y="209586"/>
                  <a:pt x="5387976" y="34961"/>
                  <a:pt x="5486401" y="38136"/>
                </a:cubicBezTo>
                <a:cubicBezTo>
                  <a:pt x="5584826" y="41311"/>
                  <a:pt x="5641975" y="225461"/>
                  <a:pt x="5753102" y="228636"/>
                </a:cubicBezTo>
                <a:cubicBezTo>
                  <a:pt x="5864227" y="231811"/>
                  <a:pt x="6038850" y="60361"/>
                  <a:pt x="6153151" y="57186"/>
                </a:cubicBezTo>
                <a:cubicBezTo>
                  <a:pt x="6267451" y="54011"/>
                  <a:pt x="6330951" y="215936"/>
                  <a:pt x="6438900" y="209586"/>
                </a:cubicBezTo>
                <a:cubicBezTo>
                  <a:pt x="6546851" y="203236"/>
                  <a:pt x="6683375" y="19086"/>
                  <a:pt x="6800850" y="19086"/>
                </a:cubicBezTo>
                <a:cubicBezTo>
                  <a:pt x="6918325" y="19086"/>
                  <a:pt x="7035801" y="209586"/>
                  <a:pt x="7143750" y="209586"/>
                </a:cubicBezTo>
                <a:cubicBezTo>
                  <a:pt x="7251700" y="209586"/>
                  <a:pt x="7337426" y="15911"/>
                  <a:pt x="7448550" y="19086"/>
                </a:cubicBezTo>
                <a:cubicBezTo>
                  <a:pt x="7559675" y="22261"/>
                  <a:pt x="7702551" y="231811"/>
                  <a:pt x="7810500" y="228636"/>
                </a:cubicBezTo>
                <a:cubicBezTo>
                  <a:pt x="7918451" y="225461"/>
                  <a:pt x="7991475" y="3211"/>
                  <a:pt x="8096251" y="36"/>
                </a:cubicBezTo>
                <a:close/>
              </a:path>
            </a:pathLst>
          </a:custGeom>
          <a:solidFill>
            <a:srgbClr val="00AAE5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EFDA4AE5-B913-4DAF-8746-C2F75BC5C77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46450" y="3774893"/>
            <a:ext cx="1646085" cy="272495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986939" y="3689987"/>
            <a:ext cx="6409751" cy="2378125"/>
            <a:chOff x="681630" y="3750708"/>
            <a:chExt cx="6409751" cy="2378125"/>
          </a:xfrm>
        </p:grpSpPr>
        <p:grpSp>
          <p:nvGrpSpPr>
            <p:cNvPr id="2" name="组合 1">
              <a:extLst>
                <a:ext uri="{FF2B5EF4-FFF2-40B4-BE49-F238E27FC236}">
                  <a16:creationId xmlns:a16="http://schemas.microsoft.com/office/drawing/2014/main" id="{79FEC2EA-0F7C-496F-A464-DCF3A479486B}"/>
                </a:ext>
              </a:extLst>
            </p:cNvPr>
            <p:cNvGrpSpPr/>
            <p:nvPr/>
          </p:nvGrpSpPr>
          <p:grpSpPr>
            <a:xfrm>
              <a:off x="681630" y="3750708"/>
              <a:ext cx="6409751" cy="2378125"/>
              <a:chOff x="-708537" y="2789684"/>
              <a:chExt cx="4699910" cy="1412641"/>
            </a:xfrm>
          </p:grpSpPr>
          <p:pic>
            <p:nvPicPr>
              <p:cNvPr id="28" name="图片 27">
                <a:extLst>
                  <a:ext uri="{FF2B5EF4-FFF2-40B4-BE49-F238E27FC236}">
                    <a16:creationId xmlns:a16="http://schemas.microsoft.com/office/drawing/2014/main" id="{4F7DBD81-598C-4B76-8285-0B7EC0B3FF0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43292"/>
              <a:stretch/>
            </p:blipFill>
            <p:spPr>
              <a:xfrm flipH="1">
                <a:off x="-708537" y="2789684"/>
                <a:ext cx="1995265" cy="1412641"/>
              </a:xfrm>
              <a:prstGeom prst="rect">
                <a:avLst/>
              </a:prstGeom>
            </p:spPr>
          </p:pic>
          <p:pic>
            <p:nvPicPr>
              <p:cNvPr id="29" name="图片 28">
                <a:extLst>
                  <a:ext uri="{FF2B5EF4-FFF2-40B4-BE49-F238E27FC236}">
                    <a16:creationId xmlns:a16="http://schemas.microsoft.com/office/drawing/2014/main" id="{E19C2935-7DA6-4EFF-9352-59BC96434E4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rightnessContrast bright="4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207456" y="2789684"/>
                <a:ext cx="2783917" cy="1412641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4089563" y="4107362"/>
                  <a:ext cx="2318327" cy="127208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 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400" b="1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den>
                        </m:f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4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89563" y="4107362"/>
                  <a:ext cx="2318327" cy="127208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/>
          <p:cNvGrpSpPr/>
          <p:nvPr/>
        </p:nvGrpSpPr>
        <p:grpSpPr>
          <a:xfrm>
            <a:off x="4705396" y="237003"/>
            <a:ext cx="1912922" cy="2415801"/>
            <a:chOff x="6414742" y="256943"/>
            <a:chExt cx="1912922" cy="2415801"/>
          </a:xfrm>
        </p:grpSpPr>
        <p:pic>
          <p:nvPicPr>
            <p:cNvPr id="27" name="图片 28">
              <a:extLst>
                <a:ext uri="{FF2B5EF4-FFF2-40B4-BE49-F238E27FC236}">
                  <a16:creationId xmlns:a16="http://schemas.microsoft.com/office/drawing/2014/main" id="{E19C2935-7DA6-4EFF-9352-59BC96434E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414742" y="256943"/>
              <a:ext cx="1912922" cy="241580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6610238" y="666383"/>
                  <a:ext cx="1305935" cy="127567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4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20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4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</m:den>
                        </m:f>
                      </m:oMath>
                    </m:oMathPara>
                  </a14:m>
                  <a:endPara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10238" y="666383"/>
                  <a:ext cx="1305935" cy="127567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/>
          <p:cNvGrpSpPr/>
          <p:nvPr/>
        </p:nvGrpSpPr>
        <p:grpSpPr>
          <a:xfrm>
            <a:off x="2592987" y="268428"/>
            <a:ext cx="1912922" cy="2415801"/>
            <a:chOff x="8629954" y="256943"/>
            <a:chExt cx="1912922" cy="2415801"/>
          </a:xfrm>
        </p:grpSpPr>
        <p:pic>
          <p:nvPicPr>
            <p:cNvPr id="30" name="图片 28">
              <a:extLst>
                <a:ext uri="{FF2B5EF4-FFF2-40B4-BE49-F238E27FC236}">
                  <a16:creationId xmlns:a16="http://schemas.microsoft.com/office/drawing/2014/main" id="{E19C2935-7DA6-4EFF-9352-59BC96434E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629954" y="256943"/>
              <a:ext cx="1912922" cy="241580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8855715" y="605867"/>
                  <a:ext cx="1346010" cy="127567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. 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4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44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4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den>
                        </m:f>
                      </m:oMath>
                    </m:oMathPara>
                  </a14:m>
                  <a:endPara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55715" y="605867"/>
                  <a:ext cx="1346010" cy="1275670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4" name="图片 58">
            <a:extLst>
              <a:ext uri="{FF2B5EF4-FFF2-40B4-BE49-F238E27FC236}">
                <a16:creationId xmlns:a16="http://schemas.microsoft.com/office/drawing/2014/main" id="{D06D07B8-9712-42D2-847E-497104A0C81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2876" y="2808275"/>
            <a:ext cx="1544245" cy="960100"/>
          </a:xfrm>
          <a:prstGeom prst="rect">
            <a:avLst/>
          </a:prstGeom>
        </p:spPr>
      </p:pic>
      <p:pic>
        <p:nvPicPr>
          <p:cNvPr id="35" name="图片 59">
            <a:extLst>
              <a:ext uri="{FF2B5EF4-FFF2-40B4-BE49-F238E27FC236}">
                <a16:creationId xmlns:a16="http://schemas.microsoft.com/office/drawing/2014/main" id="{178B695F-615F-4800-8E59-D7B6EC1474F9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96696" y="1322786"/>
            <a:ext cx="1396767" cy="868409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9497144" y="237002"/>
            <a:ext cx="1912922" cy="2415801"/>
            <a:chOff x="8629954" y="256943"/>
            <a:chExt cx="1912922" cy="2415801"/>
          </a:xfrm>
        </p:grpSpPr>
        <p:pic>
          <p:nvPicPr>
            <p:cNvPr id="37" name="图片 28">
              <a:extLst>
                <a:ext uri="{FF2B5EF4-FFF2-40B4-BE49-F238E27FC236}">
                  <a16:creationId xmlns:a16="http://schemas.microsoft.com/office/drawing/2014/main" id="{E19C2935-7DA6-4EFF-9352-59BC96434E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629954" y="256943"/>
              <a:ext cx="1912922" cy="241580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8831007" y="668597"/>
                  <a:ext cx="1326773" cy="127124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4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20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4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den>
                        </m:f>
                      </m:oMath>
                    </m:oMathPara>
                  </a14:m>
                  <a:endPara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31007" y="668597"/>
                  <a:ext cx="1326773" cy="1271245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9" name="图片 22">
            <a:extLst>
              <a:ext uri="{FF2B5EF4-FFF2-40B4-BE49-F238E27FC236}">
                <a16:creationId xmlns:a16="http://schemas.microsoft.com/office/drawing/2014/main" id="{D39E90F7-EF2A-41EE-8CB6-93942322CE24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4435" y="2100587"/>
            <a:ext cx="1646085" cy="4909376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7101270" y="268429"/>
            <a:ext cx="1912922" cy="2415801"/>
            <a:chOff x="7101270" y="268429"/>
            <a:chExt cx="1912922" cy="2415801"/>
          </a:xfrm>
        </p:grpSpPr>
        <p:pic>
          <p:nvPicPr>
            <p:cNvPr id="26" name="图片 28">
              <a:extLst>
                <a:ext uri="{FF2B5EF4-FFF2-40B4-BE49-F238E27FC236}">
                  <a16:creationId xmlns:a16="http://schemas.microsoft.com/office/drawing/2014/main" id="{E19C2935-7DA6-4EFF-9352-59BC96434E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101270" y="268429"/>
              <a:ext cx="1912922" cy="241580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7455522" y="617352"/>
                  <a:ext cx="942053" cy="127567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4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4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den>
                        </m:f>
                      </m:oMath>
                    </m:oMathPara>
                  </a14:m>
                  <a:endPara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55522" y="617352"/>
                  <a:ext cx="942053" cy="1275670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320423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xe-lua-chay-va-bam-coi-www_nhacchuongvui_com (chin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2.22222E-6 L 0.47968 0.48565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84" y="2428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du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5FB8F193-6019-4884-9664-8B39994C8C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315" y="5262271"/>
            <a:ext cx="11378846" cy="1745641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693B8F90-7060-4FAA-BB6E-913CF13466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315" y="5262271"/>
            <a:ext cx="11378846" cy="1741129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75C979CE-849B-4CAC-B125-650507AB33A3}"/>
              </a:ext>
            </a:extLst>
          </p:cNvPr>
          <p:cNvGrpSpPr/>
          <p:nvPr/>
        </p:nvGrpSpPr>
        <p:grpSpPr>
          <a:xfrm>
            <a:off x="-1026129" y="-1002321"/>
            <a:ext cx="2478651" cy="2478651"/>
            <a:chOff x="14658975" y="-3295650"/>
            <a:chExt cx="3200400" cy="3200400"/>
          </a:xfrm>
        </p:grpSpPr>
        <p:sp>
          <p:nvSpPr>
            <p:cNvPr id="8" name="星形: 十二角 19">
              <a:extLst>
                <a:ext uri="{FF2B5EF4-FFF2-40B4-BE49-F238E27FC236}">
                  <a16:creationId xmlns:a16="http://schemas.microsoft.com/office/drawing/2014/main" id="{2AA2F5DD-640F-4CF8-8AAD-E771F7B36125}"/>
                </a:ext>
              </a:extLst>
            </p:cNvPr>
            <p:cNvSpPr/>
            <p:nvPr/>
          </p:nvSpPr>
          <p:spPr>
            <a:xfrm>
              <a:off x="14658975" y="-3295650"/>
              <a:ext cx="3200400" cy="3200400"/>
            </a:xfrm>
            <a:custGeom>
              <a:avLst/>
              <a:gdLst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200400" h="3200400">
                  <a:moveTo>
                    <a:pt x="0" y="1600200"/>
                  </a:moveTo>
                  <a:cubicBezTo>
                    <a:pt x="149434" y="1436357"/>
                    <a:pt x="260768" y="1356333"/>
                    <a:pt x="448302" y="1291550"/>
                  </a:cubicBezTo>
                  <a:cubicBezTo>
                    <a:pt x="294130" y="1112493"/>
                    <a:pt x="254258" y="1024877"/>
                    <a:pt x="214386" y="800100"/>
                  </a:cubicBezTo>
                  <a:cubicBezTo>
                    <a:pt x="395241" y="724757"/>
                    <a:pt x="537997" y="740855"/>
                    <a:pt x="756952" y="756952"/>
                  </a:cubicBezTo>
                  <a:cubicBezTo>
                    <a:pt x="756095" y="576097"/>
                    <a:pt x="739997" y="418101"/>
                    <a:pt x="800100" y="214386"/>
                  </a:cubicBezTo>
                  <a:cubicBezTo>
                    <a:pt x="1032497" y="292358"/>
                    <a:pt x="1127733" y="332230"/>
                    <a:pt x="1291550" y="448302"/>
                  </a:cubicBezTo>
                  <a:cubicBezTo>
                    <a:pt x="1394433" y="253148"/>
                    <a:pt x="1451597" y="157054"/>
                    <a:pt x="1600200" y="0"/>
                  </a:cubicBezTo>
                  <a:cubicBezTo>
                    <a:pt x="1741183" y="157054"/>
                    <a:pt x="1821207" y="230288"/>
                    <a:pt x="1908850" y="448302"/>
                  </a:cubicBezTo>
                  <a:cubicBezTo>
                    <a:pt x="2103147" y="309370"/>
                    <a:pt x="2152663" y="269498"/>
                    <a:pt x="2400300" y="214386"/>
                  </a:cubicBezTo>
                  <a:cubicBezTo>
                    <a:pt x="2460403" y="433341"/>
                    <a:pt x="2482405" y="522757"/>
                    <a:pt x="2443448" y="756952"/>
                  </a:cubicBezTo>
                  <a:cubicBezTo>
                    <a:pt x="2685263" y="725615"/>
                    <a:pt x="2767059" y="717137"/>
                    <a:pt x="2986014" y="800100"/>
                  </a:cubicBezTo>
                  <a:cubicBezTo>
                    <a:pt x="2930902" y="1017257"/>
                    <a:pt x="2913890" y="1104873"/>
                    <a:pt x="2752098" y="1291550"/>
                  </a:cubicBezTo>
                  <a:cubicBezTo>
                    <a:pt x="2985352" y="1371573"/>
                    <a:pt x="3058586" y="1451597"/>
                    <a:pt x="3200400" y="1600200"/>
                  </a:cubicBezTo>
                  <a:cubicBezTo>
                    <a:pt x="3058586" y="1771663"/>
                    <a:pt x="2947252" y="1828827"/>
                    <a:pt x="2752098" y="1908850"/>
                  </a:cubicBezTo>
                  <a:cubicBezTo>
                    <a:pt x="2883410" y="2103147"/>
                    <a:pt x="2953762" y="2198383"/>
                    <a:pt x="2986014" y="2400300"/>
                  </a:cubicBezTo>
                  <a:cubicBezTo>
                    <a:pt x="2774679" y="2483263"/>
                    <a:pt x="2631923" y="2467165"/>
                    <a:pt x="2443448" y="2443448"/>
                  </a:cubicBezTo>
                  <a:cubicBezTo>
                    <a:pt x="2474785" y="2692883"/>
                    <a:pt x="2475643" y="2751819"/>
                    <a:pt x="2400300" y="2986014"/>
                  </a:cubicBezTo>
                  <a:cubicBezTo>
                    <a:pt x="2160283" y="2938522"/>
                    <a:pt x="2087907" y="2898650"/>
                    <a:pt x="1908850" y="2752098"/>
                  </a:cubicBezTo>
                  <a:cubicBezTo>
                    <a:pt x="1851687" y="2962492"/>
                    <a:pt x="1771663" y="3035726"/>
                    <a:pt x="1600200" y="3200400"/>
                  </a:cubicBezTo>
                  <a:cubicBezTo>
                    <a:pt x="1436357" y="3058586"/>
                    <a:pt x="1371573" y="2939632"/>
                    <a:pt x="1291550" y="2752098"/>
                  </a:cubicBezTo>
                  <a:cubicBezTo>
                    <a:pt x="1120113" y="2906270"/>
                    <a:pt x="1002017" y="2938522"/>
                    <a:pt x="800100" y="2986014"/>
                  </a:cubicBezTo>
                  <a:cubicBezTo>
                    <a:pt x="732377" y="2759439"/>
                    <a:pt x="748475" y="2647163"/>
                    <a:pt x="756952" y="2443448"/>
                  </a:cubicBezTo>
                  <a:cubicBezTo>
                    <a:pt x="530377" y="2467165"/>
                    <a:pt x="425721" y="2475643"/>
                    <a:pt x="214386" y="2400300"/>
                  </a:cubicBezTo>
                  <a:cubicBezTo>
                    <a:pt x="254258" y="2183143"/>
                    <a:pt x="324610" y="2072667"/>
                    <a:pt x="448302" y="1908850"/>
                  </a:cubicBezTo>
                  <a:cubicBezTo>
                    <a:pt x="222668" y="1813587"/>
                    <a:pt x="126574" y="1733563"/>
                    <a:pt x="0" y="1600200"/>
                  </a:cubicBezTo>
                  <a:close/>
                </a:path>
              </a:pathLst>
            </a:custGeom>
            <a:solidFill>
              <a:srgbClr val="FBA31E"/>
            </a:solidFill>
            <a:ln>
              <a:noFill/>
            </a:ln>
            <a:effectLst>
              <a:outerShdw blurRad="165100" sx="102000" sy="102000" algn="c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B931F284-F319-4FE2-AE4E-E15788D4E89A}"/>
                </a:ext>
              </a:extLst>
            </p:cNvPr>
            <p:cNvSpPr/>
            <p:nvPr/>
          </p:nvSpPr>
          <p:spPr>
            <a:xfrm>
              <a:off x="15089505" y="-2865120"/>
              <a:ext cx="2339340" cy="2339340"/>
            </a:xfrm>
            <a:prstGeom prst="ellipse">
              <a:avLst/>
            </a:prstGeom>
            <a:solidFill>
              <a:srgbClr val="F9CC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" name="任意多边形: 形状 2">
            <a:extLst>
              <a:ext uri="{FF2B5EF4-FFF2-40B4-BE49-F238E27FC236}">
                <a16:creationId xmlns:a16="http://schemas.microsoft.com/office/drawing/2014/main" id="{2194ED35-BBCA-42F1-8297-E0648C2F79FD}"/>
              </a:ext>
            </a:extLst>
          </p:cNvPr>
          <p:cNvSpPr/>
          <p:nvPr/>
        </p:nvSpPr>
        <p:spPr>
          <a:xfrm>
            <a:off x="-137637" y="6239562"/>
            <a:ext cx="12192000" cy="1508125"/>
          </a:xfrm>
          <a:custGeom>
            <a:avLst/>
            <a:gdLst>
              <a:gd name="connsiteX0" fmla="*/ 7810500 w 12192000"/>
              <a:gd name="connsiteY0" fmla="*/ 36 h 1508125"/>
              <a:gd name="connsiteX1" fmla="*/ 8153401 w 12192000"/>
              <a:gd name="connsiteY1" fmla="*/ 209586 h 1508125"/>
              <a:gd name="connsiteX2" fmla="*/ 8458200 w 12192000"/>
              <a:gd name="connsiteY2" fmla="*/ 57186 h 1508125"/>
              <a:gd name="connsiteX3" fmla="*/ 8839200 w 12192000"/>
              <a:gd name="connsiteY3" fmla="*/ 247686 h 1508125"/>
              <a:gd name="connsiteX4" fmla="*/ 9124950 w 12192000"/>
              <a:gd name="connsiteY4" fmla="*/ 57186 h 1508125"/>
              <a:gd name="connsiteX5" fmla="*/ 9467850 w 12192000"/>
              <a:gd name="connsiteY5" fmla="*/ 190536 h 1508125"/>
              <a:gd name="connsiteX6" fmla="*/ 9772650 w 12192000"/>
              <a:gd name="connsiteY6" fmla="*/ 57186 h 1508125"/>
              <a:gd name="connsiteX7" fmla="*/ 10153650 w 12192000"/>
              <a:gd name="connsiteY7" fmla="*/ 228636 h 1508125"/>
              <a:gd name="connsiteX8" fmla="*/ 10420350 w 12192000"/>
              <a:gd name="connsiteY8" fmla="*/ 76236 h 1508125"/>
              <a:gd name="connsiteX9" fmla="*/ 10820400 w 12192000"/>
              <a:gd name="connsiteY9" fmla="*/ 228636 h 1508125"/>
              <a:gd name="connsiteX10" fmla="*/ 11106150 w 12192000"/>
              <a:gd name="connsiteY10" fmla="*/ 38136 h 1508125"/>
              <a:gd name="connsiteX11" fmla="*/ 11487150 w 12192000"/>
              <a:gd name="connsiteY11" fmla="*/ 209586 h 1508125"/>
              <a:gd name="connsiteX12" fmla="*/ 11734800 w 12192000"/>
              <a:gd name="connsiteY12" fmla="*/ 57186 h 1508125"/>
              <a:gd name="connsiteX13" fmla="*/ 12190326 w 12192000"/>
              <a:gd name="connsiteY13" fmla="*/ 197047 h 1508125"/>
              <a:gd name="connsiteX14" fmla="*/ 12192000 w 12192000"/>
              <a:gd name="connsiteY14" fmla="*/ 199031 h 1508125"/>
              <a:gd name="connsiteX15" fmla="*/ 12192000 w 12192000"/>
              <a:gd name="connsiteY15" fmla="*/ 1508125 h 1508125"/>
              <a:gd name="connsiteX16" fmla="*/ 0 w 12192000"/>
              <a:gd name="connsiteY16" fmla="*/ 1508125 h 1508125"/>
              <a:gd name="connsiteX17" fmla="*/ 0 w 12192000"/>
              <a:gd name="connsiteY17" fmla="*/ 61356 h 1508125"/>
              <a:gd name="connsiteX18" fmla="*/ 18604 w 12192000"/>
              <a:gd name="connsiteY18" fmla="*/ 65428 h 1508125"/>
              <a:gd name="connsiteX19" fmla="*/ 323850 w 12192000"/>
              <a:gd name="connsiteY19" fmla="*/ 209586 h 1508125"/>
              <a:gd name="connsiteX20" fmla="*/ 628650 w 12192000"/>
              <a:gd name="connsiteY20" fmla="*/ 76236 h 1508125"/>
              <a:gd name="connsiteX21" fmla="*/ 1028700 w 12192000"/>
              <a:gd name="connsiteY21" fmla="*/ 209586 h 1508125"/>
              <a:gd name="connsiteX22" fmla="*/ 1295400 w 12192000"/>
              <a:gd name="connsiteY22" fmla="*/ 38136 h 1508125"/>
              <a:gd name="connsiteX23" fmla="*/ 1638300 w 12192000"/>
              <a:gd name="connsiteY23" fmla="*/ 247686 h 1508125"/>
              <a:gd name="connsiteX24" fmla="*/ 1943100 w 12192000"/>
              <a:gd name="connsiteY24" fmla="*/ 57186 h 1508125"/>
              <a:gd name="connsiteX25" fmla="*/ 2305051 w 12192000"/>
              <a:gd name="connsiteY25" fmla="*/ 266736 h 1508125"/>
              <a:gd name="connsiteX26" fmla="*/ 2571750 w 12192000"/>
              <a:gd name="connsiteY26" fmla="*/ 76236 h 1508125"/>
              <a:gd name="connsiteX27" fmla="*/ 2933700 w 12192000"/>
              <a:gd name="connsiteY27" fmla="*/ 266736 h 1508125"/>
              <a:gd name="connsiteX28" fmla="*/ 3257550 w 12192000"/>
              <a:gd name="connsiteY28" fmla="*/ 95286 h 1508125"/>
              <a:gd name="connsiteX29" fmla="*/ 3619500 w 12192000"/>
              <a:gd name="connsiteY29" fmla="*/ 247686 h 1508125"/>
              <a:gd name="connsiteX30" fmla="*/ 3886200 w 12192000"/>
              <a:gd name="connsiteY30" fmla="*/ 38136 h 1508125"/>
              <a:gd name="connsiteX31" fmla="*/ 4267201 w 12192000"/>
              <a:gd name="connsiteY31" fmla="*/ 190536 h 1508125"/>
              <a:gd name="connsiteX32" fmla="*/ 4533902 w 12192000"/>
              <a:gd name="connsiteY32" fmla="*/ 38136 h 1508125"/>
              <a:gd name="connsiteX33" fmla="*/ 4876801 w 12192000"/>
              <a:gd name="connsiteY33" fmla="*/ 209586 h 1508125"/>
              <a:gd name="connsiteX34" fmla="*/ 5200652 w 12192000"/>
              <a:gd name="connsiteY34" fmla="*/ 38136 h 1508125"/>
              <a:gd name="connsiteX35" fmla="*/ 5467352 w 12192000"/>
              <a:gd name="connsiteY35" fmla="*/ 228636 h 1508125"/>
              <a:gd name="connsiteX36" fmla="*/ 5867402 w 12192000"/>
              <a:gd name="connsiteY36" fmla="*/ 57186 h 1508125"/>
              <a:gd name="connsiteX37" fmla="*/ 6153151 w 12192000"/>
              <a:gd name="connsiteY37" fmla="*/ 209586 h 1508125"/>
              <a:gd name="connsiteX38" fmla="*/ 6515101 w 12192000"/>
              <a:gd name="connsiteY38" fmla="*/ 19086 h 1508125"/>
              <a:gd name="connsiteX39" fmla="*/ 6858000 w 12192000"/>
              <a:gd name="connsiteY39" fmla="*/ 209586 h 1508125"/>
              <a:gd name="connsiteX40" fmla="*/ 7162800 w 12192000"/>
              <a:gd name="connsiteY40" fmla="*/ 19086 h 1508125"/>
              <a:gd name="connsiteX41" fmla="*/ 7524750 w 12192000"/>
              <a:gd name="connsiteY41" fmla="*/ 228636 h 1508125"/>
              <a:gd name="connsiteX42" fmla="*/ 7810500 w 12192000"/>
              <a:gd name="connsiteY42" fmla="*/ 36 h 150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2192000" h="1508125">
                <a:moveTo>
                  <a:pt x="7810500" y="36"/>
                </a:moveTo>
                <a:cubicBezTo>
                  <a:pt x="7915276" y="-3139"/>
                  <a:pt x="8045450" y="200061"/>
                  <a:pt x="8153401" y="209586"/>
                </a:cubicBezTo>
                <a:cubicBezTo>
                  <a:pt x="8261350" y="219111"/>
                  <a:pt x="8343900" y="50836"/>
                  <a:pt x="8458200" y="57186"/>
                </a:cubicBezTo>
                <a:cubicBezTo>
                  <a:pt x="8572500" y="63536"/>
                  <a:pt x="8728075" y="247686"/>
                  <a:pt x="8839200" y="247686"/>
                </a:cubicBezTo>
                <a:cubicBezTo>
                  <a:pt x="8950325" y="247686"/>
                  <a:pt x="9020175" y="66711"/>
                  <a:pt x="9124950" y="57186"/>
                </a:cubicBezTo>
                <a:cubicBezTo>
                  <a:pt x="9229725" y="47661"/>
                  <a:pt x="9359900" y="190536"/>
                  <a:pt x="9467850" y="190536"/>
                </a:cubicBezTo>
                <a:cubicBezTo>
                  <a:pt x="9575800" y="190536"/>
                  <a:pt x="9658350" y="50836"/>
                  <a:pt x="9772650" y="57186"/>
                </a:cubicBezTo>
                <a:cubicBezTo>
                  <a:pt x="9886950" y="63536"/>
                  <a:pt x="10045700" y="225461"/>
                  <a:pt x="10153650" y="228636"/>
                </a:cubicBezTo>
                <a:cubicBezTo>
                  <a:pt x="10261600" y="231811"/>
                  <a:pt x="10309225" y="76236"/>
                  <a:pt x="10420350" y="76236"/>
                </a:cubicBezTo>
                <a:cubicBezTo>
                  <a:pt x="10531475" y="76236"/>
                  <a:pt x="10706100" y="234986"/>
                  <a:pt x="10820400" y="228636"/>
                </a:cubicBezTo>
                <a:cubicBezTo>
                  <a:pt x="10934700" y="222286"/>
                  <a:pt x="10995025" y="41311"/>
                  <a:pt x="11106150" y="38136"/>
                </a:cubicBezTo>
                <a:cubicBezTo>
                  <a:pt x="11217275" y="34961"/>
                  <a:pt x="11382375" y="206411"/>
                  <a:pt x="11487150" y="209586"/>
                </a:cubicBezTo>
                <a:cubicBezTo>
                  <a:pt x="11591925" y="212761"/>
                  <a:pt x="11607800" y="47661"/>
                  <a:pt x="11734800" y="57186"/>
                </a:cubicBezTo>
                <a:cubicBezTo>
                  <a:pt x="11845925" y="65521"/>
                  <a:pt x="12044561" y="56839"/>
                  <a:pt x="12190326" y="197047"/>
                </a:cubicBezTo>
                <a:lnTo>
                  <a:pt x="12192000" y="199031"/>
                </a:lnTo>
                <a:lnTo>
                  <a:pt x="12192000" y="1508125"/>
                </a:lnTo>
                <a:lnTo>
                  <a:pt x="0" y="1508125"/>
                </a:lnTo>
                <a:lnTo>
                  <a:pt x="0" y="61356"/>
                </a:lnTo>
                <a:lnTo>
                  <a:pt x="18604" y="65428"/>
                </a:lnTo>
                <a:cubicBezTo>
                  <a:pt x="110629" y="97072"/>
                  <a:pt x="229394" y="206808"/>
                  <a:pt x="323850" y="209586"/>
                </a:cubicBezTo>
                <a:cubicBezTo>
                  <a:pt x="431800" y="212761"/>
                  <a:pt x="511175" y="76236"/>
                  <a:pt x="628650" y="76236"/>
                </a:cubicBezTo>
                <a:cubicBezTo>
                  <a:pt x="746125" y="76236"/>
                  <a:pt x="917575" y="215936"/>
                  <a:pt x="1028700" y="209586"/>
                </a:cubicBezTo>
                <a:cubicBezTo>
                  <a:pt x="1139825" y="203236"/>
                  <a:pt x="1193800" y="31786"/>
                  <a:pt x="1295400" y="38136"/>
                </a:cubicBezTo>
                <a:cubicBezTo>
                  <a:pt x="1397000" y="44486"/>
                  <a:pt x="1530350" y="244511"/>
                  <a:pt x="1638300" y="247686"/>
                </a:cubicBezTo>
                <a:cubicBezTo>
                  <a:pt x="1746250" y="250861"/>
                  <a:pt x="1831976" y="54011"/>
                  <a:pt x="1943100" y="57186"/>
                </a:cubicBezTo>
                <a:cubicBezTo>
                  <a:pt x="2054225" y="60361"/>
                  <a:pt x="2200276" y="263561"/>
                  <a:pt x="2305051" y="266736"/>
                </a:cubicBezTo>
                <a:cubicBezTo>
                  <a:pt x="2409825" y="269911"/>
                  <a:pt x="2466976" y="76236"/>
                  <a:pt x="2571750" y="76236"/>
                </a:cubicBezTo>
                <a:cubicBezTo>
                  <a:pt x="2676525" y="76236"/>
                  <a:pt x="2819401" y="263561"/>
                  <a:pt x="2933700" y="266736"/>
                </a:cubicBezTo>
                <a:cubicBezTo>
                  <a:pt x="3048000" y="269911"/>
                  <a:pt x="3143251" y="98461"/>
                  <a:pt x="3257550" y="95286"/>
                </a:cubicBezTo>
                <a:cubicBezTo>
                  <a:pt x="3371850" y="92111"/>
                  <a:pt x="3514726" y="257211"/>
                  <a:pt x="3619500" y="247686"/>
                </a:cubicBezTo>
                <a:cubicBezTo>
                  <a:pt x="3724275" y="238161"/>
                  <a:pt x="3778252" y="47661"/>
                  <a:pt x="3886200" y="38136"/>
                </a:cubicBezTo>
                <a:cubicBezTo>
                  <a:pt x="3994150" y="28611"/>
                  <a:pt x="4159251" y="190536"/>
                  <a:pt x="4267201" y="190536"/>
                </a:cubicBezTo>
                <a:cubicBezTo>
                  <a:pt x="4375153" y="190536"/>
                  <a:pt x="4432302" y="34961"/>
                  <a:pt x="4533902" y="38136"/>
                </a:cubicBezTo>
                <a:cubicBezTo>
                  <a:pt x="4635501" y="41311"/>
                  <a:pt x="4765676" y="209586"/>
                  <a:pt x="4876801" y="209586"/>
                </a:cubicBezTo>
                <a:cubicBezTo>
                  <a:pt x="4987926" y="209586"/>
                  <a:pt x="5102227" y="34961"/>
                  <a:pt x="5200652" y="38136"/>
                </a:cubicBezTo>
                <a:cubicBezTo>
                  <a:pt x="5299077" y="41311"/>
                  <a:pt x="5356226" y="225461"/>
                  <a:pt x="5467352" y="228636"/>
                </a:cubicBezTo>
                <a:cubicBezTo>
                  <a:pt x="5578476" y="231811"/>
                  <a:pt x="5753102" y="60361"/>
                  <a:pt x="5867402" y="57186"/>
                </a:cubicBezTo>
                <a:cubicBezTo>
                  <a:pt x="5981700" y="54011"/>
                  <a:pt x="6045200" y="215936"/>
                  <a:pt x="6153151" y="209586"/>
                </a:cubicBezTo>
                <a:cubicBezTo>
                  <a:pt x="6261101" y="203236"/>
                  <a:pt x="6397625" y="19086"/>
                  <a:pt x="6515101" y="19086"/>
                </a:cubicBezTo>
                <a:cubicBezTo>
                  <a:pt x="6632576" y="19086"/>
                  <a:pt x="6750051" y="209586"/>
                  <a:pt x="6858000" y="209586"/>
                </a:cubicBezTo>
                <a:cubicBezTo>
                  <a:pt x="6965951" y="209586"/>
                  <a:pt x="7051675" y="15911"/>
                  <a:pt x="7162800" y="19086"/>
                </a:cubicBezTo>
                <a:cubicBezTo>
                  <a:pt x="7273926" y="22261"/>
                  <a:pt x="7416800" y="231811"/>
                  <a:pt x="7524750" y="228636"/>
                </a:cubicBezTo>
                <a:cubicBezTo>
                  <a:pt x="7632701" y="225461"/>
                  <a:pt x="7705726" y="3211"/>
                  <a:pt x="7810500" y="36"/>
                </a:cubicBezTo>
                <a:close/>
              </a:path>
            </a:pathLst>
          </a:custGeom>
          <a:solidFill>
            <a:srgbClr val="CAEFFB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id="{07520E4D-2FC0-4D68-8123-FBBB2C5C0E97}"/>
              </a:ext>
            </a:extLst>
          </p:cNvPr>
          <p:cNvSpPr/>
          <p:nvPr/>
        </p:nvSpPr>
        <p:spPr>
          <a:xfrm>
            <a:off x="-137637" y="6506262"/>
            <a:ext cx="12192000" cy="1241425"/>
          </a:xfrm>
          <a:custGeom>
            <a:avLst/>
            <a:gdLst>
              <a:gd name="connsiteX0" fmla="*/ 8096251 w 12192000"/>
              <a:gd name="connsiteY0" fmla="*/ 36 h 1241425"/>
              <a:gd name="connsiteX1" fmla="*/ 8439150 w 12192000"/>
              <a:gd name="connsiteY1" fmla="*/ 209586 h 1241425"/>
              <a:gd name="connsiteX2" fmla="*/ 8743950 w 12192000"/>
              <a:gd name="connsiteY2" fmla="*/ 57186 h 1241425"/>
              <a:gd name="connsiteX3" fmla="*/ 9124950 w 12192000"/>
              <a:gd name="connsiteY3" fmla="*/ 247686 h 1241425"/>
              <a:gd name="connsiteX4" fmla="*/ 9410700 w 12192000"/>
              <a:gd name="connsiteY4" fmla="*/ 57186 h 1241425"/>
              <a:gd name="connsiteX5" fmla="*/ 9753600 w 12192000"/>
              <a:gd name="connsiteY5" fmla="*/ 190536 h 1241425"/>
              <a:gd name="connsiteX6" fmla="*/ 10058400 w 12192000"/>
              <a:gd name="connsiteY6" fmla="*/ 57186 h 1241425"/>
              <a:gd name="connsiteX7" fmla="*/ 10439400 w 12192000"/>
              <a:gd name="connsiteY7" fmla="*/ 228636 h 1241425"/>
              <a:gd name="connsiteX8" fmla="*/ 10706100 w 12192000"/>
              <a:gd name="connsiteY8" fmla="*/ 76236 h 1241425"/>
              <a:gd name="connsiteX9" fmla="*/ 11106150 w 12192000"/>
              <a:gd name="connsiteY9" fmla="*/ 228636 h 1241425"/>
              <a:gd name="connsiteX10" fmla="*/ 11391900 w 12192000"/>
              <a:gd name="connsiteY10" fmla="*/ 38136 h 1241425"/>
              <a:gd name="connsiteX11" fmla="*/ 11772900 w 12192000"/>
              <a:gd name="connsiteY11" fmla="*/ 209586 h 1241425"/>
              <a:gd name="connsiteX12" fmla="*/ 12020550 w 12192000"/>
              <a:gd name="connsiteY12" fmla="*/ 57186 h 1241425"/>
              <a:gd name="connsiteX13" fmla="*/ 12133957 w 12192000"/>
              <a:gd name="connsiteY13" fmla="*/ 64032 h 1241425"/>
              <a:gd name="connsiteX14" fmla="*/ 12192000 w 12192000"/>
              <a:gd name="connsiteY14" fmla="*/ 70611 h 1241425"/>
              <a:gd name="connsiteX15" fmla="*/ 12192000 w 12192000"/>
              <a:gd name="connsiteY15" fmla="*/ 1241425 h 1241425"/>
              <a:gd name="connsiteX16" fmla="*/ 0 w 12192000"/>
              <a:gd name="connsiteY16" fmla="*/ 1241425 h 1241425"/>
              <a:gd name="connsiteX17" fmla="*/ 0 w 12192000"/>
              <a:gd name="connsiteY17" fmla="*/ 191021 h 1241425"/>
              <a:gd name="connsiteX18" fmla="*/ 38100 w 12192000"/>
              <a:gd name="connsiteY18" fmla="*/ 171486 h 1241425"/>
              <a:gd name="connsiteX19" fmla="*/ 266700 w 12192000"/>
              <a:gd name="connsiteY19" fmla="*/ 57186 h 1241425"/>
              <a:gd name="connsiteX20" fmla="*/ 609600 w 12192000"/>
              <a:gd name="connsiteY20" fmla="*/ 209586 h 1241425"/>
              <a:gd name="connsiteX21" fmla="*/ 914400 w 12192000"/>
              <a:gd name="connsiteY21" fmla="*/ 76236 h 1241425"/>
              <a:gd name="connsiteX22" fmla="*/ 1314450 w 12192000"/>
              <a:gd name="connsiteY22" fmla="*/ 209586 h 1241425"/>
              <a:gd name="connsiteX23" fmla="*/ 1581150 w 12192000"/>
              <a:gd name="connsiteY23" fmla="*/ 38136 h 1241425"/>
              <a:gd name="connsiteX24" fmla="*/ 1924050 w 12192000"/>
              <a:gd name="connsiteY24" fmla="*/ 247686 h 1241425"/>
              <a:gd name="connsiteX25" fmla="*/ 2228850 w 12192000"/>
              <a:gd name="connsiteY25" fmla="*/ 57186 h 1241425"/>
              <a:gd name="connsiteX26" fmla="*/ 2590800 w 12192000"/>
              <a:gd name="connsiteY26" fmla="*/ 266736 h 1241425"/>
              <a:gd name="connsiteX27" fmla="*/ 2857501 w 12192000"/>
              <a:gd name="connsiteY27" fmla="*/ 76236 h 1241425"/>
              <a:gd name="connsiteX28" fmla="*/ 3219450 w 12192000"/>
              <a:gd name="connsiteY28" fmla="*/ 266736 h 1241425"/>
              <a:gd name="connsiteX29" fmla="*/ 3543300 w 12192000"/>
              <a:gd name="connsiteY29" fmla="*/ 95286 h 1241425"/>
              <a:gd name="connsiteX30" fmla="*/ 3905250 w 12192000"/>
              <a:gd name="connsiteY30" fmla="*/ 247686 h 1241425"/>
              <a:gd name="connsiteX31" fmla="*/ 4171951 w 12192000"/>
              <a:gd name="connsiteY31" fmla="*/ 38136 h 1241425"/>
              <a:gd name="connsiteX32" fmla="*/ 4552951 w 12192000"/>
              <a:gd name="connsiteY32" fmla="*/ 190536 h 1241425"/>
              <a:gd name="connsiteX33" fmla="*/ 4819651 w 12192000"/>
              <a:gd name="connsiteY33" fmla="*/ 38136 h 1241425"/>
              <a:gd name="connsiteX34" fmla="*/ 5162552 w 12192000"/>
              <a:gd name="connsiteY34" fmla="*/ 209586 h 1241425"/>
              <a:gd name="connsiteX35" fmla="*/ 5486401 w 12192000"/>
              <a:gd name="connsiteY35" fmla="*/ 38136 h 1241425"/>
              <a:gd name="connsiteX36" fmla="*/ 5753102 w 12192000"/>
              <a:gd name="connsiteY36" fmla="*/ 228636 h 1241425"/>
              <a:gd name="connsiteX37" fmla="*/ 6153151 w 12192000"/>
              <a:gd name="connsiteY37" fmla="*/ 57186 h 1241425"/>
              <a:gd name="connsiteX38" fmla="*/ 6438900 w 12192000"/>
              <a:gd name="connsiteY38" fmla="*/ 209586 h 1241425"/>
              <a:gd name="connsiteX39" fmla="*/ 6800850 w 12192000"/>
              <a:gd name="connsiteY39" fmla="*/ 19086 h 1241425"/>
              <a:gd name="connsiteX40" fmla="*/ 7143750 w 12192000"/>
              <a:gd name="connsiteY40" fmla="*/ 209586 h 1241425"/>
              <a:gd name="connsiteX41" fmla="*/ 7448550 w 12192000"/>
              <a:gd name="connsiteY41" fmla="*/ 19086 h 1241425"/>
              <a:gd name="connsiteX42" fmla="*/ 7810500 w 12192000"/>
              <a:gd name="connsiteY42" fmla="*/ 228636 h 1241425"/>
              <a:gd name="connsiteX43" fmla="*/ 8096251 w 12192000"/>
              <a:gd name="connsiteY43" fmla="*/ 36 h 124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2192000" h="1241425">
                <a:moveTo>
                  <a:pt x="8096251" y="36"/>
                </a:moveTo>
                <a:cubicBezTo>
                  <a:pt x="8201025" y="-3139"/>
                  <a:pt x="8331200" y="200061"/>
                  <a:pt x="8439150" y="209586"/>
                </a:cubicBezTo>
                <a:cubicBezTo>
                  <a:pt x="8547100" y="219111"/>
                  <a:pt x="8629650" y="50836"/>
                  <a:pt x="8743950" y="57186"/>
                </a:cubicBezTo>
                <a:cubicBezTo>
                  <a:pt x="8858250" y="63536"/>
                  <a:pt x="9013825" y="247686"/>
                  <a:pt x="9124950" y="247686"/>
                </a:cubicBezTo>
                <a:cubicBezTo>
                  <a:pt x="9236075" y="247686"/>
                  <a:pt x="9305925" y="66711"/>
                  <a:pt x="9410700" y="57186"/>
                </a:cubicBezTo>
                <a:cubicBezTo>
                  <a:pt x="9515475" y="47661"/>
                  <a:pt x="9645650" y="190536"/>
                  <a:pt x="9753600" y="190536"/>
                </a:cubicBezTo>
                <a:cubicBezTo>
                  <a:pt x="9861550" y="190536"/>
                  <a:pt x="9944100" y="50836"/>
                  <a:pt x="10058400" y="57186"/>
                </a:cubicBezTo>
                <a:cubicBezTo>
                  <a:pt x="10172700" y="63536"/>
                  <a:pt x="10331450" y="225461"/>
                  <a:pt x="10439400" y="228636"/>
                </a:cubicBezTo>
                <a:cubicBezTo>
                  <a:pt x="10547350" y="231811"/>
                  <a:pt x="10594975" y="76236"/>
                  <a:pt x="10706100" y="76236"/>
                </a:cubicBezTo>
                <a:cubicBezTo>
                  <a:pt x="10817225" y="76236"/>
                  <a:pt x="10991850" y="234986"/>
                  <a:pt x="11106150" y="228636"/>
                </a:cubicBezTo>
                <a:cubicBezTo>
                  <a:pt x="11220450" y="222286"/>
                  <a:pt x="11280775" y="41311"/>
                  <a:pt x="11391900" y="38136"/>
                </a:cubicBezTo>
                <a:cubicBezTo>
                  <a:pt x="11503025" y="34961"/>
                  <a:pt x="11668125" y="206411"/>
                  <a:pt x="11772900" y="209586"/>
                </a:cubicBezTo>
                <a:cubicBezTo>
                  <a:pt x="11877675" y="212761"/>
                  <a:pt x="11893550" y="47661"/>
                  <a:pt x="12020550" y="57186"/>
                </a:cubicBezTo>
                <a:cubicBezTo>
                  <a:pt x="12052300" y="59568"/>
                  <a:pt x="12091194" y="60560"/>
                  <a:pt x="12133957" y="64032"/>
                </a:cubicBezTo>
                <a:lnTo>
                  <a:pt x="12192000" y="70611"/>
                </a:lnTo>
                <a:lnTo>
                  <a:pt x="12192000" y="1241425"/>
                </a:lnTo>
                <a:lnTo>
                  <a:pt x="0" y="1241425"/>
                </a:lnTo>
                <a:lnTo>
                  <a:pt x="0" y="191021"/>
                </a:lnTo>
                <a:lnTo>
                  <a:pt x="38100" y="171486"/>
                </a:lnTo>
                <a:cubicBezTo>
                  <a:pt x="168275" y="104811"/>
                  <a:pt x="171450" y="50836"/>
                  <a:pt x="266700" y="57186"/>
                </a:cubicBezTo>
                <a:cubicBezTo>
                  <a:pt x="361950" y="63536"/>
                  <a:pt x="501650" y="206411"/>
                  <a:pt x="609600" y="209586"/>
                </a:cubicBezTo>
                <a:cubicBezTo>
                  <a:pt x="717550" y="212761"/>
                  <a:pt x="796925" y="76236"/>
                  <a:pt x="914400" y="76236"/>
                </a:cubicBezTo>
                <a:cubicBezTo>
                  <a:pt x="1031875" y="76236"/>
                  <a:pt x="1203325" y="215936"/>
                  <a:pt x="1314450" y="209586"/>
                </a:cubicBezTo>
                <a:cubicBezTo>
                  <a:pt x="1425575" y="203236"/>
                  <a:pt x="1479551" y="31786"/>
                  <a:pt x="1581150" y="38136"/>
                </a:cubicBezTo>
                <a:cubicBezTo>
                  <a:pt x="1682750" y="44486"/>
                  <a:pt x="1816101" y="244511"/>
                  <a:pt x="1924050" y="247686"/>
                </a:cubicBezTo>
                <a:cubicBezTo>
                  <a:pt x="2032000" y="250861"/>
                  <a:pt x="2117725" y="54011"/>
                  <a:pt x="2228850" y="57186"/>
                </a:cubicBezTo>
                <a:cubicBezTo>
                  <a:pt x="2339975" y="60361"/>
                  <a:pt x="2486026" y="263561"/>
                  <a:pt x="2590800" y="266736"/>
                </a:cubicBezTo>
                <a:cubicBezTo>
                  <a:pt x="2695575" y="269911"/>
                  <a:pt x="2752725" y="76236"/>
                  <a:pt x="2857501" y="76236"/>
                </a:cubicBezTo>
                <a:cubicBezTo>
                  <a:pt x="2962275" y="76236"/>
                  <a:pt x="3105150" y="263561"/>
                  <a:pt x="3219450" y="266736"/>
                </a:cubicBezTo>
                <a:cubicBezTo>
                  <a:pt x="3333750" y="269911"/>
                  <a:pt x="3429000" y="98461"/>
                  <a:pt x="3543300" y="95286"/>
                </a:cubicBezTo>
                <a:cubicBezTo>
                  <a:pt x="3657600" y="92111"/>
                  <a:pt x="3800476" y="257211"/>
                  <a:pt x="3905250" y="247686"/>
                </a:cubicBezTo>
                <a:cubicBezTo>
                  <a:pt x="4010025" y="238161"/>
                  <a:pt x="4064000" y="47661"/>
                  <a:pt x="4171951" y="38136"/>
                </a:cubicBezTo>
                <a:cubicBezTo>
                  <a:pt x="4279902" y="28611"/>
                  <a:pt x="4445002" y="190536"/>
                  <a:pt x="4552951" y="190536"/>
                </a:cubicBezTo>
                <a:cubicBezTo>
                  <a:pt x="4660901" y="190536"/>
                  <a:pt x="4718051" y="34961"/>
                  <a:pt x="4819651" y="38136"/>
                </a:cubicBezTo>
                <a:cubicBezTo>
                  <a:pt x="4921252" y="41311"/>
                  <a:pt x="5051426" y="209586"/>
                  <a:pt x="5162552" y="209586"/>
                </a:cubicBezTo>
                <a:cubicBezTo>
                  <a:pt x="5273676" y="209586"/>
                  <a:pt x="5387976" y="34961"/>
                  <a:pt x="5486401" y="38136"/>
                </a:cubicBezTo>
                <a:cubicBezTo>
                  <a:pt x="5584826" y="41311"/>
                  <a:pt x="5641975" y="225461"/>
                  <a:pt x="5753102" y="228636"/>
                </a:cubicBezTo>
                <a:cubicBezTo>
                  <a:pt x="5864227" y="231811"/>
                  <a:pt x="6038850" y="60361"/>
                  <a:pt x="6153151" y="57186"/>
                </a:cubicBezTo>
                <a:cubicBezTo>
                  <a:pt x="6267451" y="54011"/>
                  <a:pt x="6330951" y="215936"/>
                  <a:pt x="6438900" y="209586"/>
                </a:cubicBezTo>
                <a:cubicBezTo>
                  <a:pt x="6546851" y="203236"/>
                  <a:pt x="6683375" y="19086"/>
                  <a:pt x="6800850" y="19086"/>
                </a:cubicBezTo>
                <a:cubicBezTo>
                  <a:pt x="6918325" y="19086"/>
                  <a:pt x="7035801" y="209586"/>
                  <a:pt x="7143750" y="209586"/>
                </a:cubicBezTo>
                <a:cubicBezTo>
                  <a:pt x="7251700" y="209586"/>
                  <a:pt x="7337426" y="15911"/>
                  <a:pt x="7448550" y="19086"/>
                </a:cubicBezTo>
                <a:cubicBezTo>
                  <a:pt x="7559675" y="22261"/>
                  <a:pt x="7702551" y="231811"/>
                  <a:pt x="7810500" y="228636"/>
                </a:cubicBezTo>
                <a:cubicBezTo>
                  <a:pt x="7918451" y="225461"/>
                  <a:pt x="7991475" y="3211"/>
                  <a:pt x="8096251" y="36"/>
                </a:cubicBezTo>
                <a:close/>
              </a:path>
            </a:pathLst>
          </a:custGeom>
          <a:solidFill>
            <a:srgbClr val="00AAE5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00B6F760-F036-4EFE-BE9D-4CCCAA3460F4}"/>
              </a:ext>
            </a:extLst>
          </p:cNvPr>
          <p:cNvSpPr/>
          <p:nvPr/>
        </p:nvSpPr>
        <p:spPr>
          <a:xfrm>
            <a:off x="-137637" y="6849162"/>
            <a:ext cx="12192000" cy="898525"/>
          </a:xfrm>
          <a:custGeom>
            <a:avLst/>
            <a:gdLst>
              <a:gd name="connsiteX0" fmla="*/ 7810500 w 12192000"/>
              <a:gd name="connsiteY0" fmla="*/ 36 h 898525"/>
              <a:gd name="connsiteX1" fmla="*/ 8153401 w 12192000"/>
              <a:gd name="connsiteY1" fmla="*/ 209586 h 898525"/>
              <a:gd name="connsiteX2" fmla="*/ 8458200 w 12192000"/>
              <a:gd name="connsiteY2" fmla="*/ 57186 h 898525"/>
              <a:gd name="connsiteX3" fmla="*/ 8839200 w 12192000"/>
              <a:gd name="connsiteY3" fmla="*/ 247686 h 898525"/>
              <a:gd name="connsiteX4" fmla="*/ 9124950 w 12192000"/>
              <a:gd name="connsiteY4" fmla="*/ 57186 h 898525"/>
              <a:gd name="connsiteX5" fmla="*/ 9467850 w 12192000"/>
              <a:gd name="connsiteY5" fmla="*/ 190536 h 898525"/>
              <a:gd name="connsiteX6" fmla="*/ 9772650 w 12192000"/>
              <a:gd name="connsiteY6" fmla="*/ 57186 h 898525"/>
              <a:gd name="connsiteX7" fmla="*/ 10153650 w 12192000"/>
              <a:gd name="connsiteY7" fmla="*/ 228636 h 898525"/>
              <a:gd name="connsiteX8" fmla="*/ 10420350 w 12192000"/>
              <a:gd name="connsiteY8" fmla="*/ 76236 h 898525"/>
              <a:gd name="connsiteX9" fmla="*/ 10820400 w 12192000"/>
              <a:gd name="connsiteY9" fmla="*/ 228636 h 898525"/>
              <a:gd name="connsiteX10" fmla="*/ 11106150 w 12192000"/>
              <a:gd name="connsiteY10" fmla="*/ 38136 h 898525"/>
              <a:gd name="connsiteX11" fmla="*/ 11487150 w 12192000"/>
              <a:gd name="connsiteY11" fmla="*/ 209586 h 898525"/>
              <a:gd name="connsiteX12" fmla="*/ 11734800 w 12192000"/>
              <a:gd name="connsiteY12" fmla="*/ 57186 h 898525"/>
              <a:gd name="connsiteX13" fmla="*/ 12190326 w 12192000"/>
              <a:gd name="connsiteY13" fmla="*/ 197047 h 898525"/>
              <a:gd name="connsiteX14" fmla="*/ 12192000 w 12192000"/>
              <a:gd name="connsiteY14" fmla="*/ 199031 h 898525"/>
              <a:gd name="connsiteX15" fmla="*/ 12192000 w 12192000"/>
              <a:gd name="connsiteY15" fmla="*/ 898525 h 898525"/>
              <a:gd name="connsiteX16" fmla="*/ 0 w 12192000"/>
              <a:gd name="connsiteY16" fmla="*/ 898525 h 898525"/>
              <a:gd name="connsiteX17" fmla="*/ 0 w 12192000"/>
              <a:gd name="connsiteY17" fmla="*/ 61356 h 898525"/>
              <a:gd name="connsiteX18" fmla="*/ 18604 w 12192000"/>
              <a:gd name="connsiteY18" fmla="*/ 65428 h 898525"/>
              <a:gd name="connsiteX19" fmla="*/ 323850 w 12192000"/>
              <a:gd name="connsiteY19" fmla="*/ 209586 h 898525"/>
              <a:gd name="connsiteX20" fmla="*/ 628650 w 12192000"/>
              <a:gd name="connsiteY20" fmla="*/ 76236 h 898525"/>
              <a:gd name="connsiteX21" fmla="*/ 1028700 w 12192000"/>
              <a:gd name="connsiteY21" fmla="*/ 209586 h 898525"/>
              <a:gd name="connsiteX22" fmla="*/ 1295400 w 12192000"/>
              <a:gd name="connsiteY22" fmla="*/ 38136 h 898525"/>
              <a:gd name="connsiteX23" fmla="*/ 1638300 w 12192000"/>
              <a:gd name="connsiteY23" fmla="*/ 247686 h 898525"/>
              <a:gd name="connsiteX24" fmla="*/ 1943100 w 12192000"/>
              <a:gd name="connsiteY24" fmla="*/ 57186 h 898525"/>
              <a:gd name="connsiteX25" fmla="*/ 2305051 w 12192000"/>
              <a:gd name="connsiteY25" fmla="*/ 266736 h 898525"/>
              <a:gd name="connsiteX26" fmla="*/ 2571750 w 12192000"/>
              <a:gd name="connsiteY26" fmla="*/ 76236 h 898525"/>
              <a:gd name="connsiteX27" fmla="*/ 2933700 w 12192000"/>
              <a:gd name="connsiteY27" fmla="*/ 266736 h 898525"/>
              <a:gd name="connsiteX28" fmla="*/ 3257550 w 12192000"/>
              <a:gd name="connsiteY28" fmla="*/ 95286 h 898525"/>
              <a:gd name="connsiteX29" fmla="*/ 3619500 w 12192000"/>
              <a:gd name="connsiteY29" fmla="*/ 247686 h 898525"/>
              <a:gd name="connsiteX30" fmla="*/ 3886200 w 12192000"/>
              <a:gd name="connsiteY30" fmla="*/ 38136 h 898525"/>
              <a:gd name="connsiteX31" fmla="*/ 4267201 w 12192000"/>
              <a:gd name="connsiteY31" fmla="*/ 190536 h 898525"/>
              <a:gd name="connsiteX32" fmla="*/ 4533902 w 12192000"/>
              <a:gd name="connsiteY32" fmla="*/ 38136 h 898525"/>
              <a:gd name="connsiteX33" fmla="*/ 4876801 w 12192000"/>
              <a:gd name="connsiteY33" fmla="*/ 209586 h 898525"/>
              <a:gd name="connsiteX34" fmla="*/ 5200652 w 12192000"/>
              <a:gd name="connsiteY34" fmla="*/ 38136 h 898525"/>
              <a:gd name="connsiteX35" fmla="*/ 5467352 w 12192000"/>
              <a:gd name="connsiteY35" fmla="*/ 228636 h 898525"/>
              <a:gd name="connsiteX36" fmla="*/ 5867402 w 12192000"/>
              <a:gd name="connsiteY36" fmla="*/ 57186 h 898525"/>
              <a:gd name="connsiteX37" fmla="*/ 6153151 w 12192000"/>
              <a:gd name="connsiteY37" fmla="*/ 209586 h 898525"/>
              <a:gd name="connsiteX38" fmla="*/ 6515101 w 12192000"/>
              <a:gd name="connsiteY38" fmla="*/ 19086 h 898525"/>
              <a:gd name="connsiteX39" fmla="*/ 6858000 w 12192000"/>
              <a:gd name="connsiteY39" fmla="*/ 209586 h 898525"/>
              <a:gd name="connsiteX40" fmla="*/ 7162800 w 12192000"/>
              <a:gd name="connsiteY40" fmla="*/ 19086 h 898525"/>
              <a:gd name="connsiteX41" fmla="*/ 7524750 w 12192000"/>
              <a:gd name="connsiteY41" fmla="*/ 228636 h 898525"/>
              <a:gd name="connsiteX42" fmla="*/ 7810500 w 12192000"/>
              <a:gd name="connsiteY42" fmla="*/ 36 h 898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2192000" h="898525">
                <a:moveTo>
                  <a:pt x="7810500" y="36"/>
                </a:moveTo>
                <a:cubicBezTo>
                  <a:pt x="7915276" y="-3139"/>
                  <a:pt x="8045450" y="200061"/>
                  <a:pt x="8153401" y="209586"/>
                </a:cubicBezTo>
                <a:cubicBezTo>
                  <a:pt x="8261350" y="219111"/>
                  <a:pt x="8343900" y="50836"/>
                  <a:pt x="8458200" y="57186"/>
                </a:cubicBezTo>
                <a:cubicBezTo>
                  <a:pt x="8572500" y="63536"/>
                  <a:pt x="8728075" y="247686"/>
                  <a:pt x="8839200" y="247686"/>
                </a:cubicBezTo>
                <a:cubicBezTo>
                  <a:pt x="8950325" y="247686"/>
                  <a:pt x="9020175" y="66711"/>
                  <a:pt x="9124950" y="57186"/>
                </a:cubicBezTo>
                <a:cubicBezTo>
                  <a:pt x="9229725" y="47661"/>
                  <a:pt x="9359900" y="190536"/>
                  <a:pt x="9467850" y="190536"/>
                </a:cubicBezTo>
                <a:cubicBezTo>
                  <a:pt x="9575800" y="190536"/>
                  <a:pt x="9658350" y="50836"/>
                  <a:pt x="9772650" y="57186"/>
                </a:cubicBezTo>
                <a:cubicBezTo>
                  <a:pt x="9886950" y="63536"/>
                  <a:pt x="10045700" y="225461"/>
                  <a:pt x="10153650" y="228636"/>
                </a:cubicBezTo>
                <a:cubicBezTo>
                  <a:pt x="10261600" y="231811"/>
                  <a:pt x="10309225" y="76236"/>
                  <a:pt x="10420350" y="76236"/>
                </a:cubicBezTo>
                <a:cubicBezTo>
                  <a:pt x="10531475" y="76236"/>
                  <a:pt x="10706100" y="234986"/>
                  <a:pt x="10820400" y="228636"/>
                </a:cubicBezTo>
                <a:cubicBezTo>
                  <a:pt x="10934700" y="222286"/>
                  <a:pt x="10995025" y="41311"/>
                  <a:pt x="11106150" y="38136"/>
                </a:cubicBezTo>
                <a:cubicBezTo>
                  <a:pt x="11217275" y="34961"/>
                  <a:pt x="11382375" y="206411"/>
                  <a:pt x="11487150" y="209586"/>
                </a:cubicBezTo>
                <a:cubicBezTo>
                  <a:pt x="11591925" y="212761"/>
                  <a:pt x="11607800" y="47661"/>
                  <a:pt x="11734800" y="57186"/>
                </a:cubicBezTo>
                <a:cubicBezTo>
                  <a:pt x="11845925" y="65521"/>
                  <a:pt x="12044561" y="56839"/>
                  <a:pt x="12190326" y="197047"/>
                </a:cubicBezTo>
                <a:lnTo>
                  <a:pt x="12192000" y="199031"/>
                </a:lnTo>
                <a:lnTo>
                  <a:pt x="12192000" y="898525"/>
                </a:lnTo>
                <a:lnTo>
                  <a:pt x="0" y="898525"/>
                </a:lnTo>
                <a:lnTo>
                  <a:pt x="0" y="61356"/>
                </a:lnTo>
                <a:lnTo>
                  <a:pt x="18604" y="65428"/>
                </a:lnTo>
                <a:cubicBezTo>
                  <a:pt x="110629" y="97072"/>
                  <a:pt x="229394" y="206808"/>
                  <a:pt x="323850" y="209586"/>
                </a:cubicBezTo>
                <a:cubicBezTo>
                  <a:pt x="431800" y="212761"/>
                  <a:pt x="511175" y="76236"/>
                  <a:pt x="628650" y="76236"/>
                </a:cubicBezTo>
                <a:cubicBezTo>
                  <a:pt x="746125" y="76236"/>
                  <a:pt x="917575" y="215936"/>
                  <a:pt x="1028700" y="209586"/>
                </a:cubicBezTo>
                <a:cubicBezTo>
                  <a:pt x="1139825" y="203236"/>
                  <a:pt x="1193800" y="31786"/>
                  <a:pt x="1295400" y="38136"/>
                </a:cubicBezTo>
                <a:cubicBezTo>
                  <a:pt x="1397000" y="44486"/>
                  <a:pt x="1530350" y="244511"/>
                  <a:pt x="1638300" y="247686"/>
                </a:cubicBezTo>
                <a:cubicBezTo>
                  <a:pt x="1746250" y="250861"/>
                  <a:pt x="1831976" y="54011"/>
                  <a:pt x="1943100" y="57186"/>
                </a:cubicBezTo>
                <a:cubicBezTo>
                  <a:pt x="2054225" y="60361"/>
                  <a:pt x="2200276" y="263561"/>
                  <a:pt x="2305051" y="266736"/>
                </a:cubicBezTo>
                <a:cubicBezTo>
                  <a:pt x="2409825" y="269911"/>
                  <a:pt x="2466976" y="76236"/>
                  <a:pt x="2571750" y="76236"/>
                </a:cubicBezTo>
                <a:cubicBezTo>
                  <a:pt x="2676525" y="76236"/>
                  <a:pt x="2819401" y="263561"/>
                  <a:pt x="2933700" y="266736"/>
                </a:cubicBezTo>
                <a:cubicBezTo>
                  <a:pt x="3048000" y="269911"/>
                  <a:pt x="3143251" y="98461"/>
                  <a:pt x="3257550" y="95286"/>
                </a:cubicBezTo>
                <a:cubicBezTo>
                  <a:pt x="3371850" y="92111"/>
                  <a:pt x="3514726" y="257211"/>
                  <a:pt x="3619500" y="247686"/>
                </a:cubicBezTo>
                <a:cubicBezTo>
                  <a:pt x="3724275" y="238161"/>
                  <a:pt x="3778252" y="47661"/>
                  <a:pt x="3886200" y="38136"/>
                </a:cubicBezTo>
                <a:cubicBezTo>
                  <a:pt x="3994150" y="28611"/>
                  <a:pt x="4159251" y="190536"/>
                  <a:pt x="4267201" y="190536"/>
                </a:cubicBezTo>
                <a:cubicBezTo>
                  <a:pt x="4375153" y="190536"/>
                  <a:pt x="4432302" y="34961"/>
                  <a:pt x="4533902" y="38136"/>
                </a:cubicBezTo>
                <a:cubicBezTo>
                  <a:pt x="4635501" y="41311"/>
                  <a:pt x="4765676" y="209586"/>
                  <a:pt x="4876801" y="209586"/>
                </a:cubicBezTo>
                <a:cubicBezTo>
                  <a:pt x="4987926" y="209586"/>
                  <a:pt x="5102227" y="34961"/>
                  <a:pt x="5200652" y="38136"/>
                </a:cubicBezTo>
                <a:cubicBezTo>
                  <a:pt x="5299077" y="41311"/>
                  <a:pt x="5356226" y="225461"/>
                  <a:pt x="5467352" y="228636"/>
                </a:cubicBezTo>
                <a:cubicBezTo>
                  <a:pt x="5578476" y="231811"/>
                  <a:pt x="5753102" y="60361"/>
                  <a:pt x="5867402" y="57186"/>
                </a:cubicBezTo>
                <a:cubicBezTo>
                  <a:pt x="5981700" y="54011"/>
                  <a:pt x="6045200" y="215936"/>
                  <a:pt x="6153151" y="209586"/>
                </a:cubicBezTo>
                <a:cubicBezTo>
                  <a:pt x="6261101" y="203236"/>
                  <a:pt x="6397625" y="19086"/>
                  <a:pt x="6515101" y="19086"/>
                </a:cubicBezTo>
                <a:cubicBezTo>
                  <a:pt x="6632576" y="19086"/>
                  <a:pt x="6750051" y="209586"/>
                  <a:pt x="6858000" y="209586"/>
                </a:cubicBezTo>
                <a:cubicBezTo>
                  <a:pt x="6965951" y="209586"/>
                  <a:pt x="7051675" y="15911"/>
                  <a:pt x="7162800" y="19086"/>
                </a:cubicBezTo>
                <a:cubicBezTo>
                  <a:pt x="7273926" y="22261"/>
                  <a:pt x="7416800" y="231811"/>
                  <a:pt x="7524750" y="228636"/>
                </a:cubicBezTo>
                <a:cubicBezTo>
                  <a:pt x="7632701" y="225461"/>
                  <a:pt x="7705726" y="3211"/>
                  <a:pt x="7810500" y="36"/>
                </a:cubicBezTo>
                <a:close/>
              </a:path>
            </a:pathLst>
          </a:custGeom>
          <a:solidFill>
            <a:srgbClr val="CAEFFB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0F449F8D-2319-4E77-AAB1-758FFFFEDB7F}"/>
              </a:ext>
            </a:extLst>
          </p:cNvPr>
          <p:cNvSpPr/>
          <p:nvPr/>
        </p:nvSpPr>
        <p:spPr>
          <a:xfrm>
            <a:off x="-137637" y="7179362"/>
            <a:ext cx="12192000" cy="568325"/>
          </a:xfrm>
          <a:custGeom>
            <a:avLst/>
            <a:gdLst>
              <a:gd name="connsiteX0" fmla="*/ 8096251 w 12192000"/>
              <a:gd name="connsiteY0" fmla="*/ 36 h 568325"/>
              <a:gd name="connsiteX1" fmla="*/ 8439150 w 12192000"/>
              <a:gd name="connsiteY1" fmla="*/ 209586 h 568325"/>
              <a:gd name="connsiteX2" fmla="*/ 8743950 w 12192000"/>
              <a:gd name="connsiteY2" fmla="*/ 57186 h 568325"/>
              <a:gd name="connsiteX3" fmla="*/ 9124950 w 12192000"/>
              <a:gd name="connsiteY3" fmla="*/ 247686 h 568325"/>
              <a:gd name="connsiteX4" fmla="*/ 9410700 w 12192000"/>
              <a:gd name="connsiteY4" fmla="*/ 57186 h 568325"/>
              <a:gd name="connsiteX5" fmla="*/ 9753600 w 12192000"/>
              <a:gd name="connsiteY5" fmla="*/ 190536 h 568325"/>
              <a:gd name="connsiteX6" fmla="*/ 10058400 w 12192000"/>
              <a:gd name="connsiteY6" fmla="*/ 57186 h 568325"/>
              <a:gd name="connsiteX7" fmla="*/ 10439400 w 12192000"/>
              <a:gd name="connsiteY7" fmla="*/ 228636 h 568325"/>
              <a:gd name="connsiteX8" fmla="*/ 10706100 w 12192000"/>
              <a:gd name="connsiteY8" fmla="*/ 76236 h 568325"/>
              <a:gd name="connsiteX9" fmla="*/ 11106150 w 12192000"/>
              <a:gd name="connsiteY9" fmla="*/ 228636 h 568325"/>
              <a:gd name="connsiteX10" fmla="*/ 11391900 w 12192000"/>
              <a:gd name="connsiteY10" fmla="*/ 38136 h 568325"/>
              <a:gd name="connsiteX11" fmla="*/ 11772900 w 12192000"/>
              <a:gd name="connsiteY11" fmla="*/ 209586 h 568325"/>
              <a:gd name="connsiteX12" fmla="*/ 12020550 w 12192000"/>
              <a:gd name="connsiteY12" fmla="*/ 57186 h 568325"/>
              <a:gd name="connsiteX13" fmla="*/ 12133957 w 12192000"/>
              <a:gd name="connsiteY13" fmla="*/ 64032 h 568325"/>
              <a:gd name="connsiteX14" fmla="*/ 12192000 w 12192000"/>
              <a:gd name="connsiteY14" fmla="*/ 70611 h 568325"/>
              <a:gd name="connsiteX15" fmla="*/ 12192000 w 12192000"/>
              <a:gd name="connsiteY15" fmla="*/ 568325 h 568325"/>
              <a:gd name="connsiteX16" fmla="*/ 0 w 12192000"/>
              <a:gd name="connsiteY16" fmla="*/ 568325 h 568325"/>
              <a:gd name="connsiteX17" fmla="*/ 0 w 12192000"/>
              <a:gd name="connsiteY17" fmla="*/ 191031 h 568325"/>
              <a:gd name="connsiteX18" fmla="*/ 38100 w 12192000"/>
              <a:gd name="connsiteY18" fmla="*/ 171486 h 568325"/>
              <a:gd name="connsiteX19" fmla="*/ 266700 w 12192000"/>
              <a:gd name="connsiteY19" fmla="*/ 57186 h 568325"/>
              <a:gd name="connsiteX20" fmla="*/ 609600 w 12192000"/>
              <a:gd name="connsiteY20" fmla="*/ 209586 h 568325"/>
              <a:gd name="connsiteX21" fmla="*/ 914400 w 12192000"/>
              <a:gd name="connsiteY21" fmla="*/ 76236 h 568325"/>
              <a:gd name="connsiteX22" fmla="*/ 1314450 w 12192000"/>
              <a:gd name="connsiteY22" fmla="*/ 209586 h 568325"/>
              <a:gd name="connsiteX23" fmla="*/ 1581150 w 12192000"/>
              <a:gd name="connsiteY23" fmla="*/ 38136 h 568325"/>
              <a:gd name="connsiteX24" fmla="*/ 1924050 w 12192000"/>
              <a:gd name="connsiteY24" fmla="*/ 247686 h 568325"/>
              <a:gd name="connsiteX25" fmla="*/ 2228850 w 12192000"/>
              <a:gd name="connsiteY25" fmla="*/ 57186 h 568325"/>
              <a:gd name="connsiteX26" fmla="*/ 2590800 w 12192000"/>
              <a:gd name="connsiteY26" fmla="*/ 266736 h 568325"/>
              <a:gd name="connsiteX27" fmla="*/ 2857501 w 12192000"/>
              <a:gd name="connsiteY27" fmla="*/ 76236 h 568325"/>
              <a:gd name="connsiteX28" fmla="*/ 3219450 w 12192000"/>
              <a:gd name="connsiteY28" fmla="*/ 266736 h 568325"/>
              <a:gd name="connsiteX29" fmla="*/ 3543301 w 12192000"/>
              <a:gd name="connsiteY29" fmla="*/ 95286 h 568325"/>
              <a:gd name="connsiteX30" fmla="*/ 3905250 w 12192000"/>
              <a:gd name="connsiteY30" fmla="*/ 247686 h 568325"/>
              <a:gd name="connsiteX31" fmla="*/ 4171951 w 12192000"/>
              <a:gd name="connsiteY31" fmla="*/ 38136 h 568325"/>
              <a:gd name="connsiteX32" fmla="*/ 4552951 w 12192000"/>
              <a:gd name="connsiteY32" fmla="*/ 190536 h 568325"/>
              <a:gd name="connsiteX33" fmla="*/ 4819651 w 12192000"/>
              <a:gd name="connsiteY33" fmla="*/ 38136 h 568325"/>
              <a:gd name="connsiteX34" fmla="*/ 5162552 w 12192000"/>
              <a:gd name="connsiteY34" fmla="*/ 209586 h 568325"/>
              <a:gd name="connsiteX35" fmla="*/ 5486401 w 12192000"/>
              <a:gd name="connsiteY35" fmla="*/ 38136 h 568325"/>
              <a:gd name="connsiteX36" fmla="*/ 5753102 w 12192000"/>
              <a:gd name="connsiteY36" fmla="*/ 228636 h 568325"/>
              <a:gd name="connsiteX37" fmla="*/ 6153151 w 12192000"/>
              <a:gd name="connsiteY37" fmla="*/ 57186 h 568325"/>
              <a:gd name="connsiteX38" fmla="*/ 6438900 w 12192000"/>
              <a:gd name="connsiteY38" fmla="*/ 209586 h 568325"/>
              <a:gd name="connsiteX39" fmla="*/ 6800850 w 12192000"/>
              <a:gd name="connsiteY39" fmla="*/ 19086 h 568325"/>
              <a:gd name="connsiteX40" fmla="*/ 7143750 w 12192000"/>
              <a:gd name="connsiteY40" fmla="*/ 209586 h 568325"/>
              <a:gd name="connsiteX41" fmla="*/ 7448550 w 12192000"/>
              <a:gd name="connsiteY41" fmla="*/ 19086 h 568325"/>
              <a:gd name="connsiteX42" fmla="*/ 7810500 w 12192000"/>
              <a:gd name="connsiteY42" fmla="*/ 228636 h 568325"/>
              <a:gd name="connsiteX43" fmla="*/ 8096251 w 12192000"/>
              <a:gd name="connsiteY43" fmla="*/ 36 h 56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2192000" h="568325">
                <a:moveTo>
                  <a:pt x="8096251" y="36"/>
                </a:moveTo>
                <a:cubicBezTo>
                  <a:pt x="8201025" y="-3139"/>
                  <a:pt x="8331200" y="200061"/>
                  <a:pt x="8439150" y="209586"/>
                </a:cubicBezTo>
                <a:cubicBezTo>
                  <a:pt x="8547100" y="219111"/>
                  <a:pt x="8629650" y="50836"/>
                  <a:pt x="8743950" y="57186"/>
                </a:cubicBezTo>
                <a:cubicBezTo>
                  <a:pt x="8858250" y="63536"/>
                  <a:pt x="9013825" y="247686"/>
                  <a:pt x="9124950" y="247686"/>
                </a:cubicBezTo>
                <a:cubicBezTo>
                  <a:pt x="9236075" y="247686"/>
                  <a:pt x="9305925" y="66711"/>
                  <a:pt x="9410700" y="57186"/>
                </a:cubicBezTo>
                <a:cubicBezTo>
                  <a:pt x="9515475" y="47661"/>
                  <a:pt x="9645650" y="190536"/>
                  <a:pt x="9753600" y="190536"/>
                </a:cubicBezTo>
                <a:cubicBezTo>
                  <a:pt x="9861550" y="190536"/>
                  <a:pt x="9944100" y="50836"/>
                  <a:pt x="10058400" y="57186"/>
                </a:cubicBezTo>
                <a:cubicBezTo>
                  <a:pt x="10172700" y="63536"/>
                  <a:pt x="10331450" y="225461"/>
                  <a:pt x="10439400" y="228636"/>
                </a:cubicBezTo>
                <a:cubicBezTo>
                  <a:pt x="10547350" y="231811"/>
                  <a:pt x="10594975" y="76236"/>
                  <a:pt x="10706100" y="76236"/>
                </a:cubicBezTo>
                <a:cubicBezTo>
                  <a:pt x="10817225" y="76236"/>
                  <a:pt x="10991850" y="234986"/>
                  <a:pt x="11106150" y="228636"/>
                </a:cubicBezTo>
                <a:cubicBezTo>
                  <a:pt x="11220450" y="222286"/>
                  <a:pt x="11280775" y="41311"/>
                  <a:pt x="11391900" y="38136"/>
                </a:cubicBezTo>
                <a:cubicBezTo>
                  <a:pt x="11503025" y="34961"/>
                  <a:pt x="11668125" y="206411"/>
                  <a:pt x="11772900" y="209586"/>
                </a:cubicBezTo>
                <a:cubicBezTo>
                  <a:pt x="11877675" y="212761"/>
                  <a:pt x="11893550" y="47661"/>
                  <a:pt x="12020550" y="57186"/>
                </a:cubicBezTo>
                <a:cubicBezTo>
                  <a:pt x="12052300" y="59568"/>
                  <a:pt x="12091194" y="60560"/>
                  <a:pt x="12133957" y="64032"/>
                </a:cubicBezTo>
                <a:lnTo>
                  <a:pt x="12192000" y="70611"/>
                </a:lnTo>
                <a:lnTo>
                  <a:pt x="12192000" y="568325"/>
                </a:lnTo>
                <a:lnTo>
                  <a:pt x="0" y="568325"/>
                </a:lnTo>
                <a:lnTo>
                  <a:pt x="0" y="191031"/>
                </a:lnTo>
                <a:lnTo>
                  <a:pt x="38100" y="171486"/>
                </a:lnTo>
                <a:cubicBezTo>
                  <a:pt x="168275" y="104811"/>
                  <a:pt x="171450" y="50836"/>
                  <a:pt x="266700" y="57186"/>
                </a:cubicBezTo>
                <a:cubicBezTo>
                  <a:pt x="361950" y="63536"/>
                  <a:pt x="501650" y="206411"/>
                  <a:pt x="609600" y="209586"/>
                </a:cubicBezTo>
                <a:cubicBezTo>
                  <a:pt x="717550" y="212761"/>
                  <a:pt x="796925" y="76236"/>
                  <a:pt x="914400" y="76236"/>
                </a:cubicBezTo>
                <a:cubicBezTo>
                  <a:pt x="1031875" y="76236"/>
                  <a:pt x="1203325" y="215936"/>
                  <a:pt x="1314450" y="209586"/>
                </a:cubicBezTo>
                <a:cubicBezTo>
                  <a:pt x="1425575" y="203236"/>
                  <a:pt x="1479551" y="31786"/>
                  <a:pt x="1581150" y="38136"/>
                </a:cubicBezTo>
                <a:cubicBezTo>
                  <a:pt x="1682750" y="44486"/>
                  <a:pt x="1816101" y="244511"/>
                  <a:pt x="1924050" y="247686"/>
                </a:cubicBezTo>
                <a:cubicBezTo>
                  <a:pt x="2032000" y="250861"/>
                  <a:pt x="2117725" y="54011"/>
                  <a:pt x="2228850" y="57186"/>
                </a:cubicBezTo>
                <a:cubicBezTo>
                  <a:pt x="2339975" y="60361"/>
                  <a:pt x="2486026" y="263561"/>
                  <a:pt x="2590800" y="266736"/>
                </a:cubicBezTo>
                <a:cubicBezTo>
                  <a:pt x="2695575" y="269911"/>
                  <a:pt x="2752725" y="76236"/>
                  <a:pt x="2857501" y="76236"/>
                </a:cubicBezTo>
                <a:cubicBezTo>
                  <a:pt x="2962275" y="76236"/>
                  <a:pt x="3105150" y="263561"/>
                  <a:pt x="3219450" y="266736"/>
                </a:cubicBezTo>
                <a:cubicBezTo>
                  <a:pt x="3333750" y="269911"/>
                  <a:pt x="3429000" y="98461"/>
                  <a:pt x="3543301" y="95286"/>
                </a:cubicBezTo>
                <a:cubicBezTo>
                  <a:pt x="3657600" y="92111"/>
                  <a:pt x="3800476" y="257211"/>
                  <a:pt x="3905250" y="247686"/>
                </a:cubicBezTo>
                <a:cubicBezTo>
                  <a:pt x="4010025" y="238161"/>
                  <a:pt x="4064000" y="47661"/>
                  <a:pt x="4171951" y="38136"/>
                </a:cubicBezTo>
                <a:cubicBezTo>
                  <a:pt x="4279902" y="28611"/>
                  <a:pt x="4445002" y="190536"/>
                  <a:pt x="4552951" y="190536"/>
                </a:cubicBezTo>
                <a:cubicBezTo>
                  <a:pt x="4660901" y="190536"/>
                  <a:pt x="4718051" y="34961"/>
                  <a:pt x="4819651" y="38136"/>
                </a:cubicBezTo>
                <a:cubicBezTo>
                  <a:pt x="4921252" y="41311"/>
                  <a:pt x="5051426" y="209586"/>
                  <a:pt x="5162552" y="209586"/>
                </a:cubicBezTo>
                <a:cubicBezTo>
                  <a:pt x="5273676" y="209586"/>
                  <a:pt x="5387976" y="34961"/>
                  <a:pt x="5486401" y="38136"/>
                </a:cubicBezTo>
                <a:cubicBezTo>
                  <a:pt x="5584826" y="41311"/>
                  <a:pt x="5641975" y="225461"/>
                  <a:pt x="5753102" y="228636"/>
                </a:cubicBezTo>
                <a:cubicBezTo>
                  <a:pt x="5864227" y="231811"/>
                  <a:pt x="6038850" y="60361"/>
                  <a:pt x="6153151" y="57186"/>
                </a:cubicBezTo>
                <a:cubicBezTo>
                  <a:pt x="6267451" y="54011"/>
                  <a:pt x="6330951" y="215936"/>
                  <a:pt x="6438900" y="209586"/>
                </a:cubicBezTo>
                <a:cubicBezTo>
                  <a:pt x="6546851" y="203236"/>
                  <a:pt x="6683375" y="19086"/>
                  <a:pt x="6800850" y="19086"/>
                </a:cubicBezTo>
                <a:cubicBezTo>
                  <a:pt x="6918325" y="19086"/>
                  <a:pt x="7035801" y="209586"/>
                  <a:pt x="7143750" y="209586"/>
                </a:cubicBezTo>
                <a:cubicBezTo>
                  <a:pt x="7251700" y="209586"/>
                  <a:pt x="7337426" y="15911"/>
                  <a:pt x="7448550" y="19086"/>
                </a:cubicBezTo>
                <a:cubicBezTo>
                  <a:pt x="7559675" y="22261"/>
                  <a:pt x="7702551" y="231811"/>
                  <a:pt x="7810500" y="228636"/>
                </a:cubicBezTo>
                <a:cubicBezTo>
                  <a:pt x="7918451" y="225461"/>
                  <a:pt x="7991475" y="3211"/>
                  <a:pt x="8096251" y="36"/>
                </a:cubicBezTo>
                <a:close/>
              </a:path>
            </a:pathLst>
          </a:custGeom>
          <a:solidFill>
            <a:srgbClr val="00AAE5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EFDA4AE5-B913-4DAF-8746-C2F75BC5C77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8328" y="4321058"/>
            <a:ext cx="1646085" cy="272495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986939" y="3689987"/>
            <a:ext cx="6409751" cy="2378125"/>
            <a:chOff x="681630" y="3750708"/>
            <a:chExt cx="6409751" cy="2378125"/>
          </a:xfrm>
        </p:grpSpPr>
        <p:grpSp>
          <p:nvGrpSpPr>
            <p:cNvPr id="2" name="组合 1">
              <a:extLst>
                <a:ext uri="{FF2B5EF4-FFF2-40B4-BE49-F238E27FC236}">
                  <a16:creationId xmlns:a16="http://schemas.microsoft.com/office/drawing/2014/main" id="{79FEC2EA-0F7C-496F-A464-DCF3A479486B}"/>
                </a:ext>
              </a:extLst>
            </p:cNvPr>
            <p:cNvGrpSpPr/>
            <p:nvPr/>
          </p:nvGrpSpPr>
          <p:grpSpPr>
            <a:xfrm>
              <a:off x="681630" y="3750708"/>
              <a:ext cx="6409751" cy="2378125"/>
              <a:chOff x="-708537" y="2789684"/>
              <a:chExt cx="4699910" cy="1412641"/>
            </a:xfrm>
          </p:grpSpPr>
          <p:pic>
            <p:nvPicPr>
              <p:cNvPr id="28" name="图片 27">
                <a:extLst>
                  <a:ext uri="{FF2B5EF4-FFF2-40B4-BE49-F238E27FC236}">
                    <a16:creationId xmlns:a16="http://schemas.microsoft.com/office/drawing/2014/main" id="{4F7DBD81-598C-4B76-8285-0B7EC0B3FF0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43292"/>
              <a:stretch/>
            </p:blipFill>
            <p:spPr>
              <a:xfrm flipH="1">
                <a:off x="-708537" y="2789684"/>
                <a:ext cx="1995265" cy="1412641"/>
              </a:xfrm>
              <a:prstGeom prst="rect">
                <a:avLst/>
              </a:prstGeom>
            </p:spPr>
          </p:pic>
          <p:pic>
            <p:nvPicPr>
              <p:cNvPr id="29" name="图片 28">
                <a:extLst>
                  <a:ext uri="{FF2B5EF4-FFF2-40B4-BE49-F238E27FC236}">
                    <a16:creationId xmlns:a16="http://schemas.microsoft.com/office/drawing/2014/main" id="{E19C2935-7DA6-4EFF-9352-59BC96434E4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rightnessContrast bright="4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207456" y="2789684"/>
                <a:ext cx="2783917" cy="1412641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4089563" y="4107362"/>
                  <a:ext cx="2161233" cy="127644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4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400" b="1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400" b="1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4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89563" y="4107362"/>
                  <a:ext cx="2161233" cy="127644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/>
          <p:cNvGrpSpPr/>
          <p:nvPr/>
        </p:nvGrpSpPr>
        <p:grpSpPr>
          <a:xfrm>
            <a:off x="2406825" y="237004"/>
            <a:ext cx="1912922" cy="2415801"/>
            <a:chOff x="4032044" y="256944"/>
            <a:chExt cx="1912922" cy="2415801"/>
          </a:xfrm>
        </p:grpSpPr>
        <p:pic>
          <p:nvPicPr>
            <p:cNvPr id="26" name="图片 28">
              <a:extLst>
                <a:ext uri="{FF2B5EF4-FFF2-40B4-BE49-F238E27FC236}">
                  <a16:creationId xmlns:a16="http://schemas.microsoft.com/office/drawing/2014/main" id="{E19C2935-7DA6-4EFF-9352-59BC96434E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032044" y="256944"/>
              <a:ext cx="1912922" cy="241580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4284547" y="642129"/>
                  <a:ext cx="1007775" cy="127567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4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4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den>
                        </m:f>
                      </m:oMath>
                    </m:oMathPara>
                  </a14:m>
                  <a:endPara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84547" y="642129"/>
                  <a:ext cx="1007775" cy="127567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/>
          <p:cNvGrpSpPr/>
          <p:nvPr/>
        </p:nvGrpSpPr>
        <p:grpSpPr>
          <a:xfrm>
            <a:off x="4705396" y="237003"/>
            <a:ext cx="1912922" cy="2415801"/>
            <a:chOff x="6414742" y="256943"/>
            <a:chExt cx="1912922" cy="2415801"/>
          </a:xfrm>
        </p:grpSpPr>
        <p:pic>
          <p:nvPicPr>
            <p:cNvPr id="27" name="图片 28">
              <a:extLst>
                <a:ext uri="{FF2B5EF4-FFF2-40B4-BE49-F238E27FC236}">
                  <a16:creationId xmlns:a16="http://schemas.microsoft.com/office/drawing/2014/main" id="{E19C2935-7DA6-4EFF-9352-59BC96434E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414742" y="256943"/>
              <a:ext cx="1912922" cy="241580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6657590" y="721424"/>
                  <a:ext cx="999761" cy="127567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4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4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</m:den>
                        </m:f>
                      </m:oMath>
                    </m:oMathPara>
                  </a14:m>
                  <a:endPara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57590" y="721424"/>
                  <a:ext cx="999761" cy="1275670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/>
          <p:cNvGrpSpPr/>
          <p:nvPr/>
        </p:nvGrpSpPr>
        <p:grpSpPr>
          <a:xfrm>
            <a:off x="9057877" y="237002"/>
            <a:ext cx="1912922" cy="2415801"/>
            <a:chOff x="8629954" y="256943"/>
            <a:chExt cx="1912922" cy="2415801"/>
          </a:xfrm>
        </p:grpSpPr>
        <p:pic>
          <p:nvPicPr>
            <p:cNvPr id="30" name="图片 28">
              <a:extLst>
                <a:ext uri="{FF2B5EF4-FFF2-40B4-BE49-F238E27FC236}">
                  <a16:creationId xmlns:a16="http://schemas.microsoft.com/office/drawing/2014/main" id="{E19C2935-7DA6-4EFF-9352-59BC96434E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629954" y="256943"/>
              <a:ext cx="1912922" cy="241580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9090340" y="642130"/>
                  <a:ext cx="1052659" cy="128586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4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</m:den>
                        </m:f>
                      </m:oMath>
                    </m:oMathPara>
                  </a14:m>
                  <a:endPara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90340" y="642130"/>
                  <a:ext cx="1052659" cy="1285865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4" name="图片 58">
            <a:extLst>
              <a:ext uri="{FF2B5EF4-FFF2-40B4-BE49-F238E27FC236}">
                <a16:creationId xmlns:a16="http://schemas.microsoft.com/office/drawing/2014/main" id="{D06D07B8-9712-42D2-847E-497104A0C81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2876" y="2808275"/>
            <a:ext cx="1544245" cy="960100"/>
          </a:xfrm>
          <a:prstGeom prst="rect">
            <a:avLst/>
          </a:prstGeom>
        </p:spPr>
      </p:pic>
      <p:pic>
        <p:nvPicPr>
          <p:cNvPr id="35" name="图片 59">
            <a:extLst>
              <a:ext uri="{FF2B5EF4-FFF2-40B4-BE49-F238E27FC236}">
                <a16:creationId xmlns:a16="http://schemas.microsoft.com/office/drawing/2014/main" id="{178B695F-615F-4800-8E59-D7B6EC1474F9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96696" y="1322786"/>
            <a:ext cx="1396767" cy="868409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6865960" y="237002"/>
            <a:ext cx="1912922" cy="2415801"/>
            <a:chOff x="8629954" y="256943"/>
            <a:chExt cx="1912922" cy="2415801"/>
          </a:xfrm>
        </p:grpSpPr>
        <p:pic>
          <p:nvPicPr>
            <p:cNvPr id="37" name="图片 28">
              <a:extLst>
                <a:ext uri="{FF2B5EF4-FFF2-40B4-BE49-F238E27FC236}">
                  <a16:creationId xmlns:a16="http://schemas.microsoft.com/office/drawing/2014/main" id="{E19C2935-7DA6-4EFF-9352-59BC96434E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629954" y="256943"/>
              <a:ext cx="1912922" cy="241580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9004002" y="642130"/>
                  <a:ext cx="942053" cy="127567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4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4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den>
                        </m:f>
                      </m:oMath>
                    </m:oMathPara>
                  </a14:m>
                  <a:endPara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04002" y="642130"/>
                  <a:ext cx="942053" cy="1275670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9" name="图片 22">
            <a:extLst>
              <a:ext uri="{FF2B5EF4-FFF2-40B4-BE49-F238E27FC236}">
                <a16:creationId xmlns:a16="http://schemas.microsoft.com/office/drawing/2014/main" id="{D39E90F7-EF2A-41EE-8CB6-93942322CE24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4435" y="2100587"/>
            <a:ext cx="1646085" cy="490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277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xe-lua-chay-va-bam-coi-www_nhacchuongvui_com (chin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85185E-6 L -0.05481 0.49745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7" y="2486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du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5FB8F193-6019-4884-9664-8B39994C8C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315" y="5262271"/>
            <a:ext cx="11378846" cy="1745641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693B8F90-7060-4FAA-BB6E-913CF13466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315" y="5262271"/>
            <a:ext cx="11378846" cy="1741129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75C979CE-849B-4CAC-B125-650507AB33A3}"/>
              </a:ext>
            </a:extLst>
          </p:cNvPr>
          <p:cNvGrpSpPr/>
          <p:nvPr/>
        </p:nvGrpSpPr>
        <p:grpSpPr>
          <a:xfrm>
            <a:off x="-1026129" y="-1002321"/>
            <a:ext cx="2478651" cy="2478651"/>
            <a:chOff x="14658975" y="-3295650"/>
            <a:chExt cx="3200400" cy="3200400"/>
          </a:xfrm>
        </p:grpSpPr>
        <p:sp>
          <p:nvSpPr>
            <p:cNvPr id="8" name="星形: 十二角 19">
              <a:extLst>
                <a:ext uri="{FF2B5EF4-FFF2-40B4-BE49-F238E27FC236}">
                  <a16:creationId xmlns:a16="http://schemas.microsoft.com/office/drawing/2014/main" id="{2AA2F5DD-640F-4CF8-8AAD-E771F7B36125}"/>
                </a:ext>
              </a:extLst>
            </p:cNvPr>
            <p:cNvSpPr/>
            <p:nvPr/>
          </p:nvSpPr>
          <p:spPr>
            <a:xfrm>
              <a:off x="14658975" y="-3295650"/>
              <a:ext cx="3200400" cy="3200400"/>
            </a:xfrm>
            <a:custGeom>
              <a:avLst/>
              <a:gdLst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  <a:gd name="connsiteX0" fmla="*/ 0 w 3200400"/>
                <a:gd name="connsiteY0" fmla="*/ 1600200 h 3200400"/>
                <a:gd name="connsiteX1" fmla="*/ 448302 w 3200400"/>
                <a:gd name="connsiteY1" fmla="*/ 1291550 h 3200400"/>
                <a:gd name="connsiteX2" fmla="*/ 214386 w 3200400"/>
                <a:gd name="connsiteY2" fmla="*/ 800100 h 3200400"/>
                <a:gd name="connsiteX3" fmla="*/ 756952 w 3200400"/>
                <a:gd name="connsiteY3" fmla="*/ 756952 h 3200400"/>
                <a:gd name="connsiteX4" fmla="*/ 800100 w 3200400"/>
                <a:gd name="connsiteY4" fmla="*/ 214386 h 3200400"/>
                <a:gd name="connsiteX5" fmla="*/ 1291550 w 3200400"/>
                <a:gd name="connsiteY5" fmla="*/ 448302 h 3200400"/>
                <a:gd name="connsiteX6" fmla="*/ 1600200 w 3200400"/>
                <a:gd name="connsiteY6" fmla="*/ 0 h 3200400"/>
                <a:gd name="connsiteX7" fmla="*/ 1908850 w 3200400"/>
                <a:gd name="connsiteY7" fmla="*/ 448302 h 3200400"/>
                <a:gd name="connsiteX8" fmla="*/ 2400300 w 3200400"/>
                <a:gd name="connsiteY8" fmla="*/ 214386 h 3200400"/>
                <a:gd name="connsiteX9" fmla="*/ 2443448 w 3200400"/>
                <a:gd name="connsiteY9" fmla="*/ 756952 h 3200400"/>
                <a:gd name="connsiteX10" fmla="*/ 2986014 w 3200400"/>
                <a:gd name="connsiteY10" fmla="*/ 800100 h 3200400"/>
                <a:gd name="connsiteX11" fmla="*/ 2752098 w 3200400"/>
                <a:gd name="connsiteY11" fmla="*/ 1291550 h 3200400"/>
                <a:gd name="connsiteX12" fmla="*/ 3200400 w 3200400"/>
                <a:gd name="connsiteY12" fmla="*/ 1600200 h 3200400"/>
                <a:gd name="connsiteX13" fmla="*/ 2752098 w 3200400"/>
                <a:gd name="connsiteY13" fmla="*/ 1908850 h 3200400"/>
                <a:gd name="connsiteX14" fmla="*/ 2986014 w 3200400"/>
                <a:gd name="connsiteY14" fmla="*/ 2400300 h 3200400"/>
                <a:gd name="connsiteX15" fmla="*/ 2443448 w 3200400"/>
                <a:gd name="connsiteY15" fmla="*/ 2443448 h 3200400"/>
                <a:gd name="connsiteX16" fmla="*/ 2400300 w 3200400"/>
                <a:gd name="connsiteY16" fmla="*/ 2986014 h 3200400"/>
                <a:gd name="connsiteX17" fmla="*/ 1908850 w 3200400"/>
                <a:gd name="connsiteY17" fmla="*/ 2752098 h 3200400"/>
                <a:gd name="connsiteX18" fmla="*/ 1600200 w 3200400"/>
                <a:gd name="connsiteY18" fmla="*/ 3200400 h 3200400"/>
                <a:gd name="connsiteX19" fmla="*/ 1291550 w 3200400"/>
                <a:gd name="connsiteY19" fmla="*/ 2752098 h 3200400"/>
                <a:gd name="connsiteX20" fmla="*/ 800100 w 3200400"/>
                <a:gd name="connsiteY20" fmla="*/ 2986014 h 3200400"/>
                <a:gd name="connsiteX21" fmla="*/ 756952 w 3200400"/>
                <a:gd name="connsiteY21" fmla="*/ 2443448 h 3200400"/>
                <a:gd name="connsiteX22" fmla="*/ 214386 w 3200400"/>
                <a:gd name="connsiteY22" fmla="*/ 2400300 h 3200400"/>
                <a:gd name="connsiteX23" fmla="*/ 448302 w 3200400"/>
                <a:gd name="connsiteY23" fmla="*/ 1908850 h 3200400"/>
                <a:gd name="connsiteX24" fmla="*/ 0 w 3200400"/>
                <a:gd name="connsiteY24" fmla="*/ 1600200 h 320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200400" h="3200400">
                  <a:moveTo>
                    <a:pt x="0" y="1600200"/>
                  </a:moveTo>
                  <a:cubicBezTo>
                    <a:pt x="149434" y="1436357"/>
                    <a:pt x="260768" y="1356333"/>
                    <a:pt x="448302" y="1291550"/>
                  </a:cubicBezTo>
                  <a:cubicBezTo>
                    <a:pt x="294130" y="1112493"/>
                    <a:pt x="254258" y="1024877"/>
                    <a:pt x="214386" y="800100"/>
                  </a:cubicBezTo>
                  <a:cubicBezTo>
                    <a:pt x="395241" y="724757"/>
                    <a:pt x="537997" y="740855"/>
                    <a:pt x="756952" y="756952"/>
                  </a:cubicBezTo>
                  <a:cubicBezTo>
                    <a:pt x="756095" y="576097"/>
                    <a:pt x="739997" y="418101"/>
                    <a:pt x="800100" y="214386"/>
                  </a:cubicBezTo>
                  <a:cubicBezTo>
                    <a:pt x="1032497" y="292358"/>
                    <a:pt x="1127733" y="332230"/>
                    <a:pt x="1291550" y="448302"/>
                  </a:cubicBezTo>
                  <a:cubicBezTo>
                    <a:pt x="1394433" y="253148"/>
                    <a:pt x="1451597" y="157054"/>
                    <a:pt x="1600200" y="0"/>
                  </a:cubicBezTo>
                  <a:cubicBezTo>
                    <a:pt x="1741183" y="157054"/>
                    <a:pt x="1821207" y="230288"/>
                    <a:pt x="1908850" y="448302"/>
                  </a:cubicBezTo>
                  <a:cubicBezTo>
                    <a:pt x="2103147" y="309370"/>
                    <a:pt x="2152663" y="269498"/>
                    <a:pt x="2400300" y="214386"/>
                  </a:cubicBezTo>
                  <a:cubicBezTo>
                    <a:pt x="2460403" y="433341"/>
                    <a:pt x="2482405" y="522757"/>
                    <a:pt x="2443448" y="756952"/>
                  </a:cubicBezTo>
                  <a:cubicBezTo>
                    <a:pt x="2685263" y="725615"/>
                    <a:pt x="2767059" y="717137"/>
                    <a:pt x="2986014" y="800100"/>
                  </a:cubicBezTo>
                  <a:cubicBezTo>
                    <a:pt x="2930902" y="1017257"/>
                    <a:pt x="2913890" y="1104873"/>
                    <a:pt x="2752098" y="1291550"/>
                  </a:cubicBezTo>
                  <a:cubicBezTo>
                    <a:pt x="2985352" y="1371573"/>
                    <a:pt x="3058586" y="1451597"/>
                    <a:pt x="3200400" y="1600200"/>
                  </a:cubicBezTo>
                  <a:cubicBezTo>
                    <a:pt x="3058586" y="1771663"/>
                    <a:pt x="2947252" y="1828827"/>
                    <a:pt x="2752098" y="1908850"/>
                  </a:cubicBezTo>
                  <a:cubicBezTo>
                    <a:pt x="2883410" y="2103147"/>
                    <a:pt x="2953762" y="2198383"/>
                    <a:pt x="2986014" y="2400300"/>
                  </a:cubicBezTo>
                  <a:cubicBezTo>
                    <a:pt x="2774679" y="2483263"/>
                    <a:pt x="2631923" y="2467165"/>
                    <a:pt x="2443448" y="2443448"/>
                  </a:cubicBezTo>
                  <a:cubicBezTo>
                    <a:pt x="2474785" y="2692883"/>
                    <a:pt x="2475643" y="2751819"/>
                    <a:pt x="2400300" y="2986014"/>
                  </a:cubicBezTo>
                  <a:cubicBezTo>
                    <a:pt x="2160283" y="2938522"/>
                    <a:pt x="2087907" y="2898650"/>
                    <a:pt x="1908850" y="2752098"/>
                  </a:cubicBezTo>
                  <a:cubicBezTo>
                    <a:pt x="1851687" y="2962492"/>
                    <a:pt x="1771663" y="3035726"/>
                    <a:pt x="1600200" y="3200400"/>
                  </a:cubicBezTo>
                  <a:cubicBezTo>
                    <a:pt x="1436357" y="3058586"/>
                    <a:pt x="1371573" y="2939632"/>
                    <a:pt x="1291550" y="2752098"/>
                  </a:cubicBezTo>
                  <a:cubicBezTo>
                    <a:pt x="1120113" y="2906270"/>
                    <a:pt x="1002017" y="2938522"/>
                    <a:pt x="800100" y="2986014"/>
                  </a:cubicBezTo>
                  <a:cubicBezTo>
                    <a:pt x="732377" y="2759439"/>
                    <a:pt x="748475" y="2647163"/>
                    <a:pt x="756952" y="2443448"/>
                  </a:cubicBezTo>
                  <a:cubicBezTo>
                    <a:pt x="530377" y="2467165"/>
                    <a:pt x="425721" y="2475643"/>
                    <a:pt x="214386" y="2400300"/>
                  </a:cubicBezTo>
                  <a:cubicBezTo>
                    <a:pt x="254258" y="2183143"/>
                    <a:pt x="324610" y="2072667"/>
                    <a:pt x="448302" y="1908850"/>
                  </a:cubicBezTo>
                  <a:cubicBezTo>
                    <a:pt x="222668" y="1813587"/>
                    <a:pt x="126574" y="1733563"/>
                    <a:pt x="0" y="1600200"/>
                  </a:cubicBezTo>
                  <a:close/>
                </a:path>
              </a:pathLst>
            </a:custGeom>
            <a:solidFill>
              <a:srgbClr val="FBA31E"/>
            </a:solidFill>
            <a:ln>
              <a:noFill/>
            </a:ln>
            <a:effectLst>
              <a:outerShdw blurRad="165100" sx="102000" sy="102000" algn="c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B931F284-F319-4FE2-AE4E-E15788D4E89A}"/>
                </a:ext>
              </a:extLst>
            </p:cNvPr>
            <p:cNvSpPr/>
            <p:nvPr/>
          </p:nvSpPr>
          <p:spPr>
            <a:xfrm>
              <a:off x="15089505" y="-2865120"/>
              <a:ext cx="2339340" cy="2339340"/>
            </a:xfrm>
            <a:prstGeom prst="ellipse">
              <a:avLst/>
            </a:prstGeom>
            <a:solidFill>
              <a:srgbClr val="F9CC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" name="任意多边形: 形状 2">
            <a:extLst>
              <a:ext uri="{FF2B5EF4-FFF2-40B4-BE49-F238E27FC236}">
                <a16:creationId xmlns:a16="http://schemas.microsoft.com/office/drawing/2014/main" id="{2194ED35-BBCA-42F1-8297-E0648C2F79FD}"/>
              </a:ext>
            </a:extLst>
          </p:cNvPr>
          <p:cNvSpPr/>
          <p:nvPr/>
        </p:nvSpPr>
        <p:spPr>
          <a:xfrm>
            <a:off x="-137637" y="6239562"/>
            <a:ext cx="12192000" cy="1508125"/>
          </a:xfrm>
          <a:custGeom>
            <a:avLst/>
            <a:gdLst>
              <a:gd name="connsiteX0" fmla="*/ 7810500 w 12192000"/>
              <a:gd name="connsiteY0" fmla="*/ 36 h 1508125"/>
              <a:gd name="connsiteX1" fmla="*/ 8153401 w 12192000"/>
              <a:gd name="connsiteY1" fmla="*/ 209586 h 1508125"/>
              <a:gd name="connsiteX2" fmla="*/ 8458200 w 12192000"/>
              <a:gd name="connsiteY2" fmla="*/ 57186 h 1508125"/>
              <a:gd name="connsiteX3" fmla="*/ 8839200 w 12192000"/>
              <a:gd name="connsiteY3" fmla="*/ 247686 h 1508125"/>
              <a:gd name="connsiteX4" fmla="*/ 9124950 w 12192000"/>
              <a:gd name="connsiteY4" fmla="*/ 57186 h 1508125"/>
              <a:gd name="connsiteX5" fmla="*/ 9467850 w 12192000"/>
              <a:gd name="connsiteY5" fmla="*/ 190536 h 1508125"/>
              <a:gd name="connsiteX6" fmla="*/ 9772650 w 12192000"/>
              <a:gd name="connsiteY6" fmla="*/ 57186 h 1508125"/>
              <a:gd name="connsiteX7" fmla="*/ 10153650 w 12192000"/>
              <a:gd name="connsiteY7" fmla="*/ 228636 h 1508125"/>
              <a:gd name="connsiteX8" fmla="*/ 10420350 w 12192000"/>
              <a:gd name="connsiteY8" fmla="*/ 76236 h 1508125"/>
              <a:gd name="connsiteX9" fmla="*/ 10820400 w 12192000"/>
              <a:gd name="connsiteY9" fmla="*/ 228636 h 1508125"/>
              <a:gd name="connsiteX10" fmla="*/ 11106150 w 12192000"/>
              <a:gd name="connsiteY10" fmla="*/ 38136 h 1508125"/>
              <a:gd name="connsiteX11" fmla="*/ 11487150 w 12192000"/>
              <a:gd name="connsiteY11" fmla="*/ 209586 h 1508125"/>
              <a:gd name="connsiteX12" fmla="*/ 11734800 w 12192000"/>
              <a:gd name="connsiteY12" fmla="*/ 57186 h 1508125"/>
              <a:gd name="connsiteX13" fmla="*/ 12190326 w 12192000"/>
              <a:gd name="connsiteY13" fmla="*/ 197047 h 1508125"/>
              <a:gd name="connsiteX14" fmla="*/ 12192000 w 12192000"/>
              <a:gd name="connsiteY14" fmla="*/ 199031 h 1508125"/>
              <a:gd name="connsiteX15" fmla="*/ 12192000 w 12192000"/>
              <a:gd name="connsiteY15" fmla="*/ 1508125 h 1508125"/>
              <a:gd name="connsiteX16" fmla="*/ 0 w 12192000"/>
              <a:gd name="connsiteY16" fmla="*/ 1508125 h 1508125"/>
              <a:gd name="connsiteX17" fmla="*/ 0 w 12192000"/>
              <a:gd name="connsiteY17" fmla="*/ 61356 h 1508125"/>
              <a:gd name="connsiteX18" fmla="*/ 18604 w 12192000"/>
              <a:gd name="connsiteY18" fmla="*/ 65428 h 1508125"/>
              <a:gd name="connsiteX19" fmla="*/ 323850 w 12192000"/>
              <a:gd name="connsiteY19" fmla="*/ 209586 h 1508125"/>
              <a:gd name="connsiteX20" fmla="*/ 628650 w 12192000"/>
              <a:gd name="connsiteY20" fmla="*/ 76236 h 1508125"/>
              <a:gd name="connsiteX21" fmla="*/ 1028700 w 12192000"/>
              <a:gd name="connsiteY21" fmla="*/ 209586 h 1508125"/>
              <a:gd name="connsiteX22" fmla="*/ 1295400 w 12192000"/>
              <a:gd name="connsiteY22" fmla="*/ 38136 h 1508125"/>
              <a:gd name="connsiteX23" fmla="*/ 1638300 w 12192000"/>
              <a:gd name="connsiteY23" fmla="*/ 247686 h 1508125"/>
              <a:gd name="connsiteX24" fmla="*/ 1943100 w 12192000"/>
              <a:gd name="connsiteY24" fmla="*/ 57186 h 1508125"/>
              <a:gd name="connsiteX25" fmla="*/ 2305051 w 12192000"/>
              <a:gd name="connsiteY25" fmla="*/ 266736 h 1508125"/>
              <a:gd name="connsiteX26" fmla="*/ 2571750 w 12192000"/>
              <a:gd name="connsiteY26" fmla="*/ 76236 h 1508125"/>
              <a:gd name="connsiteX27" fmla="*/ 2933700 w 12192000"/>
              <a:gd name="connsiteY27" fmla="*/ 266736 h 1508125"/>
              <a:gd name="connsiteX28" fmla="*/ 3257550 w 12192000"/>
              <a:gd name="connsiteY28" fmla="*/ 95286 h 1508125"/>
              <a:gd name="connsiteX29" fmla="*/ 3619500 w 12192000"/>
              <a:gd name="connsiteY29" fmla="*/ 247686 h 1508125"/>
              <a:gd name="connsiteX30" fmla="*/ 3886200 w 12192000"/>
              <a:gd name="connsiteY30" fmla="*/ 38136 h 1508125"/>
              <a:gd name="connsiteX31" fmla="*/ 4267201 w 12192000"/>
              <a:gd name="connsiteY31" fmla="*/ 190536 h 1508125"/>
              <a:gd name="connsiteX32" fmla="*/ 4533902 w 12192000"/>
              <a:gd name="connsiteY32" fmla="*/ 38136 h 1508125"/>
              <a:gd name="connsiteX33" fmla="*/ 4876801 w 12192000"/>
              <a:gd name="connsiteY33" fmla="*/ 209586 h 1508125"/>
              <a:gd name="connsiteX34" fmla="*/ 5200652 w 12192000"/>
              <a:gd name="connsiteY34" fmla="*/ 38136 h 1508125"/>
              <a:gd name="connsiteX35" fmla="*/ 5467352 w 12192000"/>
              <a:gd name="connsiteY35" fmla="*/ 228636 h 1508125"/>
              <a:gd name="connsiteX36" fmla="*/ 5867402 w 12192000"/>
              <a:gd name="connsiteY36" fmla="*/ 57186 h 1508125"/>
              <a:gd name="connsiteX37" fmla="*/ 6153151 w 12192000"/>
              <a:gd name="connsiteY37" fmla="*/ 209586 h 1508125"/>
              <a:gd name="connsiteX38" fmla="*/ 6515101 w 12192000"/>
              <a:gd name="connsiteY38" fmla="*/ 19086 h 1508125"/>
              <a:gd name="connsiteX39" fmla="*/ 6858000 w 12192000"/>
              <a:gd name="connsiteY39" fmla="*/ 209586 h 1508125"/>
              <a:gd name="connsiteX40" fmla="*/ 7162800 w 12192000"/>
              <a:gd name="connsiteY40" fmla="*/ 19086 h 1508125"/>
              <a:gd name="connsiteX41" fmla="*/ 7524750 w 12192000"/>
              <a:gd name="connsiteY41" fmla="*/ 228636 h 1508125"/>
              <a:gd name="connsiteX42" fmla="*/ 7810500 w 12192000"/>
              <a:gd name="connsiteY42" fmla="*/ 36 h 150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2192000" h="1508125">
                <a:moveTo>
                  <a:pt x="7810500" y="36"/>
                </a:moveTo>
                <a:cubicBezTo>
                  <a:pt x="7915276" y="-3139"/>
                  <a:pt x="8045450" y="200061"/>
                  <a:pt x="8153401" y="209586"/>
                </a:cubicBezTo>
                <a:cubicBezTo>
                  <a:pt x="8261350" y="219111"/>
                  <a:pt x="8343900" y="50836"/>
                  <a:pt x="8458200" y="57186"/>
                </a:cubicBezTo>
                <a:cubicBezTo>
                  <a:pt x="8572500" y="63536"/>
                  <a:pt x="8728075" y="247686"/>
                  <a:pt x="8839200" y="247686"/>
                </a:cubicBezTo>
                <a:cubicBezTo>
                  <a:pt x="8950325" y="247686"/>
                  <a:pt x="9020175" y="66711"/>
                  <a:pt x="9124950" y="57186"/>
                </a:cubicBezTo>
                <a:cubicBezTo>
                  <a:pt x="9229725" y="47661"/>
                  <a:pt x="9359900" y="190536"/>
                  <a:pt x="9467850" y="190536"/>
                </a:cubicBezTo>
                <a:cubicBezTo>
                  <a:pt x="9575800" y="190536"/>
                  <a:pt x="9658350" y="50836"/>
                  <a:pt x="9772650" y="57186"/>
                </a:cubicBezTo>
                <a:cubicBezTo>
                  <a:pt x="9886950" y="63536"/>
                  <a:pt x="10045700" y="225461"/>
                  <a:pt x="10153650" y="228636"/>
                </a:cubicBezTo>
                <a:cubicBezTo>
                  <a:pt x="10261600" y="231811"/>
                  <a:pt x="10309225" y="76236"/>
                  <a:pt x="10420350" y="76236"/>
                </a:cubicBezTo>
                <a:cubicBezTo>
                  <a:pt x="10531475" y="76236"/>
                  <a:pt x="10706100" y="234986"/>
                  <a:pt x="10820400" y="228636"/>
                </a:cubicBezTo>
                <a:cubicBezTo>
                  <a:pt x="10934700" y="222286"/>
                  <a:pt x="10995025" y="41311"/>
                  <a:pt x="11106150" y="38136"/>
                </a:cubicBezTo>
                <a:cubicBezTo>
                  <a:pt x="11217275" y="34961"/>
                  <a:pt x="11382375" y="206411"/>
                  <a:pt x="11487150" y="209586"/>
                </a:cubicBezTo>
                <a:cubicBezTo>
                  <a:pt x="11591925" y="212761"/>
                  <a:pt x="11607800" y="47661"/>
                  <a:pt x="11734800" y="57186"/>
                </a:cubicBezTo>
                <a:cubicBezTo>
                  <a:pt x="11845925" y="65521"/>
                  <a:pt x="12044561" y="56839"/>
                  <a:pt x="12190326" y="197047"/>
                </a:cubicBezTo>
                <a:lnTo>
                  <a:pt x="12192000" y="199031"/>
                </a:lnTo>
                <a:lnTo>
                  <a:pt x="12192000" y="1508125"/>
                </a:lnTo>
                <a:lnTo>
                  <a:pt x="0" y="1508125"/>
                </a:lnTo>
                <a:lnTo>
                  <a:pt x="0" y="61356"/>
                </a:lnTo>
                <a:lnTo>
                  <a:pt x="18604" y="65428"/>
                </a:lnTo>
                <a:cubicBezTo>
                  <a:pt x="110629" y="97072"/>
                  <a:pt x="229394" y="206808"/>
                  <a:pt x="323850" y="209586"/>
                </a:cubicBezTo>
                <a:cubicBezTo>
                  <a:pt x="431800" y="212761"/>
                  <a:pt x="511175" y="76236"/>
                  <a:pt x="628650" y="76236"/>
                </a:cubicBezTo>
                <a:cubicBezTo>
                  <a:pt x="746125" y="76236"/>
                  <a:pt x="917575" y="215936"/>
                  <a:pt x="1028700" y="209586"/>
                </a:cubicBezTo>
                <a:cubicBezTo>
                  <a:pt x="1139825" y="203236"/>
                  <a:pt x="1193800" y="31786"/>
                  <a:pt x="1295400" y="38136"/>
                </a:cubicBezTo>
                <a:cubicBezTo>
                  <a:pt x="1397000" y="44486"/>
                  <a:pt x="1530350" y="244511"/>
                  <a:pt x="1638300" y="247686"/>
                </a:cubicBezTo>
                <a:cubicBezTo>
                  <a:pt x="1746250" y="250861"/>
                  <a:pt x="1831976" y="54011"/>
                  <a:pt x="1943100" y="57186"/>
                </a:cubicBezTo>
                <a:cubicBezTo>
                  <a:pt x="2054225" y="60361"/>
                  <a:pt x="2200276" y="263561"/>
                  <a:pt x="2305051" y="266736"/>
                </a:cubicBezTo>
                <a:cubicBezTo>
                  <a:pt x="2409825" y="269911"/>
                  <a:pt x="2466976" y="76236"/>
                  <a:pt x="2571750" y="76236"/>
                </a:cubicBezTo>
                <a:cubicBezTo>
                  <a:pt x="2676525" y="76236"/>
                  <a:pt x="2819401" y="263561"/>
                  <a:pt x="2933700" y="266736"/>
                </a:cubicBezTo>
                <a:cubicBezTo>
                  <a:pt x="3048000" y="269911"/>
                  <a:pt x="3143251" y="98461"/>
                  <a:pt x="3257550" y="95286"/>
                </a:cubicBezTo>
                <a:cubicBezTo>
                  <a:pt x="3371850" y="92111"/>
                  <a:pt x="3514726" y="257211"/>
                  <a:pt x="3619500" y="247686"/>
                </a:cubicBezTo>
                <a:cubicBezTo>
                  <a:pt x="3724275" y="238161"/>
                  <a:pt x="3778252" y="47661"/>
                  <a:pt x="3886200" y="38136"/>
                </a:cubicBezTo>
                <a:cubicBezTo>
                  <a:pt x="3994150" y="28611"/>
                  <a:pt x="4159251" y="190536"/>
                  <a:pt x="4267201" y="190536"/>
                </a:cubicBezTo>
                <a:cubicBezTo>
                  <a:pt x="4375153" y="190536"/>
                  <a:pt x="4432302" y="34961"/>
                  <a:pt x="4533902" y="38136"/>
                </a:cubicBezTo>
                <a:cubicBezTo>
                  <a:pt x="4635501" y="41311"/>
                  <a:pt x="4765676" y="209586"/>
                  <a:pt x="4876801" y="209586"/>
                </a:cubicBezTo>
                <a:cubicBezTo>
                  <a:pt x="4987926" y="209586"/>
                  <a:pt x="5102227" y="34961"/>
                  <a:pt x="5200652" y="38136"/>
                </a:cubicBezTo>
                <a:cubicBezTo>
                  <a:pt x="5299077" y="41311"/>
                  <a:pt x="5356226" y="225461"/>
                  <a:pt x="5467352" y="228636"/>
                </a:cubicBezTo>
                <a:cubicBezTo>
                  <a:pt x="5578476" y="231811"/>
                  <a:pt x="5753102" y="60361"/>
                  <a:pt x="5867402" y="57186"/>
                </a:cubicBezTo>
                <a:cubicBezTo>
                  <a:pt x="5981700" y="54011"/>
                  <a:pt x="6045200" y="215936"/>
                  <a:pt x="6153151" y="209586"/>
                </a:cubicBezTo>
                <a:cubicBezTo>
                  <a:pt x="6261101" y="203236"/>
                  <a:pt x="6397625" y="19086"/>
                  <a:pt x="6515101" y="19086"/>
                </a:cubicBezTo>
                <a:cubicBezTo>
                  <a:pt x="6632576" y="19086"/>
                  <a:pt x="6750051" y="209586"/>
                  <a:pt x="6858000" y="209586"/>
                </a:cubicBezTo>
                <a:cubicBezTo>
                  <a:pt x="6965951" y="209586"/>
                  <a:pt x="7051675" y="15911"/>
                  <a:pt x="7162800" y="19086"/>
                </a:cubicBezTo>
                <a:cubicBezTo>
                  <a:pt x="7273926" y="22261"/>
                  <a:pt x="7416800" y="231811"/>
                  <a:pt x="7524750" y="228636"/>
                </a:cubicBezTo>
                <a:cubicBezTo>
                  <a:pt x="7632701" y="225461"/>
                  <a:pt x="7705726" y="3211"/>
                  <a:pt x="7810500" y="36"/>
                </a:cubicBezTo>
                <a:close/>
              </a:path>
            </a:pathLst>
          </a:custGeom>
          <a:solidFill>
            <a:srgbClr val="CAEFFB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id="{07520E4D-2FC0-4D68-8123-FBBB2C5C0E97}"/>
              </a:ext>
            </a:extLst>
          </p:cNvPr>
          <p:cNvSpPr/>
          <p:nvPr/>
        </p:nvSpPr>
        <p:spPr>
          <a:xfrm>
            <a:off x="-137637" y="6506262"/>
            <a:ext cx="12192000" cy="1241425"/>
          </a:xfrm>
          <a:custGeom>
            <a:avLst/>
            <a:gdLst>
              <a:gd name="connsiteX0" fmla="*/ 8096251 w 12192000"/>
              <a:gd name="connsiteY0" fmla="*/ 36 h 1241425"/>
              <a:gd name="connsiteX1" fmla="*/ 8439150 w 12192000"/>
              <a:gd name="connsiteY1" fmla="*/ 209586 h 1241425"/>
              <a:gd name="connsiteX2" fmla="*/ 8743950 w 12192000"/>
              <a:gd name="connsiteY2" fmla="*/ 57186 h 1241425"/>
              <a:gd name="connsiteX3" fmla="*/ 9124950 w 12192000"/>
              <a:gd name="connsiteY3" fmla="*/ 247686 h 1241425"/>
              <a:gd name="connsiteX4" fmla="*/ 9410700 w 12192000"/>
              <a:gd name="connsiteY4" fmla="*/ 57186 h 1241425"/>
              <a:gd name="connsiteX5" fmla="*/ 9753600 w 12192000"/>
              <a:gd name="connsiteY5" fmla="*/ 190536 h 1241425"/>
              <a:gd name="connsiteX6" fmla="*/ 10058400 w 12192000"/>
              <a:gd name="connsiteY6" fmla="*/ 57186 h 1241425"/>
              <a:gd name="connsiteX7" fmla="*/ 10439400 w 12192000"/>
              <a:gd name="connsiteY7" fmla="*/ 228636 h 1241425"/>
              <a:gd name="connsiteX8" fmla="*/ 10706100 w 12192000"/>
              <a:gd name="connsiteY8" fmla="*/ 76236 h 1241425"/>
              <a:gd name="connsiteX9" fmla="*/ 11106150 w 12192000"/>
              <a:gd name="connsiteY9" fmla="*/ 228636 h 1241425"/>
              <a:gd name="connsiteX10" fmla="*/ 11391900 w 12192000"/>
              <a:gd name="connsiteY10" fmla="*/ 38136 h 1241425"/>
              <a:gd name="connsiteX11" fmla="*/ 11772900 w 12192000"/>
              <a:gd name="connsiteY11" fmla="*/ 209586 h 1241425"/>
              <a:gd name="connsiteX12" fmla="*/ 12020550 w 12192000"/>
              <a:gd name="connsiteY12" fmla="*/ 57186 h 1241425"/>
              <a:gd name="connsiteX13" fmla="*/ 12133957 w 12192000"/>
              <a:gd name="connsiteY13" fmla="*/ 64032 h 1241425"/>
              <a:gd name="connsiteX14" fmla="*/ 12192000 w 12192000"/>
              <a:gd name="connsiteY14" fmla="*/ 70611 h 1241425"/>
              <a:gd name="connsiteX15" fmla="*/ 12192000 w 12192000"/>
              <a:gd name="connsiteY15" fmla="*/ 1241425 h 1241425"/>
              <a:gd name="connsiteX16" fmla="*/ 0 w 12192000"/>
              <a:gd name="connsiteY16" fmla="*/ 1241425 h 1241425"/>
              <a:gd name="connsiteX17" fmla="*/ 0 w 12192000"/>
              <a:gd name="connsiteY17" fmla="*/ 191021 h 1241425"/>
              <a:gd name="connsiteX18" fmla="*/ 38100 w 12192000"/>
              <a:gd name="connsiteY18" fmla="*/ 171486 h 1241425"/>
              <a:gd name="connsiteX19" fmla="*/ 266700 w 12192000"/>
              <a:gd name="connsiteY19" fmla="*/ 57186 h 1241425"/>
              <a:gd name="connsiteX20" fmla="*/ 609600 w 12192000"/>
              <a:gd name="connsiteY20" fmla="*/ 209586 h 1241425"/>
              <a:gd name="connsiteX21" fmla="*/ 914400 w 12192000"/>
              <a:gd name="connsiteY21" fmla="*/ 76236 h 1241425"/>
              <a:gd name="connsiteX22" fmla="*/ 1314450 w 12192000"/>
              <a:gd name="connsiteY22" fmla="*/ 209586 h 1241425"/>
              <a:gd name="connsiteX23" fmla="*/ 1581150 w 12192000"/>
              <a:gd name="connsiteY23" fmla="*/ 38136 h 1241425"/>
              <a:gd name="connsiteX24" fmla="*/ 1924050 w 12192000"/>
              <a:gd name="connsiteY24" fmla="*/ 247686 h 1241425"/>
              <a:gd name="connsiteX25" fmla="*/ 2228850 w 12192000"/>
              <a:gd name="connsiteY25" fmla="*/ 57186 h 1241425"/>
              <a:gd name="connsiteX26" fmla="*/ 2590800 w 12192000"/>
              <a:gd name="connsiteY26" fmla="*/ 266736 h 1241425"/>
              <a:gd name="connsiteX27" fmla="*/ 2857501 w 12192000"/>
              <a:gd name="connsiteY27" fmla="*/ 76236 h 1241425"/>
              <a:gd name="connsiteX28" fmla="*/ 3219450 w 12192000"/>
              <a:gd name="connsiteY28" fmla="*/ 266736 h 1241425"/>
              <a:gd name="connsiteX29" fmla="*/ 3543300 w 12192000"/>
              <a:gd name="connsiteY29" fmla="*/ 95286 h 1241425"/>
              <a:gd name="connsiteX30" fmla="*/ 3905250 w 12192000"/>
              <a:gd name="connsiteY30" fmla="*/ 247686 h 1241425"/>
              <a:gd name="connsiteX31" fmla="*/ 4171951 w 12192000"/>
              <a:gd name="connsiteY31" fmla="*/ 38136 h 1241425"/>
              <a:gd name="connsiteX32" fmla="*/ 4552951 w 12192000"/>
              <a:gd name="connsiteY32" fmla="*/ 190536 h 1241425"/>
              <a:gd name="connsiteX33" fmla="*/ 4819651 w 12192000"/>
              <a:gd name="connsiteY33" fmla="*/ 38136 h 1241425"/>
              <a:gd name="connsiteX34" fmla="*/ 5162552 w 12192000"/>
              <a:gd name="connsiteY34" fmla="*/ 209586 h 1241425"/>
              <a:gd name="connsiteX35" fmla="*/ 5486401 w 12192000"/>
              <a:gd name="connsiteY35" fmla="*/ 38136 h 1241425"/>
              <a:gd name="connsiteX36" fmla="*/ 5753102 w 12192000"/>
              <a:gd name="connsiteY36" fmla="*/ 228636 h 1241425"/>
              <a:gd name="connsiteX37" fmla="*/ 6153151 w 12192000"/>
              <a:gd name="connsiteY37" fmla="*/ 57186 h 1241425"/>
              <a:gd name="connsiteX38" fmla="*/ 6438900 w 12192000"/>
              <a:gd name="connsiteY38" fmla="*/ 209586 h 1241425"/>
              <a:gd name="connsiteX39" fmla="*/ 6800850 w 12192000"/>
              <a:gd name="connsiteY39" fmla="*/ 19086 h 1241425"/>
              <a:gd name="connsiteX40" fmla="*/ 7143750 w 12192000"/>
              <a:gd name="connsiteY40" fmla="*/ 209586 h 1241425"/>
              <a:gd name="connsiteX41" fmla="*/ 7448550 w 12192000"/>
              <a:gd name="connsiteY41" fmla="*/ 19086 h 1241425"/>
              <a:gd name="connsiteX42" fmla="*/ 7810500 w 12192000"/>
              <a:gd name="connsiteY42" fmla="*/ 228636 h 1241425"/>
              <a:gd name="connsiteX43" fmla="*/ 8096251 w 12192000"/>
              <a:gd name="connsiteY43" fmla="*/ 36 h 124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2192000" h="1241425">
                <a:moveTo>
                  <a:pt x="8096251" y="36"/>
                </a:moveTo>
                <a:cubicBezTo>
                  <a:pt x="8201025" y="-3139"/>
                  <a:pt x="8331200" y="200061"/>
                  <a:pt x="8439150" y="209586"/>
                </a:cubicBezTo>
                <a:cubicBezTo>
                  <a:pt x="8547100" y="219111"/>
                  <a:pt x="8629650" y="50836"/>
                  <a:pt x="8743950" y="57186"/>
                </a:cubicBezTo>
                <a:cubicBezTo>
                  <a:pt x="8858250" y="63536"/>
                  <a:pt x="9013825" y="247686"/>
                  <a:pt x="9124950" y="247686"/>
                </a:cubicBezTo>
                <a:cubicBezTo>
                  <a:pt x="9236075" y="247686"/>
                  <a:pt x="9305925" y="66711"/>
                  <a:pt x="9410700" y="57186"/>
                </a:cubicBezTo>
                <a:cubicBezTo>
                  <a:pt x="9515475" y="47661"/>
                  <a:pt x="9645650" y="190536"/>
                  <a:pt x="9753600" y="190536"/>
                </a:cubicBezTo>
                <a:cubicBezTo>
                  <a:pt x="9861550" y="190536"/>
                  <a:pt x="9944100" y="50836"/>
                  <a:pt x="10058400" y="57186"/>
                </a:cubicBezTo>
                <a:cubicBezTo>
                  <a:pt x="10172700" y="63536"/>
                  <a:pt x="10331450" y="225461"/>
                  <a:pt x="10439400" y="228636"/>
                </a:cubicBezTo>
                <a:cubicBezTo>
                  <a:pt x="10547350" y="231811"/>
                  <a:pt x="10594975" y="76236"/>
                  <a:pt x="10706100" y="76236"/>
                </a:cubicBezTo>
                <a:cubicBezTo>
                  <a:pt x="10817225" y="76236"/>
                  <a:pt x="10991850" y="234986"/>
                  <a:pt x="11106150" y="228636"/>
                </a:cubicBezTo>
                <a:cubicBezTo>
                  <a:pt x="11220450" y="222286"/>
                  <a:pt x="11280775" y="41311"/>
                  <a:pt x="11391900" y="38136"/>
                </a:cubicBezTo>
                <a:cubicBezTo>
                  <a:pt x="11503025" y="34961"/>
                  <a:pt x="11668125" y="206411"/>
                  <a:pt x="11772900" y="209586"/>
                </a:cubicBezTo>
                <a:cubicBezTo>
                  <a:pt x="11877675" y="212761"/>
                  <a:pt x="11893550" y="47661"/>
                  <a:pt x="12020550" y="57186"/>
                </a:cubicBezTo>
                <a:cubicBezTo>
                  <a:pt x="12052300" y="59568"/>
                  <a:pt x="12091194" y="60560"/>
                  <a:pt x="12133957" y="64032"/>
                </a:cubicBezTo>
                <a:lnTo>
                  <a:pt x="12192000" y="70611"/>
                </a:lnTo>
                <a:lnTo>
                  <a:pt x="12192000" y="1241425"/>
                </a:lnTo>
                <a:lnTo>
                  <a:pt x="0" y="1241425"/>
                </a:lnTo>
                <a:lnTo>
                  <a:pt x="0" y="191021"/>
                </a:lnTo>
                <a:lnTo>
                  <a:pt x="38100" y="171486"/>
                </a:lnTo>
                <a:cubicBezTo>
                  <a:pt x="168275" y="104811"/>
                  <a:pt x="171450" y="50836"/>
                  <a:pt x="266700" y="57186"/>
                </a:cubicBezTo>
                <a:cubicBezTo>
                  <a:pt x="361950" y="63536"/>
                  <a:pt x="501650" y="206411"/>
                  <a:pt x="609600" y="209586"/>
                </a:cubicBezTo>
                <a:cubicBezTo>
                  <a:pt x="717550" y="212761"/>
                  <a:pt x="796925" y="76236"/>
                  <a:pt x="914400" y="76236"/>
                </a:cubicBezTo>
                <a:cubicBezTo>
                  <a:pt x="1031875" y="76236"/>
                  <a:pt x="1203325" y="215936"/>
                  <a:pt x="1314450" y="209586"/>
                </a:cubicBezTo>
                <a:cubicBezTo>
                  <a:pt x="1425575" y="203236"/>
                  <a:pt x="1479551" y="31786"/>
                  <a:pt x="1581150" y="38136"/>
                </a:cubicBezTo>
                <a:cubicBezTo>
                  <a:pt x="1682750" y="44486"/>
                  <a:pt x="1816101" y="244511"/>
                  <a:pt x="1924050" y="247686"/>
                </a:cubicBezTo>
                <a:cubicBezTo>
                  <a:pt x="2032000" y="250861"/>
                  <a:pt x="2117725" y="54011"/>
                  <a:pt x="2228850" y="57186"/>
                </a:cubicBezTo>
                <a:cubicBezTo>
                  <a:pt x="2339975" y="60361"/>
                  <a:pt x="2486026" y="263561"/>
                  <a:pt x="2590800" y="266736"/>
                </a:cubicBezTo>
                <a:cubicBezTo>
                  <a:pt x="2695575" y="269911"/>
                  <a:pt x="2752725" y="76236"/>
                  <a:pt x="2857501" y="76236"/>
                </a:cubicBezTo>
                <a:cubicBezTo>
                  <a:pt x="2962275" y="76236"/>
                  <a:pt x="3105150" y="263561"/>
                  <a:pt x="3219450" y="266736"/>
                </a:cubicBezTo>
                <a:cubicBezTo>
                  <a:pt x="3333750" y="269911"/>
                  <a:pt x="3429000" y="98461"/>
                  <a:pt x="3543300" y="95286"/>
                </a:cubicBezTo>
                <a:cubicBezTo>
                  <a:pt x="3657600" y="92111"/>
                  <a:pt x="3800476" y="257211"/>
                  <a:pt x="3905250" y="247686"/>
                </a:cubicBezTo>
                <a:cubicBezTo>
                  <a:pt x="4010025" y="238161"/>
                  <a:pt x="4064000" y="47661"/>
                  <a:pt x="4171951" y="38136"/>
                </a:cubicBezTo>
                <a:cubicBezTo>
                  <a:pt x="4279902" y="28611"/>
                  <a:pt x="4445002" y="190536"/>
                  <a:pt x="4552951" y="190536"/>
                </a:cubicBezTo>
                <a:cubicBezTo>
                  <a:pt x="4660901" y="190536"/>
                  <a:pt x="4718051" y="34961"/>
                  <a:pt x="4819651" y="38136"/>
                </a:cubicBezTo>
                <a:cubicBezTo>
                  <a:pt x="4921252" y="41311"/>
                  <a:pt x="5051426" y="209586"/>
                  <a:pt x="5162552" y="209586"/>
                </a:cubicBezTo>
                <a:cubicBezTo>
                  <a:pt x="5273676" y="209586"/>
                  <a:pt x="5387976" y="34961"/>
                  <a:pt x="5486401" y="38136"/>
                </a:cubicBezTo>
                <a:cubicBezTo>
                  <a:pt x="5584826" y="41311"/>
                  <a:pt x="5641975" y="225461"/>
                  <a:pt x="5753102" y="228636"/>
                </a:cubicBezTo>
                <a:cubicBezTo>
                  <a:pt x="5864227" y="231811"/>
                  <a:pt x="6038850" y="60361"/>
                  <a:pt x="6153151" y="57186"/>
                </a:cubicBezTo>
                <a:cubicBezTo>
                  <a:pt x="6267451" y="54011"/>
                  <a:pt x="6330951" y="215936"/>
                  <a:pt x="6438900" y="209586"/>
                </a:cubicBezTo>
                <a:cubicBezTo>
                  <a:pt x="6546851" y="203236"/>
                  <a:pt x="6683375" y="19086"/>
                  <a:pt x="6800850" y="19086"/>
                </a:cubicBezTo>
                <a:cubicBezTo>
                  <a:pt x="6918325" y="19086"/>
                  <a:pt x="7035801" y="209586"/>
                  <a:pt x="7143750" y="209586"/>
                </a:cubicBezTo>
                <a:cubicBezTo>
                  <a:pt x="7251700" y="209586"/>
                  <a:pt x="7337426" y="15911"/>
                  <a:pt x="7448550" y="19086"/>
                </a:cubicBezTo>
                <a:cubicBezTo>
                  <a:pt x="7559675" y="22261"/>
                  <a:pt x="7702551" y="231811"/>
                  <a:pt x="7810500" y="228636"/>
                </a:cubicBezTo>
                <a:cubicBezTo>
                  <a:pt x="7918451" y="225461"/>
                  <a:pt x="7991475" y="3211"/>
                  <a:pt x="8096251" y="36"/>
                </a:cubicBezTo>
                <a:close/>
              </a:path>
            </a:pathLst>
          </a:custGeom>
          <a:solidFill>
            <a:srgbClr val="00AAE5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00B6F760-F036-4EFE-BE9D-4CCCAA3460F4}"/>
              </a:ext>
            </a:extLst>
          </p:cNvPr>
          <p:cNvSpPr/>
          <p:nvPr/>
        </p:nvSpPr>
        <p:spPr>
          <a:xfrm>
            <a:off x="-137637" y="6849162"/>
            <a:ext cx="12192000" cy="898525"/>
          </a:xfrm>
          <a:custGeom>
            <a:avLst/>
            <a:gdLst>
              <a:gd name="connsiteX0" fmla="*/ 7810500 w 12192000"/>
              <a:gd name="connsiteY0" fmla="*/ 36 h 898525"/>
              <a:gd name="connsiteX1" fmla="*/ 8153401 w 12192000"/>
              <a:gd name="connsiteY1" fmla="*/ 209586 h 898525"/>
              <a:gd name="connsiteX2" fmla="*/ 8458200 w 12192000"/>
              <a:gd name="connsiteY2" fmla="*/ 57186 h 898525"/>
              <a:gd name="connsiteX3" fmla="*/ 8839200 w 12192000"/>
              <a:gd name="connsiteY3" fmla="*/ 247686 h 898525"/>
              <a:gd name="connsiteX4" fmla="*/ 9124950 w 12192000"/>
              <a:gd name="connsiteY4" fmla="*/ 57186 h 898525"/>
              <a:gd name="connsiteX5" fmla="*/ 9467850 w 12192000"/>
              <a:gd name="connsiteY5" fmla="*/ 190536 h 898525"/>
              <a:gd name="connsiteX6" fmla="*/ 9772650 w 12192000"/>
              <a:gd name="connsiteY6" fmla="*/ 57186 h 898525"/>
              <a:gd name="connsiteX7" fmla="*/ 10153650 w 12192000"/>
              <a:gd name="connsiteY7" fmla="*/ 228636 h 898525"/>
              <a:gd name="connsiteX8" fmla="*/ 10420350 w 12192000"/>
              <a:gd name="connsiteY8" fmla="*/ 76236 h 898525"/>
              <a:gd name="connsiteX9" fmla="*/ 10820400 w 12192000"/>
              <a:gd name="connsiteY9" fmla="*/ 228636 h 898525"/>
              <a:gd name="connsiteX10" fmla="*/ 11106150 w 12192000"/>
              <a:gd name="connsiteY10" fmla="*/ 38136 h 898525"/>
              <a:gd name="connsiteX11" fmla="*/ 11487150 w 12192000"/>
              <a:gd name="connsiteY11" fmla="*/ 209586 h 898525"/>
              <a:gd name="connsiteX12" fmla="*/ 11734800 w 12192000"/>
              <a:gd name="connsiteY12" fmla="*/ 57186 h 898525"/>
              <a:gd name="connsiteX13" fmla="*/ 12190326 w 12192000"/>
              <a:gd name="connsiteY13" fmla="*/ 197047 h 898525"/>
              <a:gd name="connsiteX14" fmla="*/ 12192000 w 12192000"/>
              <a:gd name="connsiteY14" fmla="*/ 199031 h 898525"/>
              <a:gd name="connsiteX15" fmla="*/ 12192000 w 12192000"/>
              <a:gd name="connsiteY15" fmla="*/ 898525 h 898525"/>
              <a:gd name="connsiteX16" fmla="*/ 0 w 12192000"/>
              <a:gd name="connsiteY16" fmla="*/ 898525 h 898525"/>
              <a:gd name="connsiteX17" fmla="*/ 0 w 12192000"/>
              <a:gd name="connsiteY17" fmla="*/ 61356 h 898525"/>
              <a:gd name="connsiteX18" fmla="*/ 18604 w 12192000"/>
              <a:gd name="connsiteY18" fmla="*/ 65428 h 898525"/>
              <a:gd name="connsiteX19" fmla="*/ 323850 w 12192000"/>
              <a:gd name="connsiteY19" fmla="*/ 209586 h 898525"/>
              <a:gd name="connsiteX20" fmla="*/ 628650 w 12192000"/>
              <a:gd name="connsiteY20" fmla="*/ 76236 h 898525"/>
              <a:gd name="connsiteX21" fmla="*/ 1028700 w 12192000"/>
              <a:gd name="connsiteY21" fmla="*/ 209586 h 898525"/>
              <a:gd name="connsiteX22" fmla="*/ 1295400 w 12192000"/>
              <a:gd name="connsiteY22" fmla="*/ 38136 h 898525"/>
              <a:gd name="connsiteX23" fmla="*/ 1638300 w 12192000"/>
              <a:gd name="connsiteY23" fmla="*/ 247686 h 898525"/>
              <a:gd name="connsiteX24" fmla="*/ 1943100 w 12192000"/>
              <a:gd name="connsiteY24" fmla="*/ 57186 h 898525"/>
              <a:gd name="connsiteX25" fmla="*/ 2305051 w 12192000"/>
              <a:gd name="connsiteY25" fmla="*/ 266736 h 898525"/>
              <a:gd name="connsiteX26" fmla="*/ 2571750 w 12192000"/>
              <a:gd name="connsiteY26" fmla="*/ 76236 h 898525"/>
              <a:gd name="connsiteX27" fmla="*/ 2933700 w 12192000"/>
              <a:gd name="connsiteY27" fmla="*/ 266736 h 898525"/>
              <a:gd name="connsiteX28" fmla="*/ 3257550 w 12192000"/>
              <a:gd name="connsiteY28" fmla="*/ 95286 h 898525"/>
              <a:gd name="connsiteX29" fmla="*/ 3619500 w 12192000"/>
              <a:gd name="connsiteY29" fmla="*/ 247686 h 898525"/>
              <a:gd name="connsiteX30" fmla="*/ 3886200 w 12192000"/>
              <a:gd name="connsiteY30" fmla="*/ 38136 h 898525"/>
              <a:gd name="connsiteX31" fmla="*/ 4267201 w 12192000"/>
              <a:gd name="connsiteY31" fmla="*/ 190536 h 898525"/>
              <a:gd name="connsiteX32" fmla="*/ 4533902 w 12192000"/>
              <a:gd name="connsiteY32" fmla="*/ 38136 h 898525"/>
              <a:gd name="connsiteX33" fmla="*/ 4876801 w 12192000"/>
              <a:gd name="connsiteY33" fmla="*/ 209586 h 898525"/>
              <a:gd name="connsiteX34" fmla="*/ 5200652 w 12192000"/>
              <a:gd name="connsiteY34" fmla="*/ 38136 h 898525"/>
              <a:gd name="connsiteX35" fmla="*/ 5467352 w 12192000"/>
              <a:gd name="connsiteY35" fmla="*/ 228636 h 898525"/>
              <a:gd name="connsiteX36" fmla="*/ 5867402 w 12192000"/>
              <a:gd name="connsiteY36" fmla="*/ 57186 h 898525"/>
              <a:gd name="connsiteX37" fmla="*/ 6153151 w 12192000"/>
              <a:gd name="connsiteY37" fmla="*/ 209586 h 898525"/>
              <a:gd name="connsiteX38" fmla="*/ 6515101 w 12192000"/>
              <a:gd name="connsiteY38" fmla="*/ 19086 h 898525"/>
              <a:gd name="connsiteX39" fmla="*/ 6858000 w 12192000"/>
              <a:gd name="connsiteY39" fmla="*/ 209586 h 898525"/>
              <a:gd name="connsiteX40" fmla="*/ 7162800 w 12192000"/>
              <a:gd name="connsiteY40" fmla="*/ 19086 h 898525"/>
              <a:gd name="connsiteX41" fmla="*/ 7524750 w 12192000"/>
              <a:gd name="connsiteY41" fmla="*/ 228636 h 898525"/>
              <a:gd name="connsiteX42" fmla="*/ 7810500 w 12192000"/>
              <a:gd name="connsiteY42" fmla="*/ 36 h 898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2192000" h="898525">
                <a:moveTo>
                  <a:pt x="7810500" y="36"/>
                </a:moveTo>
                <a:cubicBezTo>
                  <a:pt x="7915276" y="-3139"/>
                  <a:pt x="8045450" y="200061"/>
                  <a:pt x="8153401" y="209586"/>
                </a:cubicBezTo>
                <a:cubicBezTo>
                  <a:pt x="8261350" y="219111"/>
                  <a:pt x="8343900" y="50836"/>
                  <a:pt x="8458200" y="57186"/>
                </a:cubicBezTo>
                <a:cubicBezTo>
                  <a:pt x="8572500" y="63536"/>
                  <a:pt x="8728075" y="247686"/>
                  <a:pt x="8839200" y="247686"/>
                </a:cubicBezTo>
                <a:cubicBezTo>
                  <a:pt x="8950325" y="247686"/>
                  <a:pt x="9020175" y="66711"/>
                  <a:pt x="9124950" y="57186"/>
                </a:cubicBezTo>
                <a:cubicBezTo>
                  <a:pt x="9229725" y="47661"/>
                  <a:pt x="9359900" y="190536"/>
                  <a:pt x="9467850" y="190536"/>
                </a:cubicBezTo>
                <a:cubicBezTo>
                  <a:pt x="9575800" y="190536"/>
                  <a:pt x="9658350" y="50836"/>
                  <a:pt x="9772650" y="57186"/>
                </a:cubicBezTo>
                <a:cubicBezTo>
                  <a:pt x="9886950" y="63536"/>
                  <a:pt x="10045700" y="225461"/>
                  <a:pt x="10153650" y="228636"/>
                </a:cubicBezTo>
                <a:cubicBezTo>
                  <a:pt x="10261600" y="231811"/>
                  <a:pt x="10309225" y="76236"/>
                  <a:pt x="10420350" y="76236"/>
                </a:cubicBezTo>
                <a:cubicBezTo>
                  <a:pt x="10531475" y="76236"/>
                  <a:pt x="10706100" y="234986"/>
                  <a:pt x="10820400" y="228636"/>
                </a:cubicBezTo>
                <a:cubicBezTo>
                  <a:pt x="10934700" y="222286"/>
                  <a:pt x="10995025" y="41311"/>
                  <a:pt x="11106150" y="38136"/>
                </a:cubicBezTo>
                <a:cubicBezTo>
                  <a:pt x="11217275" y="34961"/>
                  <a:pt x="11382375" y="206411"/>
                  <a:pt x="11487150" y="209586"/>
                </a:cubicBezTo>
                <a:cubicBezTo>
                  <a:pt x="11591925" y="212761"/>
                  <a:pt x="11607800" y="47661"/>
                  <a:pt x="11734800" y="57186"/>
                </a:cubicBezTo>
                <a:cubicBezTo>
                  <a:pt x="11845925" y="65521"/>
                  <a:pt x="12044561" y="56839"/>
                  <a:pt x="12190326" y="197047"/>
                </a:cubicBezTo>
                <a:lnTo>
                  <a:pt x="12192000" y="199031"/>
                </a:lnTo>
                <a:lnTo>
                  <a:pt x="12192000" y="898525"/>
                </a:lnTo>
                <a:lnTo>
                  <a:pt x="0" y="898525"/>
                </a:lnTo>
                <a:lnTo>
                  <a:pt x="0" y="61356"/>
                </a:lnTo>
                <a:lnTo>
                  <a:pt x="18604" y="65428"/>
                </a:lnTo>
                <a:cubicBezTo>
                  <a:pt x="110629" y="97072"/>
                  <a:pt x="229394" y="206808"/>
                  <a:pt x="323850" y="209586"/>
                </a:cubicBezTo>
                <a:cubicBezTo>
                  <a:pt x="431800" y="212761"/>
                  <a:pt x="511175" y="76236"/>
                  <a:pt x="628650" y="76236"/>
                </a:cubicBezTo>
                <a:cubicBezTo>
                  <a:pt x="746125" y="76236"/>
                  <a:pt x="917575" y="215936"/>
                  <a:pt x="1028700" y="209586"/>
                </a:cubicBezTo>
                <a:cubicBezTo>
                  <a:pt x="1139825" y="203236"/>
                  <a:pt x="1193800" y="31786"/>
                  <a:pt x="1295400" y="38136"/>
                </a:cubicBezTo>
                <a:cubicBezTo>
                  <a:pt x="1397000" y="44486"/>
                  <a:pt x="1530350" y="244511"/>
                  <a:pt x="1638300" y="247686"/>
                </a:cubicBezTo>
                <a:cubicBezTo>
                  <a:pt x="1746250" y="250861"/>
                  <a:pt x="1831976" y="54011"/>
                  <a:pt x="1943100" y="57186"/>
                </a:cubicBezTo>
                <a:cubicBezTo>
                  <a:pt x="2054225" y="60361"/>
                  <a:pt x="2200276" y="263561"/>
                  <a:pt x="2305051" y="266736"/>
                </a:cubicBezTo>
                <a:cubicBezTo>
                  <a:pt x="2409825" y="269911"/>
                  <a:pt x="2466976" y="76236"/>
                  <a:pt x="2571750" y="76236"/>
                </a:cubicBezTo>
                <a:cubicBezTo>
                  <a:pt x="2676525" y="76236"/>
                  <a:pt x="2819401" y="263561"/>
                  <a:pt x="2933700" y="266736"/>
                </a:cubicBezTo>
                <a:cubicBezTo>
                  <a:pt x="3048000" y="269911"/>
                  <a:pt x="3143251" y="98461"/>
                  <a:pt x="3257550" y="95286"/>
                </a:cubicBezTo>
                <a:cubicBezTo>
                  <a:pt x="3371850" y="92111"/>
                  <a:pt x="3514726" y="257211"/>
                  <a:pt x="3619500" y="247686"/>
                </a:cubicBezTo>
                <a:cubicBezTo>
                  <a:pt x="3724275" y="238161"/>
                  <a:pt x="3778252" y="47661"/>
                  <a:pt x="3886200" y="38136"/>
                </a:cubicBezTo>
                <a:cubicBezTo>
                  <a:pt x="3994150" y="28611"/>
                  <a:pt x="4159251" y="190536"/>
                  <a:pt x="4267201" y="190536"/>
                </a:cubicBezTo>
                <a:cubicBezTo>
                  <a:pt x="4375153" y="190536"/>
                  <a:pt x="4432302" y="34961"/>
                  <a:pt x="4533902" y="38136"/>
                </a:cubicBezTo>
                <a:cubicBezTo>
                  <a:pt x="4635501" y="41311"/>
                  <a:pt x="4765676" y="209586"/>
                  <a:pt x="4876801" y="209586"/>
                </a:cubicBezTo>
                <a:cubicBezTo>
                  <a:pt x="4987926" y="209586"/>
                  <a:pt x="5102227" y="34961"/>
                  <a:pt x="5200652" y="38136"/>
                </a:cubicBezTo>
                <a:cubicBezTo>
                  <a:pt x="5299077" y="41311"/>
                  <a:pt x="5356226" y="225461"/>
                  <a:pt x="5467352" y="228636"/>
                </a:cubicBezTo>
                <a:cubicBezTo>
                  <a:pt x="5578476" y="231811"/>
                  <a:pt x="5753102" y="60361"/>
                  <a:pt x="5867402" y="57186"/>
                </a:cubicBezTo>
                <a:cubicBezTo>
                  <a:pt x="5981700" y="54011"/>
                  <a:pt x="6045200" y="215936"/>
                  <a:pt x="6153151" y="209586"/>
                </a:cubicBezTo>
                <a:cubicBezTo>
                  <a:pt x="6261101" y="203236"/>
                  <a:pt x="6397625" y="19086"/>
                  <a:pt x="6515101" y="19086"/>
                </a:cubicBezTo>
                <a:cubicBezTo>
                  <a:pt x="6632576" y="19086"/>
                  <a:pt x="6750051" y="209586"/>
                  <a:pt x="6858000" y="209586"/>
                </a:cubicBezTo>
                <a:cubicBezTo>
                  <a:pt x="6965951" y="209586"/>
                  <a:pt x="7051675" y="15911"/>
                  <a:pt x="7162800" y="19086"/>
                </a:cubicBezTo>
                <a:cubicBezTo>
                  <a:pt x="7273926" y="22261"/>
                  <a:pt x="7416800" y="231811"/>
                  <a:pt x="7524750" y="228636"/>
                </a:cubicBezTo>
                <a:cubicBezTo>
                  <a:pt x="7632701" y="225461"/>
                  <a:pt x="7705726" y="3211"/>
                  <a:pt x="7810500" y="36"/>
                </a:cubicBezTo>
                <a:close/>
              </a:path>
            </a:pathLst>
          </a:custGeom>
          <a:solidFill>
            <a:srgbClr val="CAEFFB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0F449F8D-2319-4E77-AAB1-758FFFFEDB7F}"/>
              </a:ext>
            </a:extLst>
          </p:cNvPr>
          <p:cNvSpPr/>
          <p:nvPr/>
        </p:nvSpPr>
        <p:spPr>
          <a:xfrm>
            <a:off x="-137637" y="7179362"/>
            <a:ext cx="12192000" cy="568325"/>
          </a:xfrm>
          <a:custGeom>
            <a:avLst/>
            <a:gdLst>
              <a:gd name="connsiteX0" fmla="*/ 8096251 w 12192000"/>
              <a:gd name="connsiteY0" fmla="*/ 36 h 568325"/>
              <a:gd name="connsiteX1" fmla="*/ 8439150 w 12192000"/>
              <a:gd name="connsiteY1" fmla="*/ 209586 h 568325"/>
              <a:gd name="connsiteX2" fmla="*/ 8743950 w 12192000"/>
              <a:gd name="connsiteY2" fmla="*/ 57186 h 568325"/>
              <a:gd name="connsiteX3" fmla="*/ 9124950 w 12192000"/>
              <a:gd name="connsiteY3" fmla="*/ 247686 h 568325"/>
              <a:gd name="connsiteX4" fmla="*/ 9410700 w 12192000"/>
              <a:gd name="connsiteY4" fmla="*/ 57186 h 568325"/>
              <a:gd name="connsiteX5" fmla="*/ 9753600 w 12192000"/>
              <a:gd name="connsiteY5" fmla="*/ 190536 h 568325"/>
              <a:gd name="connsiteX6" fmla="*/ 10058400 w 12192000"/>
              <a:gd name="connsiteY6" fmla="*/ 57186 h 568325"/>
              <a:gd name="connsiteX7" fmla="*/ 10439400 w 12192000"/>
              <a:gd name="connsiteY7" fmla="*/ 228636 h 568325"/>
              <a:gd name="connsiteX8" fmla="*/ 10706100 w 12192000"/>
              <a:gd name="connsiteY8" fmla="*/ 76236 h 568325"/>
              <a:gd name="connsiteX9" fmla="*/ 11106150 w 12192000"/>
              <a:gd name="connsiteY9" fmla="*/ 228636 h 568325"/>
              <a:gd name="connsiteX10" fmla="*/ 11391900 w 12192000"/>
              <a:gd name="connsiteY10" fmla="*/ 38136 h 568325"/>
              <a:gd name="connsiteX11" fmla="*/ 11772900 w 12192000"/>
              <a:gd name="connsiteY11" fmla="*/ 209586 h 568325"/>
              <a:gd name="connsiteX12" fmla="*/ 12020550 w 12192000"/>
              <a:gd name="connsiteY12" fmla="*/ 57186 h 568325"/>
              <a:gd name="connsiteX13" fmla="*/ 12133957 w 12192000"/>
              <a:gd name="connsiteY13" fmla="*/ 64032 h 568325"/>
              <a:gd name="connsiteX14" fmla="*/ 12192000 w 12192000"/>
              <a:gd name="connsiteY14" fmla="*/ 70611 h 568325"/>
              <a:gd name="connsiteX15" fmla="*/ 12192000 w 12192000"/>
              <a:gd name="connsiteY15" fmla="*/ 568325 h 568325"/>
              <a:gd name="connsiteX16" fmla="*/ 0 w 12192000"/>
              <a:gd name="connsiteY16" fmla="*/ 568325 h 568325"/>
              <a:gd name="connsiteX17" fmla="*/ 0 w 12192000"/>
              <a:gd name="connsiteY17" fmla="*/ 191031 h 568325"/>
              <a:gd name="connsiteX18" fmla="*/ 38100 w 12192000"/>
              <a:gd name="connsiteY18" fmla="*/ 171486 h 568325"/>
              <a:gd name="connsiteX19" fmla="*/ 266700 w 12192000"/>
              <a:gd name="connsiteY19" fmla="*/ 57186 h 568325"/>
              <a:gd name="connsiteX20" fmla="*/ 609600 w 12192000"/>
              <a:gd name="connsiteY20" fmla="*/ 209586 h 568325"/>
              <a:gd name="connsiteX21" fmla="*/ 914400 w 12192000"/>
              <a:gd name="connsiteY21" fmla="*/ 76236 h 568325"/>
              <a:gd name="connsiteX22" fmla="*/ 1314450 w 12192000"/>
              <a:gd name="connsiteY22" fmla="*/ 209586 h 568325"/>
              <a:gd name="connsiteX23" fmla="*/ 1581150 w 12192000"/>
              <a:gd name="connsiteY23" fmla="*/ 38136 h 568325"/>
              <a:gd name="connsiteX24" fmla="*/ 1924050 w 12192000"/>
              <a:gd name="connsiteY24" fmla="*/ 247686 h 568325"/>
              <a:gd name="connsiteX25" fmla="*/ 2228850 w 12192000"/>
              <a:gd name="connsiteY25" fmla="*/ 57186 h 568325"/>
              <a:gd name="connsiteX26" fmla="*/ 2590800 w 12192000"/>
              <a:gd name="connsiteY26" fmla="*/ 266736 h 568325"/>
              <a:gd name="connsiteX27" fmla="*/ 2857501 w 12192000"/>
              <a:gd name="connsiteY27" fmla="*/ 76236 h 568325"/>
              <a:gd name="connsiteX28" fmla="*/ 3219450 w 12192000"/>
              <a:gd name="connsiteY28" fmla="*/ 266736 h 568325"/>
              <a:gd name="connsiteX29" fmla="*/ 3543301 w 12192000"/>
              <a:gd name="connsiteY29" fmla="*/ 95286 h 568325"/>
              <a:gd name="connsiteX30" fmla="*/ 3905250 w 12192000"/>
              <a:gd name="connsiteY30" fmla="*/ 247686 h 568325"/>
              <a:gd name="connsiteX31" fmla="*/ 4171951 w 12192000"/>
              <a:gd name="connsiteY31" fmla="*/ 38136 h 568325"/>
              <a:gd name="connsiteX32" fmla="*/ 4552951 w 12192000"/>
              <a:gd name="connsiteY32" fmla="*/ 190536 h 568325"/>
              <a:gd name="connsiteX33" fmla="*/ 4819651 w 12192000"/>
              <a:gd name="connsiteY33" fmla="*/ 38136 h 568325"/>
              <a:gd name="connsiteX34" fmla="*/ 5162552 w 12192000"/>
              <a:gd name="connsiteY34" fmla="*/ 209586 h 568325"/>
              <a:gd name="connsiteX35" fmla="*/ 5486401 w 12192000"/>
              <a:gd name="connsiteY35" fmla="*/ 38136 h 568325"/>
              <a:gd name="connsiteX36" fmla="*/ 5753102 w 12192000"/>
              <a:gd name="connsiteY36" fmla="*/ 228636 h 568325"/>
              <a:gd name="connsiteX37" fmla="*/ 6153151 w 12192000"/>
              <a:gd name="connsiteY37" fmla="*/ 57186 h 568325"/>
              <a:gd name="connsiteX38" fmla="*/ 6438900 w 12192000"/>
              <a:gd name="connsiteY38" fmla="*/ 209586 h 568325"/>
              <a:gd name="connsiteX39" fmla="*/ 6800850 w 12192000"/>
              <a:gd name="connsiteY39" fmla="*/ 19086 h 568325"/>
              <a:gd name="connsiteX40" fmla="*/ 7143750 w 12192000"/>
              <a:gd name="connsiteY40" fmla="*/ 209586 h 568325"/>
              <a:gd name="connsiteX41" fmla="*/ 7448550 w 12192000"/>
              <a:gd name="connsiteY41" fmla="*/ 19086 h 568325"/>
              <a:gd name="connsiteX42" fmla="*/ 7810500 w 12192000"/>
              <a:gd name="connsiteY42" fmla="*/ 228636 h 568325"/>
              <a:gd name="connsiteX43" fmla="*/ 8096251 w 12192000"/>
              <a:gd name="connsiteY43" fmla="*/ 36 h 56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2192000" h="568325">
                <a:moveTo>
                  <a:pt x="8096251" y="36"/>
                </a:moveTo>
                <a:cubicBezTo>
                  <a:pt x="8201025" y="-3139"/>
                  <a:pt x="8331200" y="200061"/>
                  <a:pt x="8439150" y="209586"/>
                </a:cubicBezTo>
                <a:cubicBezTo>
                  <a:pt x="8547100" y="219111"/>
                  <a:pt x="8629650" y="50836"/>
                  <a:pt x="8743950" y="57186"/>
                </a:cubicBezTo>
                <a:cubicBezTo>
                  <a:pt x="8858250" y="63536"/>
                  <a:pt x="9013825" y="247686"/>
                  <a:pt x="9124950" y="247686"/>
                </a:cubicBezTo>
                <a:cubicBezTo>
                  <a:pt x="9236075" y="247686"/>
                  <a:pt x="9305925" y="66711"/>
                  <a:pt x="9410700" y="57186"/>
                </a:cubicBezTo>
                <a:cubicBezTo>
                  <a:pt x="9515475" y="47661"/>
                  <a:pt x="9645650" y="190536"/>
                  <a:pt x="9753600" y="190536"/>
                </a:cubicBezTo>
                <a:cubicBezTo>
                  <a:pt x="9861550" y="190536"/>
                  <a:pt x="9944100" y="50836"/>
                  <a:pt x="10058400" y="57186"/>
                </a:cubicBezTo>
                <a:cubicBezTo>
                  <a:pt x="10172700" y="63536"/>
                  <a:pt x="10331450" y="225461"/>
                  <a:pt x="10439400" y="228636"/>
                </a:cubicBezTo>
                <a:cubicBezTo>
                  <a:pt x="10547350" y="231811"/>
                  <a:pt x="10594975" y="76236"/>
                  <a:pt x="10706100" y="76236"/>
                </a:cubicBezTo>
                <a:cubicBezTo>
                  <a:pt x="10817225" y="76236"/>
                  <a:pt x="10991850" y="234986"/>
                  <a:pt x="11106150" y="228636"/>
                </a:cubicBezTo>
                <a:cubicBezTo>
                  <a:pt x="11220450" y="222286"/>
                  <a:pt x="11280775" y="41311"/>
                  <a:pt x="11391900" y="38136"/>
                </a:cubicBezTo>
                <a:cubicBezTo>
                  <a:pt x="11503025" y="34961"/>
                  <a:pt x="11668125" y="206411"/>
                  <a:pt x="11772900" y="209586"/>
                </a:cubicBezTo>
                <a:cubicBezTo>
                  <a:pt x="11877675" y="212761"/>
                  <a:pt x="11893550" y="47661"/>
                  <a:pt x="12020550" y="57186"/>
                </a:cubicBezTo>
                <a:cubicBezTo>
                  <a:pt x="12052300" y="59568"/>
                  <a:pt x="12091194" y="60560"/>
                  <a:pt x="12133957" y="64032"/>
                </a:cubicBezTo>
                <a:lnTo>
                  <a:pt x="12192000" y="70611"/>
                </a:lnTo>
                <a:lnTo>
                  <a:pt x="12192000" y="568325"/>
                </a:lnTo>
                <a:lnTo>
                  <a:pt x="0" y="568325"/>
                </a:lnTo>
                <a:lnTo>
                  <a:pt x="0" y="191031"/>
                </a:lnTo>
                <a:lnTo>
                  <a:pt x="38100" y="171486"/>
                </a:lnTo>
                <a:cubicBezTo>
                  <a:pt x="168275" y="104811"/>
                  <a:pt x="171450" y="50836"/>
                  <a:pt x="266700" y="57186"/>
                </a:cubicBezTo>
                <a:cubicBezTo>
                  <a:pt x="361950" y="63536"/>
                  <a:pt x="501650" y="206411"/>
                  <a:pt x="609600" y="209586"/>
                </a:cubicBezTo>
                <a:cubicBezTo>
                  <a:pt x="717550" y="212761"/>
                  <a:pt x="796925" y="76236"/>
                  <a:pt x="914400" y="76236"/>
                </a:cubicBezTo>
                <a:cubicBezTo>
                  <a:pt x="1031875" y="76236"/>
                  <a:pt x="1203325" y="215936"/>
                  <a:pt x="1314450" y="209586"/>
                </a:cubicBezTo>
                <a:cubicBezTo>
                  <a:pt x="1425575" y="203236"/>
                  <a:pt x="1479551" y="31786"/>
                  <a:pt x="1581150" y="38136"/>
                </a:cubicBezTo>
                <a:cubicBezTo>
                  <a:pt x="1682750" y="44486"/>
                  <a:pt x="1816101" y="244511"/>
                  <a:pt x="1924050" y="247686"/>
                </a:cubicBezTo>
                <a:cubicBezTo>
                  <a:pt x="2032000" y="250861"/>
                  <a:pt x="2117725" y="54011"/>
                  <a:pt x="2228850" y="57186"/>
                </a:cubicBezTo>
                <a:cubicBezTo>
                  <a:pt x="2339975" y="60361"/>
                  <a:pt x="2486026" y="263561"/>
                  <a:pt x="2590800" y="266736"/>
                </a:cubicBezTo>
                <a:cubicBezTo>
                  <a:pt x="2695575" y="269911"/>
                  <a:pt x="2752725" y="76236"/>
                  <a:pt x="2857501" y="76236"/>
                </a:cubicBezTo>
                <a:cubicBezTo>
                  <a:pt x="2962275" y="76236"/>
                  <a:pt x="3105150" y="263561"/>
                  <a:pt x="3219450" y="266736"/>
                </a:cubicBezTo>
                <a:cubicBezTo>
                  <a:pt x="3333750" y="269911"/>
                  <a:pt x="3429000" y="98461"/>
                  <a:pt x="3543301" y="95286"/>
                </a:cubicBezTo>
                <a:cubicBezTo>
                  <a:pt x="3657600" y="92111"/>
                  <a:pt x="3800476" y="257211"/>
                  <a:pt x="3905250" y="247686"/>
                </a:cubicBezTo>
                <a:cubicBezTo>
                  <a:pt x="4010025" y="238161"/>
                  <a:pt x="4064000" y="47661"/>
                  <a:pt x="4171951" y="38136"/>
                </a:cubicBezTo>
                <a:cubicBezTo>
                  <a:pt x="4279902" y="28611"/>
                  <a:pt x="4445002" y="190536"/>
                  <a:pt x="4552951" y="190536"/>
                </a:cubicBezTo>
                <a:cubicBezTo>
                  <a:pt x="4660901" y="190536"/>
                  <a:pt x="4718051" y="34961"/>
                  <a:pt x="4819651" y="38136"/>
                </a:cubicBezTo>
                <a:cubicBezTo>
                  <a:pt x="4921252" y="41311"/>
                  <a:pt x="5051426" y="209586"/>
                  <a:pt x="5162552" y="209586"/>
                </a:cubicBezTo>
                <a:cubicBezTo>
                  <a:pt x="5273676" y="209586"/>
                  <a:pt x="5387976" y="34961"/>
                  <a:pt x="5486401" y="38136"/>
                </a:cubicBezTo>
                <a:cubicBezTo>
                  <a:pt x="5584826" y="41311"/>
                  <a:pt x="5641975" y="225461"/>
                  <a:pt x="5753102" y="228636"/>
                </a:cubicBezTo>
                <a:cubicBezTo>
                  <a:pt x="5864227" y="231811"/>
                  <a:pt x="6038850" y="60361"/>
                  <a:pt x="6153151" y="57186"/>
                </a:cubicBezTo>
                <a:cubicBezTo>
                  <a:pt x="6267451" y="54011"/>
                  <a:pt x="6330951" y="215936"/>
                  <a:pt x="6438900" y="209586"/>
                </a:cubicBezTo>
                <a:cubicBezTo>
                  <a:pt x="6546851" y="203236"/>
                  <a:pt x="6683375" y="19086"/>
                  <a:pt x="6800850" y="19086"/>
                </a:cubicBezTo>
                <a:cubicBezTo>
                  <a:pt x="6918325" y="19086"/>
                  <a:pt x="7035801" y="209586"/>
                  <a:pt x="7143750" y="209586"/>
                </a:cubicBezTo>
                <a:cubicBezTo>
                  <a:pt x="7251700" y="209586"/>
                  <a:pt x="7337426" y="15911"/>
                  <a:pt x="7448550" y="19086"/>
                </a:cubicBezTo>
                <a:cubicBezTo>
                  <a:pt x="7559675" y="22261"/>
                  <a:pt x="7702551" y="231811"/>
                  <a:pt x="7810500" y="228636"/>
                </a:cubicBezTo>
                <a:cubicBezTo>
                  <a:pt x="7918451" y="225461"/>
                  <a:pt x="7991475" y="3211"/>
                  <a:pt x="8096251" y="36"/>
                </a:cubicBezTo>
                <a:close/>
              </a:path>
            </a:pathLst>
          </a:custGeom>
          <a:solidFill>
            <a:srgbClr val="00AAE5"/>
          </a:solidFill>
          <a:ln>
            <a:noFill/>
          </a:ln>
          <a:effectLst>
            <a:outerShdw blurRad="330200" dist="76200" dir="16200000" rotWithShape="0">
              <a:prstClr val="black">
                <a:alpha val="6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EFDA4AE5-B913-4DAF-8746-C2F75BC5C77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6684" y="4133046"/>
            <a:ext cx="1646085" cy="272495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986939" y="3689987"/>
            <a:ext cx="6409751" cy="2378125"/>
            <a:chOff x="681630" y="3750708"/>
            <a:chExt cx="6409751" cy="2378125"/>
          </a:xfrm>
        </p:grpSpPr>
        <p:grpSp>
          <p:nvGrpSpPr>
            <p:cNvPr id="2" name="组合 1">
              <a:extLst>
                <a:ext uri="{FF2B5EF4-FFF2-40B4-BE49-F238E27FC236}">
                  <a16:creationId xmlns:a16="http://schemas.microsoft.com/office/drawing/2014/main" id="{79FEC2EA-0F7C-496F-A464-DCF3A479486B}"/>
                </a:ext>
              </a:extLst>
            </p:cNvPr>
            <p:cNvGrpSpPr/>
            <p:nvPr/>
          </p:nvGrpSpPr>
          <p:grpSpPr>
            <a:xfrm>
              <a:off x="681630" y="3750708"/>
              <a:ext cx="6409751" cy="2378125"/>
              <a:chOff x="-708537" y="2789684"/>
              <a:chExt cx="4699910" cy="1412641"/>
            </a:xfrm>
          </p:grpSpPr>
          <p:pic>
            <p:nvPicPr>
              <p:cNvPr id="28" name="图片 27">
                <a:extLst>
                  <a:ext uri="{FF2B5EF4-FFF2-40B4-BE49-F238E27FC236}">
                    <a16:creationId xmlns:a16="http://schemas.microsoft.com/office/drawing/2014/main" id="{4F7DBD81-598C-4B76-8285-0B7EC0B3FF0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43292"/>
              <a:stretch/>
            </p:blipFill>
            <p:spPr>
              <a:xfrm flipH="1">
                <a:off x="-708537" y="2789684"/>
                <a:ext cx="1995265" cy="1412641"/>
              </a:xfrm>
              <a:prstGeom prst="rect">
                <a:avLst/>
              </a:prstGeom>
            </p:spPr>
          </p:pic>
          <p:pic>
            <p:nvPicPr>
              <p:cNvPr id="29" name="图片 28">
                <a:extLst>
                  <a:ext uri="{FF2B5EF4-FFF2-40B4-BE49-F238E27FC236}">
                    <a16:creationId xmlns:a16="http://schemas.microsoft.com/office/drawing/2014/main" id="{E19C2935-7DA6-4EFF-9352-59BC96434E4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rightnessContrast bright="4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207456" y="2789684"/>
                <a:ext cx="2783917" cy="1412641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4089563" y="4107362"/>
                  <a:ext cx="2286267" cy="126079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400" b="1" i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400" b="1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4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89563" y="4107362"/>
                  <a:ext cx="2286267" cy="1260794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/>
          <p:cNvGrpSpPr/>
          <p:nvPr/>
        </p:nvGrpSpPr>
        <p:grpSpPr>
          <a:xfrm>
            <a:off x="2406825" y="237004"/>
            <a:ext cx="1912922" cy="2415801"/>
            <a:chOff x="4032044" y="256944"/>
            <a:chExt cx="1912922" cy="2415801"/>
          </a:xfrm>
        </p:grpSpPr>
        <p:pic>
          <p:nvPicPr>
            <p:cNvPr id="26" name="图片 28">
              <a:extLst>
                <a:ext uri="{FF2B5EF4-FFF2-40B4-BE49-F238E27FC236}">
                  <a16:creationId xmlns:a16="http://schemas.microsoft.com/office/drawing/2014/main" id="{E19C2935-7DA6-4EFF-9352-59BC96434E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032044" y="256944"/>
              <a:ext cx="1912922" cy="241580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4433779" y="891663"/>
                  <a:ext cx="1039836" cy="67710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. </m:t>
                        </m:r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oMath>
                    </m:oMathPara>
                  </a14:m>
                  <a:endPara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33779" y="891663"/>
                  <a:ext cx="1039836" cy="677108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/>
          <p:cNvGrpSpPr/>
          <p:nvPr/>
        </p:nvGrpSpPr>
        <p:grpSpPr>
          <a:xfrm>
            <a:off x="7041903" y="237002"/>
            <a:ext cx="1912922" cy="2415801"/>
            <a:chOff x="6414742" y="256943"/>
            <a:chExt cx="1912922" cy="2415801"/>
          </a:xfrm>
        </p:grpSpPr>
        <p:pic>
          <p:nvPicPr>
            <p:cNvPr id="27" name="图片 28">
              <a:extLst>
                <a:ext uri="{FF2B5EF4-FFF2-40B4-BE49-F238E27FC236}">
                  <a16:creationId xmlns:a16="http://schemas.microsoft.com/office/drawing/2014/main" id="{E19C2935-7DA6-4EFF-9352-59BC96434E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414742" y="256943"/>
              <a:ext cx="1912922" cy="241580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6698207" y="727439"/>
                  <a:ext cx="942053" cy="127567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4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4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98207" y="727439"/>
                  <a:ext cx="942053" cy="1275670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/>
          <p:cNvGrpSpPr/>
          <p:nvPr/>
        </p:nvGrpSpPr>
        <p:grpSpPr>
          <a:xfrm>
            <a:off x="4743402" y="251490"/>
            <a:ext cx="1912922" cy="2415801"/>
            <a:chOff x="8629954" y="256943"/>
            <a:chExt cx="1912922" cy="2415801"/>
          </a:xfrm>
        </p:grpSpPr>
        <p:pic>
          <p:nvPicPr>
            <p:cNvPr id="30" name="图片 28">
              <a:extLst>
                <a:ext uri="{FF2B5EF4-FFF2-40B4-BE49-F238E27FC236}">
                  <a16:creationId xmlns:a16="http://schemas.microsoft.com/office/drawing/2014/main" id="{E19C2935-7DA6-4EFF-9352-59BC96434E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629954" y="256943"/>
              <a:ext cx="1912922" cy="241580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9090340" y="642130"/>
                  <a:ext cx="999761" cy="127124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4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400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90340" y="642130"/>
                  <a:ext cx="999761" cy="1271245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4" name="图片 58">
            <a:extLst>
              <a:ext uri="{FF2B5EF4-FFF2-40B4-BE49-F238E27FC236}">
                <a16:creationId xmlns:a16="http://schemas.microsoft.com/office/drawing/2014/main" id="{D06D07B8-9712-42D2-847E-497104A0C81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2876" y="2808275"/>
            <a:ext cx="1544245" cy="960100"/>
          </a:xfrm>
          <a:prstGeom prst="rect">
            <a:avLst/>
          </a:prstGeom>
        </p:spPr>
      </p:pic>
      <p:pic>
        <p:nvPicPr>
          <p:cNvPr id="35" name="图片 59">
            <a:extLst>
              <a:ext uri="{FF2B5EF4-FFF2-40B4-BE49-F238E27FC236}">
                <a16:creationId xmlns:a16="http://schemas.microsoft.com/office/drawing/2014/main" id="{178B695F-615F-4800-8E59-D7B6EC1474F9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96696" y="1322786"/>
            <a:ext cx="1396767" cy="868409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9497144" y="237002"/>
            <a:ext cx="1912922" cy="2415801"/>
            <a:chOff x="8629954" y="256943"/>
            <a:chExt cx="1912922" cy="2415801"/>
          </a:xfrm>
        </p:grpSpPr>
        <p:pic>
          <p:nvPicPr>
            <p:cNvPr id="37" name="图片 28">
              <a:extLst>
                <a:ext uri="{FF2B5EF4-FFF2-40B4-BE49-F238E27FC236}">
                  <a16:creationId xmlns:a16="http://schemas.microsoft.com/office/drawing/2014/main" id="{E19C2935-7DA6-4EFF-9352-59BC96434E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629954" y="256943"/>
              <a:ext cx="1912922" cy="241580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9004002" y="642130"/>
                  <a:ext cx="996555" cy="127502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44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4400" b="1" i="0" smtClean="0">
                                <a:solidFill>
                                  <a:srgbClr val="00206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04002" y="642130"/>
                  <a:ext cx="996555" cy="1275029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9" name="图片 22">
            <a:extLst>
              <a:ext uri="{FF2B5EF4-FFF2-40B4-BE49-F238E27FC236}">
                <a16:creationId xmlns:a16="http://schemas.microsoft.com/office/drawing/2014/main" id="{D39E90F7-EF2A-41EE-8CB6-93942322CE24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4435" y="2100587"/>
            <a:ext cx="1646085" cy="490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416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xe-lua-chay-va-bam-coi-www_nhacchuongvui_com (chin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1.48148E-6 L 0.29752 0.4882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70" y="2439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du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组合 12"/>
          <p:cNvGrpSpPr/>
          <p:nvPr/>
        </p:nvGrpSpPr>
        <p:grpSpPr>
          <a:xfrm flipH="1">
            <a:off x="2680072" y="1159930"/>
            <a:ext cx="6344962" cy="4777560"/>
            <a:chOff x="-558688" y="0"/>
            <a:chExt cx="9107943" cy="6858000"/>
          </a:xfrm>
        </p:grpSpPr>
        <p:pic>
          <p:nvPicPr>
            <p:cNvPr id="44" name="图片 13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58688" y="0"/>
              <a:ext cx="9107943" cy="6858000"/>
            </a:xfrm>
            <a:prstGeom prst="rect">
              <a:avLst/>
            </a:prstGeom>
          </p:spPr>
        </p:pic>
        <p:pic>
          <p:nvPicPr>
            <p:cNvPr id="45" name="图片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716" y="279400"/>
              <a:ext cx="8362072" cy="6299199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sp>
        <p:nvSpPr>
          <p:cNvPr id="46" name="矩形 4">
            <a:extLst>
              <a:ext uri="{FF2B5EF4-FFF2-40B4-BE49-F238E27FC236}">
                <a16:creationId xmlns:a16="http://schemas.microsoft.com/office/drawing/2014/main" id="{3007239F-B2E6-4F55-B367-6BA58826308E}"/>
              </a:ext>
            </a:extLst>
          </p:cNvPr>
          <p:cNvSpPr/>
          <p:nvPr/>
        </p:nvSpPr>
        <p:spPr>
          <a:xfrm>
            <a:off x="3284468" y="2810136"/>
            <a:ext cx="5247725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7200" dirty="0" err="1">
                <a:solidFill>
                  <a:srgbClr val="FF2D4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UTM Showcard" panose="02040603050506020204" pitchFamily="18" charset="0"/>
                <a:ea typeface="inpin heiti" charset="-122"/>
              </a:rPr>
              <a:t>Luyện</a:t>
            </a:r>
            <a:r>
              <a:rPr lang="en-US" altLang="zh-CN" sz="7200" dirty="0">
                <a:solidFill>
                  <a:srgbClr val="FF2D4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UTM Showcard" panose="02040603050506020204" pitchFamily="18" charset="0"/>
                <a:ea typeface="inpin heiti" charset="-122"/>
              </a:rPr>
              <a:t> </a:t>
            </a:r>
            <a:r>
              <a:rPr lang="en-US" altLang="zh-CN" sz="7200" dirty="0" err="1">
                <a:solidFill>
                  <a:srgbClr val="FF2D4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UTM Showcard" panose="02040603050506020204" pitchFamily="18" charset="0"/>
                <a:ea typeface="inpin heiti" charset="-122"/>
              </a:rPr>
              <a:t>tập</a:t>
            </a:r>
            <a:endParaRPr lang="zh-CN" altLang="en-US" sz="7200" dirty="0">
              <a:solidFill>
                <a:srgbClr val="FF2D4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UTM Showcard" panose="02040603050506020204" pitchFamily="18" charset="0"/>
              <a:ea typeface="inpin heiti" charset="-122"/>
            </a:endParaRPr>
          </a:p>
        </p:txBody>
      </p:sp>
      <p:sp>
        <p:nvSpPr>
          <p:cNvPr id="20" name="箭头: V 形 23">
            <a:extLst>
              <a:ext uri="{FF2B5EF4-FFF2-40B4-BE49-F238E27FC236}">
                <a16:creationId xmlns:a16="http://schemas.microsoft.com/office/drawing/2014/main" id="{338291AF-E245-47AA-8FC6-E130A8078CBF}"/>
              </a:ext>
            </a:extLst>
          </p:cNvPr>
          <p:cNvSpPr/>
          <p:nvPr/>
        </p:nvSpPr>
        <p:spPr>
          <a:xfrm rot="332954">
            <a:off x="3166387" y="4777333"/>
            <a:ext cx="954127" cy="610055"/>
          </a:xfrm>
          <a:custGeom>
            <a:avLst/>
            <a:gdLst>
              <a:gd name="connsiteX0" fmla="*/ 0 w 674577"/>
              <a:gd name="connsiteY0" fmla="*/ 0 h 435784"/>
              <a:gd name="connsiteX1" fmla="*/ 456685 w 674577"/>
              <a:gd name="connsiteY1" fmla="*/ 0 h 435784"/>
              <a:gd name="connsiteX2" fmla="*/ 674577 w 674577"/>
              <a:gd name="connsiteY2" fmla="*/ 217892 h 435784"/>
              <a:gd name="connsiteX3" fmla="*/ 456685 w 674577"/>
              <a:gd name="connsiteY3" fmla="*/ 435784 h 435784"/>
              <a:gd name="connsiteX4" fmla="*/ 0 w 674577"/>
              <a:gd name="connsiteY4" fmla="*/ 435784 h 435784"/>
              <a:gd name="connsiteX5" fmla="*/ 217892 w 674577"/>
              <a:gd name="connsiteY5" fmla="*/ 217892 h 435784"/>
              <a:gd name="connsiteX6" fmla="*/ 0 w 674577"/>
              <a:gd name="connsiteY6" fmla="*/ 0 h 435784"/>
              <a:gd name="connsiteX0" fmla="*/ 0 w 685158"/>
              <a:gd name="connsiteY0" fmla="*/ 55257 h 435784"/>
              <a:gd name="connsiteX1" fmla="*/ 467266 w 685158"/>
              <a:gd name="connsiteY1" fmla="*/ 0 h 435784"/>
              <a:gd name="connsiteX2" fmla="*/ 685158 w 685158"/>
              <a:gd name="connsiteY2" fmla="*/ 217892 h 435784"/>
              <a:gd name="connsiteX3" fmla="*/ 467266 w 685158"/>
              <a:gd name="connsiteY3" fmla="*/ 435784 h 435784"/>
              <a:gd name="connsiteX4" fmla="*/ 10581 w 685158"/>
              <a:gd name="connsiteY4" fmla="*/ 435784 h 435784"/>
              <a:gd name="connsiteX5" fmla="*/ 228473 w 685158"/>
              <a:gd name="connsiteY5" fmla="*/ 217892 h 435784"/>
              <a:gd name="connsiteX6" fmla="*/ 0 w 685158"/>
              <a:gd name="connsiteY6" fmla="*/ 55257 h 435784"/>
              <a:gd name="connsiteX0" fmla="*/ 0 w 685158"/>
              <a:gd name="connsiteY0" fmla="*/ 60260 h 440787"/>
              <a:gd name="connsiteX1" fmla="*/ 467266 w 685158"/>
              <a:gd name="connsiteY1" fmla="*/ 5003 h 440787"/>
              <a:gd name="connsiteX2" fmla="*/ 685158 w 685158"/>
              <a:gd name="connsiteY2" fmla="*/ 222895 h 440787"/>
              <a:gd name="connsiteX3" fmla="*/ 467266 w 685158"/>
              <a:gd name="connsiteY3" fmla="*/ 440787 h 440787"/>
              <a:gd name="connsiteX4" fmla="*/ 10581 w 685158"/>
              <a:gd name="connsiteY4" fmla="*/ 440787 h 440787"/>
              <a:gd name="connsiteX5" fmla="*/ 228473 w 685158"/>
              <a:gd name="connsiteY5" fmla="*/ 222895 h 440787"/>
              <a:gd name="connsiteX6" fmla="*/ 0 w 685158"/>
              <a:gd name="connsiteY6" fmla="*/ 60260 h 440787"/>
              <a:gd name="connsiteX0" fmla="*/ 0 w 685158"/>
              <a:gd name="connsiteY0" fmla="*/ 62854 h 443381"/>
              <a:gd name="connsiteX1" fmla="*/ 467266 w 685158"/>
              <a:gd name="connsiteY1" fmla="*/ 7597 h 443381"/>
              <a:gd name="connsiteX2" fmla="*/ 685158 w 685158"/>
              <a:gd name="connsiteY2" fmla="*/ 225489 h 443381"/>
              <a:gd name="connsiteX3" fmla="*/ 467266 w 685158"/>
              <a:gd name="connsiteY3" fmla="*/ 443381 h 443381"/>
              <a:gd name="connsiteX4" fmla="*/ 10581 w 685158"/>
              <a:gd name="connsiteY4" fmla="*/ 443381 h 443381"/>
              <a:gd name="connsiteX5" fmla="*/ 228473 w 685158"/>
              <a:gd name="connsiteY5" fmla="*/ 225489 h 443381"/>
              <a:gd name="connsiteX6" fmla="*/ 0 w 685158"/>
              <a:gd name="connsiteY6" fmla="*/ 62854 h 443381"/>
              <a:gd name="connsiteX0" fmla="*/ 8290 w 693448"/>
              <a:gd name="connsiteY0" fmla="*/ 62854 h 443381"/>
              <a:gd name="connsiteX1" fmla="*/ 475556 w 693448"/>
              <a:gd name="connsiteY1" fmla="*/ 7597 h 443381"/>
              <a:gd name="connsiteX2" fmla="*/ 693448 w 693448"/>
              <a:gd name="connsiteY2" fmla="*/ 225489 h 443381"/>
              <a:gd name="connsiteX3" fmla="*/ 475556 w 693448"/>
              <a:gd name="connsiteY3" fmla="*/ 443381 h 443381"/>
              <a:gd name="connsiteX4" fmla="*/ 0 w 693448"/>
              <a:gd name="connsiteY4" fmla="*/ 413315 h 443381"/>
              <a:gd name="connsiteX5" fmla="*/ 236763 w 693448"/>
              <a:gd name="connsiteY5" fmla="*/ 225489 h 443381"/>
              <a:gd name="connsiteX6" fmla="*/ 8290 w 693448"/>
              <a:gd name="connsiteY6" fmla="*/ 62854 h 443381"/>
              <a:gd name="connsiteX0" fmla="*/ 8290 w 693448"/>
              <a:gd name="connsiteY0" fmla="*/ 62854 h 443381"/>
              <a:gd name="connsiteX1" fmla="*/ 475556 w 693448"/>
              <a:gd name="connsiteY1" fmla="*/ 7597 h 443381"/>
              <a:gd name="connsiteX2" fmla="*/ 693448 w 693448"/>
              <a:gd name="connsiteY2" fmla="*/ 225489 h 443381"/>
              <a:gd name="connsiteX3" fmla="*/ 475556 w 693448"/>
              <a:gd name="connsiteY3" fmla="*/ 443381 h 443381"/>
              <a:gd name="connsiteX4" fmla="*/ 0 w 693448"/>
              <a:gd name="connsiteY4" fmla="*/ 413315 h 443381"/>
              <a:gd name="connsiteX5" fmla="*/ 236763 w 693448"/>
              <a:gd name="connsiteY5" fmla="*/ 225489 h 443381"/>
              <a:gd name="connsiteX6" fmla="*/ 8290 w 693448"/>
              <a:gd name="connsiteY6" fmla="*/ 62854 h 443381"/>
              <a:gd name="connsiteX0" fmla="*/ 8290 w 693448"/>
              <a:gd name="connsiteY0" fmla="*/ 62854 h 443381"/>
              <a:gd name="connsiteX1" fmla="*/ 475556 w 693448"/>
              <a:gd name="connsiteY1" fmla="*/ 7597 h 443381"/>
              <a:gd name="connsiteX2" fmla="*/ 693448 w 693448"/>
              <a:gd name="connsiteY2" fmla="*/ 225489 h 443381"/>
              <a:gd name="connsiteX3" fmla="*/ 475556 w 693448"/>
              <a:gd name="connsiteY3" fmla="*/ 443381 h 443381"/>
              <a:gd name="connsiteX4" fmla="*/ 0 w 693448"/>
              <a:gd name="connsiteY4" fmla="*/ 413315 h 443381"/>
              <a:gd name="connsiteX5" fmla="*/ 236763 w 693448"/>
              <a:gd name="connsiteY5" fmla="*/ 225489 h 443381"/>
              <a:gd name="connsiteX6" fmla="*/ 8290 w 693448"/>
              <a:gd name="connsiteY6" fmla="*/ 62854 h 443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3448" h="443381">
                <a:moveTo>
                  <a:pt x="8290" y="62854"/>
                </a:moveTo>
                <a:cubicBezTo>
                  <a:pt x="170762" y="15073"/>
                  <a:pt x="280741" y="-14849"/>
                  <a:pt x="475556" y="7597"/>
                </a:cubicBezTo>
                <a:lnTo>
                  <a:pt x="693448" y="225489"/>
                </a:lnTo>
                <a:lnTo>
                  <a:pt x="475556" y="443381"/>
                </a:lnTo>
                <a:cubicBezTo>
                  <a:pt x="310500" y="398905"/>
                  <a:pt x="190517" y="391518"/>
                  <a:pt x="0" y="413315"/>
                </a:cubicBezTo>
                <a:lnTo>
                  <a:pt x="236763" y="225489"/>
                </a:lnTo>
                <a:lnTo>
                  <a:pt x="8290" y="62854"/>
                </a:lnTo>
                <a:close/>
              </a:path>
            </a:pathLst>
          </a:custGeom>
          <a:solidFill>
            <a:srgbClr val="0092D0"/>
          </a:solidFill>
          <a:ln>
            <a:noFill/>
          </a:ln>
          <a:effectLst>
            <a:outerShdw blurRad="114300" sx="102000" sy="102000" algn="ctr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1" name="箭头: V 形 24">
            <a:extLst>
              <a:ext uri="{FF2B5EF4-FFF2-40B4-BE49-F238E27FC236}">
                <a16:creationId xmlns:a16="http://schemas.microsoft.com/office/drawing/2014/main" id="{D4A19913-AF36-4C50-9B73-7A0BF26B263B}"/>
              </a:ext>
            </a:extLst>
          </p:cNvPr>
          <p:cNvSpPr/>
          <p:nvPr/>
        </p:nvSpPr>
        <p:spPr>
          <a:xfrm flipH="1">
            <a:off x="7879804" y="4748430"/>
            <a:ext cx="1112569" cy="675336"/>
          </a:xfrm>
          <a:custGeom>
            <a:avLst/>
            <a:gdLst>
              <a:gd name="connsiteX0" fmla="*/ 0 w 786376"/>
              <a:gd name="connsiteY0" fmla="*/ 0 h 477153"/>
              <a:gd name="connsiteX1" fmla="*/ 585900 w 786376"/>
              <a:gd name="connsiteY1" fmla="*/ 0 h 477153"/>
              <a:gd name="connsiteX2" fmla="*/ 786376 w 786376"/>
              <a:gd name="connsiteY2" fmla="*/ 238577 h 477153"/>
              <a:gd name="connsiteX3" fmla="*/ 585900 w 786376"/>
              <a:gd name="connsiteY3" fmla="*/ 477153 h 477153"/>
              <a:gd name="connsiteX4" fmla="*/ 0 w 786376"/>
              <a:gd name="connsiteY4" fmla="*/ 477153 h 477153"/>
              <a:gd name="connsiteX5" fmla="*/ 200476 w 786376"/>
              <a:gd name="connsiteY5" fmla="*/ 238577 h 477153"/>
              <a:gd name="connsiteX6" fmla="*/ 0 w 786376"/>
              <a:gd name="connsiteY6" fmla="*/ 0 h 477153"/>
              <a:gd name="connsiteX0" fmla="*/ 0 w 786376"/>
              <a:gd name="connsiteY0" fmla="*/ 14111 h 491264"/>
              <a:gd name="connsiteX1" fmla="*/ 585900 w 786376"/>
              <a:gd name="connsiteY1" fmla="*/ 14111 h 491264"/>
              <a:gd name="connsiteX2" fmla="*/ 786376 w 786376"/>
              <a:gd name="connsiteY2" fmla="*/ 252688 h 491264"/>
              <a:gd name="connsiteX3" fmla="*/ 585900 w 786376"/>
              <a:gd name="connsiteY3" fmla="*/ 491264 h 491264"/>
              <a:gd name="connsiteX4" fmla="*/ 0 w 786376"/>
              <a:gd name="connsiteY4" fmla="*/ 491264 h 491264"/>
              <a:gd name="connsiteX5" fmla="*/ 200476 w 786376"/>
              <a:gd name="connsiteY5" fmla="*/ 252688 h 491264"/>
              <a:gd name="connsiteX6" fmla="*/ 0 w 786376"/>
              <a:gd name="connsiteY6" fmla="*/ 14111 h 491264"/>
              <a:gd name="connsiteX0" fmla="*/ 0 w 786376"/>
              <a:gd name="connsiteY0" fmla="*/ 22637 h 499790"/>
              <a:gd name="connsiteX1" fmla="*/ 585900 w 786376"/>
              <a:gd name="connsiteY1" fmla="*/ 22637 h 499790"/>
              <a:gd name="connsiteX2" fmla="*/ 786376 w 786376"/>
              <a:gd name="connsiteY2" fmla="*/ 261214 h 499790"/>
              <a:gd name="connsiteX3" fmla="*/ 585900 w 786376"/>
              <a:gd name="connsiteY3" fmla="*/ 499790 h 499790"/>
              <a:gd name="connsiteX4" fmla="*/ 0 w 786376"/>
              <a:gd name="connsiteY4" fmla="*/ 499790 h 499790"/>
              <a:gd name="connsiteX5" fmla="*/ 200476 w 786376"/>
              <a:gd name="connsiteY5" fmla="*/ 261214 h 499790"/>
              <a:gd name="connsiteX6" fmla="*/ 0 w 786376"/>
              <a:gd name="connsiteY6" fmla="*/ 22637 h 499790"/>
              <a:gd name="connsiteX0" fmla="*/ 0 w 786376"/>
              <a:gd name="connsiteY0" fmla="*/ 22637 h 499790"/>
              <a:gd name="connsiteX1" fmla="*/ 585900 w 786376"/>
              <a:gd name="connsiteY1" fmla="*/ 22637 h 499790"/>
              <a:gd name="connsiteX2" fmla="*/ 786376 w 786376"/>
              <a:gd name="connsiteY2" fmla="*/ 261214 h 499790"/>
              <a:gd name="connsiteX3" fmla="*/ 585900 w 786376"/>
              <a:gd name="connsiteY3" fmla="*/ 499790 h 499790"/>
              <a:gd name="connsiteX4" fmla="*/ 0 w 786376"/>
              <a:gd name="connsiteY4" fmla="*/ 499790 h 499790"/>
              <a:gd name="connsiteX5" fmla="*/ 200476 w 786376"/>
              <a:gd name="connsiteY5" fmla="*/ 261214 h 499790"/>
              <a:gd name="connsiteX6" fmla="*/ 0 w 786376"/>
              <a:gd name="connsiteY6" fmla="*/ 22637 h 499790"/>
              <a:gd name="connsiteX0" fmla="*/ 0 w 786376"/>
              <a:gd name="connsiteY0" fmla="*/ 22637 h 499790"/>
              <a:gd name="connsiteX1" fmla="*/ 585900 w 786376"/>
              <a:gd name="connsiteY1" fmla="*/ 22637 h 499790"/>
              <a:gd name="connsiteX2" fmla="*/ 786376 w 786376"/>
              <a:gd name="connsiteY2" fmla="*/ 261214 h 499790"/>
              <a:gd name="connsiteX3" fmla="*/ 585900 w 786376"/>
              <a:gd name="connsiteY3" fmla="*/ 499790 h 499790"/>
              <a:gd name="connsiteX4" fmla="*/ 0 w 786376"/>
              <a:gd name="connsiteY4" fmla="*/ 499790 h 499790"/>
              <a:gd name="connsiteX5" fmla="*/ 200476 w 786376"/>
              <a:gd name="connsiteY5" fmla="*/ 261214 h 499790"/>
              <a:gd name="connsiteX6" fmla="*/ 0 w 786376"/>
              <a:gd name="connsiteY6" fmla="*/ 22637 h 499790"/>
              <a:gd name="connsiteX0" fmla="*/ 0 w 808601"/>
              <a:gd name="connsiteY0" fmla="*/ 59579 h 485932"/>
              <a:gd name="connsiteX1" fmla="*/ 608125 w 808601"/>
              <a:gd name="connsiteY1" fmla="*/ 8779 h 485932"/>
              <a:gd name="connsiteX2" fmla="*/ 808601 w 808601"/>
              <a:gd name="connsiteY2" fmla="*/ 247356 h 485932"/>
              <a:gd name="connsiteX3" fmla="*/ 608125 w 808601"/>
              <a:gd name="connsiteY3" fmla="*/ 485932 h 485932"/>
              <a:gd name="connsiteX4" fmla="*/ 22225 w 808601"/>
              <a:gd name="connsiteY4" fmla="*/ 485932 h 485932"/>
              <a:gd name="connsiteX5" fmla="*/ 222701 w 808601"/>
              <a:gd name="connsiteY5" fmla="*/ 247356 h 485932"/>
              <a:gd name="connsiteX6" fmla="*/ 0 w 808601"/>
              <a:gd name="connsiteY6" fmla="*/ 59579 h 485932"/>
              <a:gd name="connsiteX0" fmla="*/ 0 w 808601"/>
              <a:gd name="connsiteY0" fmla="*/ 64473 h 490826"/>
              <a:gd name="connsiteX1" fmla="*/ 608125 w 808601"/>
              <a:gd name="connsiteY1" fmla="*/ 13673 h 490826"/>
              <a:gd name="connsiteX2" fmla="*/ 808601 w 808601"/>
              <a:gd name="connsiteY2" fmla="*/ 252250 h 490826"/>
              <a:gd name="connsiteX3" fmla="*/ 608125 w 808601"/>
              <a:gd name="connsiteY3" fmla="*/ 490826 h 490826"/>
              <a:gd name="connsiteX4" fmla="*/ 22225 w 808601"/>
              <a:gd name="connsiteY4" fmla="*/ 490826 h 490826"/>
              <a:gd name="connsiteX5" fmla="*/ 222701 w 808601"/>
              <a:gd name="connsiteY5" fmla="*/ 252250 h 490826"/>
              <a:gd name="connsiteX6" fmla="*/ 0 w 808601"/>
              <a:gd name="connsiteY6" fmla="*/ 64473 h 490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8601" h="490826">
                <a:moveTo>
                  <a:pt x="0" y="64473"/>
                </a:moveTo>
                <a:cubicBezTo>
                  <a:pt x="214350" y="973"/>
                  <a:pt x="406475" y="-14902"/>
                  <a:pt x="608125" y="13673"/>
                </a:cubicBezTo>
                <a:lnTo>
                  <a:pt x="808601" y="252250"/>
                </a:lnTo>
                <a:lnTo>
                  <a:pt x="608125" y="490826"/>
                </a:lnTo>
                <a:cubicBezTo>
                  <a:pt x="387425" y="443201"/>
                  <a:pt x="230225" y="455901"/>
                  <a:pt x="22225" y="490826"/>
                </a:cubicBezTo>
                <a:lnTo>
                  <a:pt x="222701" y="252250"/>
                </a:lnTo>
                <a:lnTo>
                  <a:pt x="0" y="64473"/>
                </a:lnTo>
                <a:close/>
              </a:path>
            </a:pathLst>
          </a:custGeom>
          <a:solidFill>
            <a:srgbClr val="0092D0"/>
          </a:solidFill>
          <a:ln>
            <a:noFill/>
          </a:ln>
          <a:effectLst>
            <a:outerShdw blurRad="114300" sx="102000" sy="102000" algn="ctr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523EA53A-B633-415E-A32F-9F6DE94CA95C}"/>
              </a:ext>
            </a:extLst>
          </p:cNvPr>
          <p:cNvGrpSpPr/>
          <p:nvPr/>
        </p:nvGrpSpPr>
        <p:grpSpPr>
          <a:xfrm>
            <a:off x="3740040" y="4668407"/>
            <a:ext cx="4641418" cy="1269083"/>
            <a:chOff x="3868743" y="4877752"/>
            <a:chExt cx="4641418" cy="1112012"/>
          </a:xfrm>
        </p:grpSpPr>
        <p:sp>
          <p:nvSpPr>
            <p:cNvPr id="25" name="任意多边形: 形状 24">
              <a:extLst>
                <a:ext uri="{FF2B5EF4-FFF2-40B4-BE49-F238E27FC236}">
                  <a16:creationId xmlns:a16="http://schemas.microsoft.com/office/drawing/2014/main" id="{66959FB3-29A7-4649-87FE-174ADEA39721}"/>
                </a:ext>
              </a:extLst>
            </p:cNvPr>
            <p:cNvSpPr/>
            <p:nvPr/>
          </p:nvSpPr>
          <p:spPr>
            <a:xfrm>
              <a:off x="3868743" y="4877752"/>
              <a:ext cx="4641418" cy="1112012"/>
            </a:xfrm>
            <a:custGeom>
              <a:avLst/>
              <a:gdLst>
                <a:gd name="connsiteX0" fmla="*/ 1162063 w 3373326"/>
                <a:gd name="connsiteY0" fmla="*/ 191243 h 687920"/>
                <a:gd name="connsiteX1" fmla="*/ 590563 w 3373326"/>
                <a:gd name="connsiteY1" fmla="*/ 153143 h 687920"/>
                <a:gd name="connsiteX2" fmla="*/ 38113 w 3373326"/>
                <a:gd name="connsiteY2" fmla="*/ 95993 h 687920"/>
                <a:gd name="connsiteX3" fmla="*/ 139713 w 3373326"/>
                <a:gd name="connsiteY3" fmla="*/ 578593 h 687920"/>
                <a:gd name="connsiteX4" fmla="*/ 876313 w 3373326"/>
                <a:gd name="connsiteY4" fmla="*/ 667493 h 687920"/>
                <a:gd name="connsiteX5" fmla="*/ 1625613 w 3373326"/>
                <a:gd name="connsiteY5" fmla="*/ 686543 h 687920"/>
                <a:gd name="connsiteX6" fmla="*/ 2470163 w 3373326"/>
                <a:gd name="connsiteY6" fmla="*/ 642093 h 687920"/>
                <a:gd name="connsiteX7" fmla="*/ 3270263 w 3373326"/>
                <a:gd name="connsiteY7" fmla="*/ 489693 h 687920"/>
                <a:gd name="connsiteX8" fmla="*/ 3321063 w 3373326"/>
                <a:gd name="connsiteY8" fmla="*/ 19793 h 687920"/>
                <a:gd name="connsiteX9" fmla="*/ 2882913 w 3373326"/>
                <a:gd name="connsiteY9" fmla="*/ 95993 h 687920"/>
                <a:gd name="connsiteX10" fmla="*/ 2241563 w 3373326"/>
                <a:gd name="connsiteY10" fmla="*/ 172193 h 687920"/>
                <a:gd name="connsiteX11" fmla="*/ 1612913 w 3373326"/>
                <a:gd name="connsiteY11" fmla="*/ 197593 h 687920"/>
                <a:gd name="connsiteX12" fmla="*/ 1162063 w 3373326"/>
                <a:gd name="connsiteY12" fmla="*/ 191243 h 687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73326" h="687920">
                  <a:moveTo>
                    <a:pt x="1162063" y="191243"/>
                  </a:moveTo>
                  <a:cubicBezTo>
                    <a:pt x="991671" y="183835"/>
                    <a:pt x="777888" y="169018"/>
                    <a:pt x="590563" y="153143"/>
                  </a:cubicBezTo>
                  <a:cubicBezTo>
                    <a:pt x="403238" y="137268"/>
                    <a:pt x="113255" y="25085"/>
                    <a:pt x="38113" y="95993"/>
                  </a:cubicBezTo>
                  <a:cubicBezTo>
                    <a:pt x="-37029" y="166901"/>
                    <a:pt x="13" y="483343"/>
                    <a:pt x="139713" y="578593"/>
                  </a:cubicBezTo>
                  <a:cubicBezTo>
                    <a:pt x="279413" y="673843"/>
                    <a:pt x="628663" y="649501"/>
                    <a:pt x="876313" y="667493"/>
                  </a:cubicBezTo>
                  <a:cubicBezTo>
                    <a:pt x="1123963" y="685485"/>
                    <a:pt x="1359971" y="690776"/>
                    <a:pt x="1625613" y="686543"/>
                  </a:cubicBezTo>
                  <a:cubicBezTo>
                    <a:pt x="1891255" y="682310"/>
                    <a:pt x="2196055" y="674901"/>
                    <a:pt x="2470163" y="642093"/>
                  </a:cubicBezTo>
                  <a:cubicBezTo>
                    <a:pt x="2744271" y="609285"/>
                    <a:pt x="3128446" y="593410"/>
                    <a:pt x="3270263" y="489693"/>
                  </a:cubicBezTo>
                  <a:cubicBezTo>
                    <a:pt x="3412080" y="385976"/>
                    <a:pt x="3385621" y="85410"/>
                    <a:pt x="3321063" y="19793"/>
                  </a:cubicBezTo>
                  <a:cubicBezTo>
                    <a:pt x="3256505" y="-45824"/>
                    <a:pt x="3062830" y="70593"/>
                    <a:pt x="2882913" y="95993"/>
                  </a:cubicBezTo>
                  <a:cubicBezTo>
                    <a:pt x="2702996" y="121393"/>
                    <a:pt x="2453230" y="155260"/>
                    <a:pt x="2241563" y="172193"/>
                  </a:cubicBezTo>
                  <a:cubicBezTo>
                    <a:pt x="2029896" y="189126"/>
                    <a:pt x="1794946" y="193360"/>
                    <a:pt x="1612913" y="197593"/>
                  </a:cubicBezTo>
                  <a:cubicBezTo>
                    <a:pt x="1430880" y="201826"/>
                    <a:pt x="1332455" y="198651"/>
                    <a:pt x="1162063" y="191243"/>
                  </a:cubicBezTo>
                  <a:close/>
                </a:path>
              </a:pathLst>
            </a:custGeom>
            <a:solidFill>
              <a:srgbClr val="00AAE5"/>
            </a:solidFill>
            <a:ln>
              <a:noFill/>
            </a:ln>
            <a:effectLst>
              <a:outerShdw blurRad="114300" sx="102000" sy="102000" algn="ctr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: 形状 25">
              <a:extLst>
                <a:ext uri="{FF2B5EF4-FFF2-40B4-BE49-F238E27FC236}">
                  <a16:creationId xmlns:a16="http://schemas.microsoft.com/office/drawing/2014/main" id="{CABB5AC3-21D1-42AF-A6C8-F0E0C1E2ADAE}"/>
                </a:ext>
              </a:extLst>
            </p:cNvPr>
            <p:cNvSpPr/>
            <p:nvPr/>
          </p:nvSpPr>
          <p:spPr>
            <a:xfrm>
              <a:off x="3950712" y="5026459"/>
              <a:ext cx="4469085" cy="866907"/>
            </a:xfrm>
            <a:custGeom>
              <a:avLst/>
              <a:gdLst>
                <a:gd name="connsiteX0" fmla="*/ 1162063 w 3373326"/>
                <a:gd name="connsiteY0" fmla="*/ 191243 h 687920"/>
                <a:gd name="connsiteX1" fmla="*/ 590563 w 3373326"/>
                <a:gd name="connsiteY1" fmla="*/ 153143 h 687920"/>
                <a:gd name="connsiteX2" fmla="*/ 38113 w 3373326"/>
                <a:gd name="connsiteY2" fmla="*/ 95993 h 687920"/>
                <a:gd name="connsiteX3" fmla="*/ 139713 w 3373326"/>
                <a:gd name="connsiteY3" fmla="*/ 578593 h 687920"/>
                <a:gd name="connsiteX4" fmla="*/ 876313 w 3373326"/>
                <a:gd name="connsiteY4" fmla="*/ 667493 h 687920"/>
                <a:gd name="connsiteX5" fmla="*/ 1625613 w 3373326"/>
                <a:gd name="connsiteY5" fmla="*/ 686543 h 687920"/>
                <a:gd name="connsiteX6" fmla="*/ 2470163 w 3373326"/>
                <a:gd name="connsiteY6" fmla="*/ 642093 h 687920"/>
                <a:gd name="connsiteX7" fmla="*/ 3270263 w 3373326"/>
                <a:gd name="connsiteY7" fmla="*/ 489693 h 687920"/>
                <a:gd name="connsiteX8" fmla="*/ 3321063 w 3373326"/>
                <a:gd name="connsiteY8" fmla="*/ 19793 h 687920"/>
                <a:gd name="connsiteX9" fmla="*/ 2882913 w 3373326"/>
                <a:gd name="connsiteY9" fmla="*/ 95993 h 687920"/>
                <a:gd name="connsiteX10" fmla="*/ 2241563 w 3373326"/>
                <a:gd name="connsiteY10" fmla="*/ 172193 h 687920"/>
                <a:gd name="connsiteX11" fmla="*/ 1612913 w 3373326"/>
                <a:gd name="connsiteY11" fmla="*/ 197593 h 687920"/>
                <a:gd name="connsiteX12" fmla="*/ 1162063 w 3373326"/>
                <a:gd name="connsiteY12" fmla="*/ 191243 h 687920"/>
                <a:gd name="connsiteX0" fmla="*/ 1162063 w 3382690"/>
                <a:gd name="connsiteY0" fmla="*/ 226273 h 722950"/>
                <a:gd name="connsiteX1" fmla="*/ 590563 w 3382690"/>
                <a:gd name="connsiteY1" fmla="*/ 188173 h 722950"/>
                <a:gd name="connsiteX2" fmla="*/ 38113 w 3382690"/>
                <a:gd name="connsiteY2" fmla="*/ 131023 h 722950"/>
                <a:gd name="connsiteX3" fmla="*/ 139713 w 3382690"/>
                <a:gd name="connsiteY3" fmla="*/ 613623 h 722950"/>
                <a:gd name="connsiteX4" fmla="*/ 876313 w 3382690"/>
                <a:gd name="connsiteY4" fmla="*/ 702523 h 722950"/>
                <a:gd name="connsiteX5" fmla="*/ 1625613 w 3382690"/>
                <a:gd name="connsiteY5" fmla="*/ 721573 h 722950"/>
                <a:gd name="connsiteX6" fmla="*/ 2470163 w 3382690"/>
                <a:gd name="connsiteY6" fmla="*/ 677123 h 722950"/>
                <a:gd name="connsiteX7" fmla="*/ 3270263 w 3382690"/>
                <a:gd name="connsiteY7" fmla="*/ 524723 h 722950"/>
                <a:gd name="connsiteX8" fmla="*/ 3336011 w 3382690"/>
                <a:gd name="connsiteY8" fmla="*/ 16570 h 722950"/>
                <a:gd name="connsiteX9" fmla="*/ 2882913 w 3382690"/>
                <a:gd name="connsiteY9" fmla="*/ 131023 h 722950"/>
                <a:gd name="connsiteX10" fmla="*/ 2241563 w 3382690"/>
                <a:gd name="connsiteY10" fmla="*/ 207223 h 722950"/>
                <a:gd name="connsiteX11" fmla="*/ 1612913 w 3382690"/>
                <a:gd name="connsiteY11" fmla="*/ 232623 h 722950"/>
                <a:gd name="connsiteX12" fmla="*/ 1162063 w 3382690"/>
                <a:gd name="connsiteY12" fmla="*/ 226273 h 722950"/>
                <a:gd name="connsiteX0" fmla="*/ 1177812 w 3398439"/>
                <a:gd name="connsiteY0" fmla="*/ 226273 h 722950"/>
                <a:gd name="connsiteX1" fmla="*/ 606312 w 3398439"/>
                <a:gd name="connsiteY1" fmla="*/ 188173 h 722950"/>
                <a:gd name="connsiteX2" fmla="*/ 33930 w 3398439"/>
                <a:gd name="connsiteY2" fmla="*/ 109165 h 722950"/>
                <a:gd name="connsiteX3" fmla="*/ 155462 w 3398439"/>
                <a:gd name="connsiteY3" fmla="*/ 613623 h 722950"/>
                <a:gd name="connsiteX4" fmla="*/ 892062 w 3398439"/>
                <a:gd name="connsiteY4" fmla="*/ 702523 h 722950"/>
                <a:gd name="connsiteX5" fmla="*/ 1641362 w 3398439"/>
                <a:gd name="connsiteY5" fmla="*/ 721573 h 722950"/>
                <a:gd name="connsiteX6" fmla="*/ 2485912 w 3398439"/>
                <a:gd name="connsiteY6" fmla="*/ 677123 h 722950"/>
                <a:gd name="connsiteX7" fmla="*/ 3286012 w 3398439"/>
                <a:gd name="connsiteY7" fmla="*/ 524723 h 722950"/>
                <a:gd name="connsiteX8" fmla="*/ 3351760 w 3398439"/>
                <a:gd name="connsiteY8" fmla="*/ 16570 h 722950"/>
                <a:gd name="connsiteX9" fmla="*/ 2898662 w 3398439"/>
                <a:gd name="connsiteY9" fmla="*/ 131023 h 722950"/>
                <a:gd name="connsiteX10" fmla="*/ 2257312 w 3398439"/>
                <a:gd name="connsiteY10" fmla="*/ 207223 h 722950"/>
                <a:gd name="connsiteX11" fmla="*/ 1628662 w 3398439"/>
                <a:gd name="connsiteY11" fmla="*/ 232623 h 722950"/>
                <a:gd name="connsiteX12" fmla="*/ 1177812 w 3398439"/>
                <a:gd name="connsiteY12" fmla="*/ 226273 h 72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98439" h="722950">
                  <a:moveTo>
                    <a:pt x="1177812" y="226273"/>
                  </a:moveTo>
                  <a:cubicBezTo>
                    <a:pt x="1007420" y="218865"/>
                    <a:pt x="796959" y="207691"/>
                    <a:pt x="606312" y="188173"/>
                  </a:cubicBezTo>
                  <a:cubicBezTo>
                    <a:pt x="415665" y="168655"/>
                    <a:pt x="109072" y="38257"/>
                    <a:pt x="33930" y="109165"/>
                  </a:cubicBezTo>
                  <a:cubicBezTo>
                    <a:pt x="-41212" y="180073"/>
                    <a:pt x="12440" y="514730"/>
                    <a:pt x="155462" y="613623"/>
                  </a:cubicBezTo>
                  <a:cubicBezTo>
                    <a:pt x="298484" y="712516"/>
                    <a:pt x="644412" y="684531"/>
                    <a:pt x="892062" y="702523"/>
                  </a:cubicBezTo>
                  <a:cubicBezTo>
                    <a:pt x="1139712" y="720515"/>
                    <a:pt x="1375720" y="725806"/>
                    <a:pt x="1641362" y="721573"/>
                  </a:cubicBezTo>
                  <a:cubicBezTo>
                    <a:pt x="1907004" y="717340"/>
                    <a:pt x="2211804" y="709931"/>
                    <a:pt x="2485912" y="677123"/>
                  </a:cubicBezTo>
                  <a:cubicBezTo>
                    <a:pt x="2760020" y="644315"/>
                    <a:pt x="3141704" y="634815"/>
                    <a:pt x="3286012" y="524723"/>
                  </a:cubicBezTo>
                  <a:cubicBezTo>
                    <a:pt x="3430320" y="414631"/>
                    <a:pt x="3416318" y="82187"/>
                    <a:pt x="3351760" y="16570"/>
                  </a:cubicBezTo>
                  <a:cubicBezTo>
                    <a:pt x="3287202" y="-49047"/>
                    <a:pt x="3081070" y="99248"/>
                    <a:pt x="2898662" y="131023"/>
                  </a:cubicBezTo>
                  <a:cubicBezTo>
                    <a:pt x="2716254" y="162798"/>
                    <a:pt x="2468979" y="190290"/>
                    <a:pt x="2257312" y="207223"/>
                  </a:cubicBezTo>
                  <a:cubicBezTo>
                    <a:pt x="2045645" y="224156"/>
                    <a:pt x="1810695" y="228390"/>
                    <a:pt x="1628662" y="232623"/>
                  </a:cubicBezTo>
                  <a:cubicBezTo>
                    <a:pt x="1446629" y="236856"/>
                    <a:pt x="1348204" y="233681"/>
                    <a:pt x="1177812" y="226273"/>
                  </a:cubicBezTo>
                  <a:close/>
                </a:path>
              </a:pathLst>
            </a:custGeom>
            <a:noFill/>
            <a:ln w="19050" cap="rnd">
              <a:solidFill>
                <a:schemeClr val="bg1"/>
              </a:solidFill>
              <a:prstDash val="dash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DFF8642D-02E0-45BB-AD31-4A7AC9D29C7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0550" y="2257653"/>
            <a:ext cx="1355077" cy="5732462"/>
          </a:xfrm>
          <a:prstGeom prst="rect">
            <a:avLst/>
          </a:prstGeom>
          <a:effectLst>
            <a:outerShdw blurRad="63500" dist="38100" dir="2700000" algn="tl" rotWithShape="0">
              <a:prstClr val="black">
                <a:alpha val="38000"/>
              </a:prstClr>
            </a:outerShdw>
          </a:effectLst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D050479D-46F7-43FC-9665-1D9523C10983}"/>
              </a:ext>
            </a:extLst>
          </p:cNvPr>
          <p:cNvGrpSpPr/>
          <p:nvPr/>
        </p:nvGrpSpPr>
        <p:grpSpPr>
          <a:xfrm rot="20923968">
            <a:off x="585326" y="187556"/>
            <a:ext cx="2457268" cy="3815155"/>
            <a:chOff x="1364342" y="942426"/>
            <a:chExt cx="3611554" cy="5581669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B78E6ADC-A14D-4E0B-881C-C71E274B7F5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57647" y="942426"/>
              <a:ext cx="2518249" cy="2692353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00E72459-0890-4013-881B-560CD60C145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64342" y="3370944"/>
              <a:ext cx="2952297" cy="3153151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EF4A1D12-8940-4271-8140-4C527B03DC0F}"/>
              </a:ext>
            </a:extLst>
          </p:cNvPr>
          <p:cNvGrpSpPr/>
          <p:nvPr/>
        </p:nvGrpSpPr>
        <p:grpSpPr>
          <a:xfrm>
            <a:off x="9627376" y="-1814398"/>
            <a:ext cx="2408862" cy="4390233"/>
            <a:chOff x="9142970" y="-1812924"/>
            <a:chExt cx="2408862" cy="4390233"/>
          </a:xfrm>
        </p:grpSpPr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119DF2F2-17C8-4052-8DC5-BDB12F25CDB1}"/>
                </a:ext>
              </a:extLst>
            </p:cNvPr>
            <p:cNvCxnSpPr>
              <a:cxnSpLocks/>
            </p:cNvCxnSpPr>
            <p:nvPr/>
          </p:nvCxnSpPr>
          <p:spPr>
            <a:xfrm>
              <a:off x="9791246" y="-1812924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0B410A63-B617-44D5-B0FB-0E27CDF9D024}"/>
                </a:ext>
              </a:extLst>
            </p:cNvPr>
            <p:cNvCxnSpPr>
              <a:cxnSpLocks/>
            </p:cNvCxnSpPr>
            <p:nvPr/>
          </p:nvCxnSpPr>
          <p:spPr>
            <a:xfrm>
              <a:off x="10995932" y="-1769381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948782D2-15E6-4ACF-B770-869A5780337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42970" y="673071"/>
              <a:ext cx="2408862" cy="1904238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902449ED-B794-4517-BA40-21D10DC29669}"/>
              </a:ext>
            </a:extLst>
          </p:cNvPr>
          <p:cNvGrpSpPr/>
          <p:nvPr/>
        </p:nvGrpSpPr>
        <p:grpSpPr>
          <a:xfrm>
            <a:off x="7794134" y="-1149720"/>
            <a:ext cx="1517587" cy="3839501"/>
            <a:chOff x="7089968" y="-1014638"/>
            <a:chExt cx="1517587" cy="3839501"/>
          </a:xfrm>
        </p:grpSpPr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0AC91550-4D0B-4407-BE78-8B32751394BB}"/>
                </a:ext>
              </a:extLst>
            </p:cNvPr>
            <p:cNvCxnSpPr>
              <a:cxnSpLocks/>
            </p:cNvCxnSpPr>
            <p:nvPr/>
          </p:nvCxnSpPr>
          <p:spPr>
            <a:xfrm>
              <a:off x="7527017" y="-1014638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C539E775-CCD9-438C-AAB5-2ED3E86EC229}"/>
                </a:ext>
              </a:extLst>
            </p:cNvPr>
            <p:cNvCxnSpPr>
              <a:cxnSpLocks/>
            </p:cNvCxnSpPr>
            <p:nvPr/>
          </p:nvCxnSpPr>
          <p:spPr>
            <a:xfrm>
              <a:off x="8211002" y="-1014638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DEC49434-6CD5-4D06-A579-52FF358C25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89968" y="1625190"/>
              <a:ext cx="1517587" cy="1199673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5B9F14B2-D539-4039-A2AF-EDD1034ACF73}"/>
              </a:ext>
            </a:extLst>
          </p:cNvPr>
          <p:cNvGrpSpPr/>
          <p:nvPr/>
        </p:nvGrpSpPr>
        <p:grpSpPr>
          <a:xfrm>
            <a:off x="2582301" y="-970672"/>
            <a:ext cx="2028888" cy="4291307"/>
            <a:chOff x="2582301" y="-894472"/>
            <a:chExt cx="2028888" cy="4291307"/>
          </a:xfrm>
        </p:grpSpPr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D9FBCA6C-540B-4068-B5C9-EFFB5F8006C9}"/>
                </a:ext>
              </a:extLst>
            </p:cNvPr>
            <p:cNvCxnSpPr>
              <a:cxnSpLocks/>
            </p:cNvCxnSpPr>
            <p:nvPr/>
          </p:nvCxnSpPr>
          <p:spPr>
            <a:xfrm>
              <a:off x="3323772" y="-894472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C2621659-6CD0-4532-8041-DA6FC5896629}"/>
                </a:ext>
              </a:extLst>
            </p:cNvPr>
            <p:cNvCxnSpPr>
              <a:cxnSpLocks/>
            </p:cNvCxnSpPr>
            <p:nvPr/>
          </p:nvCxnSpPr>
          <p:spPr>
            <a:xfrm>
              <a:off x="4095141" y="-894472"/>
              <a:ext cx="0" cy="3135086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>
              <a:outerShdw blurRad="38100" dist="88900" algn="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6D2198F3-63C4-494F-B6B1-C437D79D4A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82301" y="1792972"/>
              <a:ext cx="2028888" cy="1603863"/>
            </a:xfrm>
            <a:prstGeom prst="rect">
              <a:avLst/>
            </a:prstGeom>
            <a:effectLst>
              <a:outerShdw blurRad="63500" dist="38100" dir="2700000" algn="tl" rotWithShape="0">
                <a:prstClr val="black">
                  <a:alpha val="38000"/>
                </a:prstClr>
              </a:outerShdw>
            </a:effectLst>
          </p:spPr>
        </p:pic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C3B2B46B-9358-429D-B0A3-E71B8A2F7873}"/>
              </a:ext>
            </a:extLst>
          </p:cNvPr>
          <p:cNvGrpSpPr/>
          <p:nvPr/>
        </p:nvGrpSpPr>
        <p:grpSpPr>
          <a:xfrm>
            <a:off x="4258682" y="808358"/>
            <a:ext cx="3500147" cy="1243575"/>
            <a:chOff x="4339559" y="868956"/>
            <a:chExt cx="3500147" cy="1243575"/>
          </a:xfrm>
        </p:grpSpPr>
        <p:sp>
          <p:nvSpPr>
            <p:cNvPr id="23" name="任意多边形: 形状 22">
              <a:extLst>
                <a:ext uri="{FF2B5EF4-FFF2-40B4-BE49-F238E27FC236}">
                  <a16:creationId xmlns:a16="http://schemas.microsoft.com/office/drawing/2014/main" id="{225CCBF4-43BB-46BD-8851-D936CBF6C7B4}"/>
                </a:ext>
              </a:extLst>
            </p:cNvPr>
            <p:cNvSpPr/>
            <p:nvPr/>
          </p:nvSpPr>
          <p:spPr>
            <a:xfrm rot="238593">
              <a:off x="4339559" y="868956"/>
              <a:ext cx="3500147" cy="1243575"/>
            </a:xfrm>
            <a:custGeom>
              <a:avLst/>
              <a:gdLst>
                <a:gd name="connsiteX0" fmla="*/ 135050 w 2633102"/>
                <a:gd name="connsiteY0" fmla="*/ 745175 h 935734"/>
                <a:gd name="connsiteX1" fmla="*/ 11225 w 2633102"/>
                <a:gd name="connsiteY1" fmla="*/ 516575 h 935734"/>
                <a:gd name="connsiteX2" fmla="*/ 420800 w 2633102"/>
                <a:gd name="connsiteY2" fmla="*/ 259400 h 935734"/>
                <a:gd name="connsiteX3" fmla="*/ 992300 w 2633102"/>
                <a:gd name="connsiteY3" fmla="*/ 49850 h 935734"/>
                <a:gd name="connsiteX4" fmla="*/ 1439975 w 2633102"/>
                <a:gd name="connsiteY4" fmla="*/ 2225 h 935734"/>
                <a:gd name="connsiteX5" fmla="*/ 2001950 w 2633102"/>
                <a:gd name="connsiteY5" fmla="*/ 97475 h 935734"/>
                <a:gd name="connsiteX6" fmla="*/ 2325800 w 2633102"/>
                <a:gd name="connsiteY6" fmla="*/ 230825 h 935734"/>
                <a:gd name="connsiteX7" fmla="*/ 2630600 w 2633102"/>
                <a:gd name="connsiteY7" fmla="*/ 440375 h 935734"/>
                <a:gd name="connsiteX8" fmla="*/ 2449625 w 2633102"/>
                <a:gd name="connsiteY8" fmla="*/ 811850 h 935734"/>
                <a:gd name="connsiteX9" fmla="*/ 2087675 w 2633102"/>
                <a:gd name="connsiteY9" fmla="*/ 688025 h 935734"/>
                <a:gd name="connsiteX10" fmla="*/ 1744775 w 2633102"/>
                <a:gd name="connsiteY10" fmla="*/ 583250 h 935734"/>
                <a:gd name="connsiteX11" fmla="*/ 1439975 w 2633102"/>
                <a:gd name="connsiteY11" fmla="*/ 564200 h 935734"/>
                <a:gd name="connsiteX12" fmla="*/ 1001825 w 2633102"/>
                <a:gd name="connsiteY12" fmla="*/ 611825 h 935734"/>
                <a:gd name="connsiteX13" fmla="*/ 706550 w 2633102"/>
                <a:gd name="connsiteY13" fmla="*/ 745175 h 935734"/>
                <a:gd name="connsiteX14" fmla="*/ 344600 w 2633102"/>
                <a:gd name="connsiteY14" fmla="*/ 935675 h 935734"/>
                <a:gd name="connsiteX15" fmla="*/ 135050 w 2633102"/>
                <a:gd name="connsiteY15" fmla="*/ 745175 h 935734"/>
                <a:gd name="connsiteX0" fmla="*/ 129549 w 2633951"/>
                <a:gd name="connsiteY0" fmla="*/ 754700 h 935691"/>
                <a:gd name="connsiteX1" fmla="*/ 12074 w 2633951"/>
                <a:gd name="connsiteY1" fmla="*/ 516575 h 935691"/>
                <a:gd name="connsiteX2" fmla="*/ 421649 w 2633951"/>
                <a:gd name="connsiteY2" fmla="*/ 259400 h 935691"/>
                <a:gd name="connsiteX3" fmla="*/ 993149 w 2633951"/>
                <a:gd name="connsiteY3" fmla="*/ 49850 h 935691"/>
                <a:gd name="connsiteX4" fmla="*/ 1440824 w 2633951"/>
                <a:gd name="connsiteY4" fmla="*/ 2225 h 935691"/>
                <a:gd name="connsiteX5" fmla="*/ 2002799 w 2633951"/>
                <a:gd name="connsiteY5" fmla="*/ 97475 h 935691"/>
                <a:gd name="connsiteX6" fmla="*/ 2326649 w 2633951"/>
                <a:gd name="connsiteY6" fmla="*/ 230825 h 935691"/>
                <a:gd name="connsiteX7" fmla="*/ 2631449 w 2633951"/>
                <a:gd name="connsiteY7" fmla="*/ 440375 h 935691"/>
                <a:gd name="connsiteX8" fmla="*/ 2450474 w 2633951"/>
                <a:gd name="connsiteY8" fmla="*/ 811850 h 935691"/>
                <a:gd name="connsiteX9" fmla="*/ 2088524 w 2633951"/>
                <a:gd name="connsiteY9" fmla="*/ 688025 h 935691"/>
                <a:gd name="connsiteX10" fmla="*/ 1745624 w 2633951"/>
                <a:gd name="connsiteY10" fmla="*/ 583250 h 935691"/>
                <a:gd name="connsiteX11" fmla="*/ 1440824 w 2633951"/>
                <a:gd name="connsiteY11" fmla="*/ 564200 h 935691"/>
                <a:gd name="connsiteX12" fmla="*/ 1002674 w 2633951"/>
                <a:gd name="connsiteY12" fmla="*/ 611825 h 935691"/>
                <a:gd name="connsiteX13" fmla="*/ 707399 w 2633951"/>
                <a:gd name="connsiteY13" fmla="*/ 745175 h 935691"/>
                <a:gd name="connsiteX14" fmla="*/ 345449 w 2633951"/>
                <a:gd name="connsiteY14" fmla="*/ 935675 h 935691"/>
                <a:gd name="connsiteX15" fmla="*/ 129549 w 2633951"/>
                <a:gd name="connsiteY15" fmla="*/ 754700 h 935691"/>
                <a:gd name="connsiteX0" fmla="*/ 130561 w 2634963"/>
                <a:gd name="connsiteY0" fmla="*/ 754700 h 935693"/>
                <a:gd name="connsiteX1" fmla="*/ 13086 w 2634963"/>
                <a:gd name="connsiteY1" fmla="*/ 516575 h 935693"/>
                <a:gd name="connsiteX2" fmla="*/ 422661 w 2634963"/>
                <a:gd name="connsiteY2" fmla="*/ 259400 h 935693"/>
                <a:gd name="connsiteX3" fmla="*/ 994161 w 2634963"/>
                <a:gd name="connsiteY3" fmla="*/ 49850 h 935693"/>
                <a:gd name="connsiteX4" fmla="*/ 1441836 w 2634963"/>
                <a:gd name="connsiteY4" fmla="*/ 2225 h 935693"/>
                <a:gd name="connsiteX5" fmla="*/ 2003811 w 2634963"/>
                <a:gd name="connsiteY5" fmla="*/ 97475 h 935693"/>
                <a:gd name="connsiteX6" fmla="*/ 2327661 w 2634963"/>
                <a:gd name="connsiteY6" fmla="*/ 230825 h 935693"/>
                <a:gd name="connsiteX7" fmla="*/ 2632461 w 2634963"/>
                <a:gd name="connsiteY7" fmla="*/ 440375 h 935693"/>
                <a:gd name="connsiteX8" fmla="*/ 2451486 w 2634963"/>
                <a:gd name="connsiteY8" fmla="*/ 811850 h 935693"/>
                <a:gd name="connsiteX9" fmla="*/ 2089536 w 2634963"/>
                <a:gd name="connsiteY9" fmla="*/ 688025 h 935693"/>
                <a:gd name="connsiteX10" fmla="*/ 1746636 w 2634963"/>
                <a:gd name="connsiteY10" fmla="*/ 583250 h 935693"/>
                <a:gd name="connsiteX11" fmla="*/ 1441836 w 2634963"/>
                <a:gd name="connsiteY11" fmla="*/ 564200 h 935693"/>
                <a:gd name="connsiteX12" fmla="*/ 1003686 w 2634963"/>
                <a:gd name="connsiteY12" fmla="*/ 611825 h 935693"/>
                <a:gd name="connsiteX13" fmla="*/ 708411 w 2634963"/>
                <a:gd name="connsiteY13" fmla="*/ 745175 h 935693"/>
                <a:gd name="connsiteX14" fmla="*/ 346461 w 2634963"/>
                <a:gd name="connsiteY14" fmla="*/ 935675 h 935693"/>
                <a:gd name="connsiteX15" fmla="*/ 130561 w 2634963"/>
                <a:gd name="connsiteY15" fmla="*/ 754700 h 935693"/>
                <a:gd name="connsiteX0" fmla="*/ 130561 w 2634963"/>
                <a:gd name="connsiteY0" fmla="*/ 754700 h 936269"/>
                <a:gd name="connsiteX1" fmla="*/ 13086 w 2634963"/>
                <a:gd name="connsiteY1" fmla="*/ 516575 h 936269"/>
                <a:gd name="connsiteX2" fmla="*/ 422661 w 2634963"/>
                <a:gd name="connsiteY2" fmla="*/ 259400 h 936269"/>
                <a:gd name="connsiteX3" fmla="*/ 994161 w 2634963"/>
                <a:gd name="connsiteY3" fmla="*/ 49850 h 936269"/>
                <a:gd name="connsiteX4" fmla="*/ 1441836 w 2634963"/>
                <a:gd name="connsiteY4" fmla="*/ 2225 h 936269"/>
                <a:gd name="connsiteX5" fmla="*/ 2003811 w 2634963"/>
                <a:gd name="connsiteY5" fmla="*/ 97475 h 936269"/>
                <a:gd name="connsiteX6" fmla="*/ 2327661 w 2634963"/>
                <a:gd name="connsiteY6" fmla="*/ 230825 h 936269"/>
                <a:gd name="connsiteX7" fmla="*/ 2632461 w 2634963"/>
                <a:gd name="connsiteY7" fmla="*/ 440375 h 936269"/>
                <a:gd name="connsiteX8" fmla="*/ 2451486 w 2634963"/>
                <a:gd name="connsiteY8" fmla="*/ 811850 h 936269"/>
                <a:gd name="connsiteX9" fmla="*/ 2089536 w 2634963"/>
                <a:gd name="connsiteY9" fmla="*/ 688025 h 936269"/>
                <a:gd name="connsiteX10" fmla="*/ 1746636 w 2634963"/>
                <a:gd name="connsiteY10" fmla="*/ 583250 h 936269"/>
                <a:gd name="connsiteX11" fmla="*/ 1441836 w 2634963"/>
                <a:gd name="connsiteY11" fmla="*/ 564200 h 936269"/>
                <a:gd name="connsiteX12" fmla="*/ 1003686 w 2634963"/>
                <a:gd name="connsiteY12" fmla="*/ 611825 h 936269"/>
                <a:gd name="connsiteX13" fmla="*/ 708411 w 2634963"/>
                <a:gd name="connsiteY13" fmla="*/ 745175 h 936269"/>
                <a:gd name="connsiteX14" fmla="*/ 346461 w 2634963"/>
                <a:gd name="connsiteY14" fmla="*/ 935675 h 936269"/>
                <a:gd name="connsiteX15" fmla="*/ 130561 w 2634963"/>
                <a:gd name="connsiteY15" fmla="*/ 754700 h 936269"/>
                <a:gd name="connsiteX0" fmla="*/ 123890 w 2628292"/>
                <a:gd name="connsiteY0" fmla="*/ 754700 h 936269"/>
                <a:gd name="connsiteX1" fmla="*/ 6415 w 2628292"/>
                <a:gd name="connsiteY1" fmla="*/ 516575 h 936269"/>
                <a:gd name="connsiteX2" fmla="*/ 415990 w 2628292"/>
                <a:gd name="connsiteY2" fmla="*/ 259400 h 936269"/>
                <a:gd name="connsiteX3" fmla="*/ 987490 w 2628292"/>
                <a:gd name="connsiteY3" fmla="*/ 49850 h 936269"/>
                <a:gd name="connsiteX4" fmla="*/ 1435165 w 2628292"/>
                <a:gd name="connsiteY4" fmla="*/ 2225 h 936269"/>
                <a:gd name="connsiteX5" fmla="*/ 1997140 w 2628292"/>
                <a:gd name="connsiteY5" fmla="*/ 97475 h 936269"/>
                <a:gd name="connsiteX6" fmla="*/ 2320990 w 2628292"/>
                <a:gd name="connsiteY6" fmla="*/ 230825 h 936269"/>
                <a:gd name="connsiteX7" fmla="*/ 2625790 w 2628292"/>
                <a:gd name="connsiteY7" fmla="*/ 440375 h 936269"/>
                <a:gd name="connsiteX8" fmla="*/ 2444815 w 2628292"/>
                <a:gd name="connsiteY8" fmla="*/ 811850 h 936269"/>
                <a:gd name="connsiteX9" fmla="*/ 2082865 w 2628292"/>
                <a:gd name="connsiteY9" fmla="*/ 688025 h 936269"/>
                <a:gd name="connsiteX10" fmla="*/ 1739965 w 2628292"/>
                <a:gd name="connsiteY10" fmla="*/ 583250 h 936269"/>
                <a:gd name="connsiteX11" fmla="*/ 1435165 w 2628292"/>
                <a:gd name="connsiteY11" fmla="*/ 564200 h 936269"/>
                <a:gd name="connsiteX12" fmla="*/ 997015 w 2628292"/>
                <a:gd name="connsiteY12" fmla="*/ 611825 h 936269"/>
                <a:gd name="connsiteX13" fmla="*/ 701740 w 2628292"/>
                <a:gd name="connsiteY13" fmla="*/ 745175 h 936269"/>
                <a:gd name="connsiteX14" fmla="*/ 339790 w 2628292"/>
                <a:gd name="connsiteY14" fmla="*/ 935675 h 936269"/>
                <a:gd name="connsiteX15" fmla="*/ 123890 w 2628292"/>
                <a:gd name="connsiteY15" fmla="*/ 754700 h 936269"/>
                <a:gd name="connsiteX0" fmla="*/ 130758 w 2635160"/>
                <a:gd name="connsiteY0" fmla="*/ 754497 h 936066"/>
                <a:gd name="connsiteX1" fmla="*/ 13283 w 2635160"/>
                <a:gd name="connsiteY1" fmla="*/ 516372 h 936066"/>
                <a:gd name="connsiteX2" fmla="*/ 426033 w 2635160"/>
                <a:gd name="connsiteY2" fmla="*/ 243322 h 936066"/>
                <a:gd name="connsiteX3" fmla="*/ 994358 w 2635160"/>
                <a:gd name="connsiteY3" fmla="*/ 49647 h 936066"/>
                <a:gd name="connsiteX4" fmla="*/ 1442033 w 2635160"/>
                <a:gd name="connsiteY4" fmla="*/ 2022 h 936066"/>
                <a:gd name="connsiteX5" fmla="*/ 2004008 w 2635160"/>
                <a:gd name="connsiteY5" fmla="*/ 97272 h 936066"/>
                <a:gd name="connsiteX6" fmla="*/ 2327858 w 2635160"/>
                <a:gd name="connsiteY6" fmla="*/ 230622 h 936066"/>
                <a:gd name="connsiteX7" fmla="*/ 2632658 w 2635160"/>
                <a:gd name="connsiteY7" fmla="*/ 440172 h 936066"/>
                <a:gd name="connsiteX8" fmla="*/ 2451683 w 2635160"/>
                <a:gd name="connsiteY8" fmla="*/ 811647 h 936066"/>
                <a:gd name="connsiteX9" fmla="*/ 2089733 w 2635160"/>
                <a:gd name="connsiteY9" fmla="*/ 687822 h 936066"/>
                <a:gd name="connsiteX10" fmla="*/ 1746833 w 2635160"/>
                <a:gd name="connsiteY10" fmla="*/ 583047 h 936066"/>
                <a:gd name="connsiteX11" fmla="*/ 1442033 w 2635160"/>
                <a:gd name="connsiteY11" fmla="*/ 563997 h 936066"/>
                <a:gd name="connsiteX12" fmla="*/ 1003883 w 2635160"/>
                <a:gd name="connsiteY12" fmla="*/ 611622 h 936066"/>
                <a:gd name="connsiteX13" fmla="*/ 708608 w 2635160"/>
                <a:gd name="connsiteY13" fmla="*/ 744972 h 936066"/>
                <a:gd name="connsiteX14" fmla="*/ 346658 w 2635160"/>
                <a:gd name="connsiteY14" fmla="*/ 935472 h 936066"/>
                <a:gd name="connsiteX15" fmla="*/ 130758 w 2635160"/>
                <a:gd name="connsiteY15" fmla="*/ 754497 h 936066"/>
                <a:gd name="connsiteX0" fmla="*/ 130758 w 2635160"/>
                <a:gd name="connsiteY0" fmla="*/ 754497 h 936066"/>
                <a:gd name="connsiteX1" fmla="*/ 13283 w 2635160"/>
                <a:gd name="connsiteY1" fmla="*/ 516372 h 936066"/>
                <a:gd name="connsiteX2" fmla="*/ 426033 w 2635160"/>
                <a:gd name="connsiteY2" fmla="*/ 243322 h 936066"/>
                <a:gd name="connsiteX3" fmla="*/ 994358 w 2635160"/>
                <a:gd name="connsiteY3" fmla="*/ 49647 h 936066"/>
                <a:gd name="connsiteX4" fmla="*/ 1442033 w 2635160"/>
                <a:gd name="connsiteY4" fmla="*/ 2022 h 936066"/>
                <a:gd name="connsiteX5" fmla="*/ 2004008 w 2635160"/>
                <a:gd name="connsiteY5" fmla="*/ 97272 h 936066"/>
                <a:gd name="connsiteX6" fmla="*/ 2327858 w 2635160"/>
                <a:gd name="connsiteY6" fmla="*/ 230622 h 936066"/>
                <a:gd name="connsiteX7" fmla="*/ 2632658 w 2635160"/>
                <a:gd name="connsiteY7" fmla="*/ 440172 h 936066"/>
                <a:gd name="connsiteX8" fmla="*/ 2451683 w 2635160"/>
                <a:gd name="connsiteY8" fmla="*/ 811647 h 936066"/>
                <a:gd name="connsiteX9" fmla="*/ 2089733 w 2635160"/>
                <a:gd name="connsiteY9" fmla="*/ 687822 h 936066"/>
                <a:gd name="connsiteX10" fmla="*/ 1746833 w 2635160"/>
                <a:gd name="connsiteY10" fmla="*/ 583047 h 936066"/>
                <a:gd name="connsiteX11" fmla="*/ 1442033 w 2635160"/>
                <a:gd name="connsiteY11" fmla="*/ 563997 h 936066"/>
                <a:gd name="connsiteX12" fmla="*/ 1003883 w 2635160"/>
                <a:gd name="connsiteY12" fmla="*/ 611622 h 936066"/>
                <a:gd name="connsiteX13" fmla="*/ 708608 w 2635160"/>
                <a:gd name="connsiteY13" fmla="*/ 744972 h 936066"/>
                <a:gd name="connsiteX14" fmla="*/ 346658 w 2635160"/>
                <a:gd name="connsiteY14" fmla="*/ 935472 h 936066"/>
                <a:gd name="connsiteX15" fmla="*/ 130758 w 2635160"/>
                <a:gd name="connsiteY15" fmla="*/ 754497 h 936066"/>
                <a:gd name="connsiteX0" fmla="*/ 130758 w 2634633"/>
                <a:gd name="connsiteY0" fmla="*/ 754497 h 936066"/>
                <a:gd name="connsiteX1" fmla="*/ 13283 w 2634633"/>
                <a:gd name="connsiteY1" fmla="*/ 516372 h 936066"/>
                <a:gd name="connsiteX2" fmla="*/ 426033 w 2634633"/>
                <a:gd name="connsiteY2" fmla="*/ 243322 h 936066"/>
                <a:gd name="connsiteX3" fmla="*/ 994358 w 2634633"/>
                <a:gd name="connsiteY3" fmla="*/ 49647 h 936066"/>
                <a:gd name="connsiteX4" fmla="*/ 1442033 w 2634633"/>
                <a:gd name="connsiteY4" fmla="*/ 2022 h 936066"/>
                <a:gd name="connsiteX5" fmla="*/ 2004008 w 2634633"/>
                <a:gd name="connsiteY5" fmla="*/ 97272 h 936066"/>
                <a:gd name="connsiteX6" fmla="*/ 2343733 w 2634633"/>
                <a:gd name="connsiteY6" fmla="*/ 227447 h 936066"/>
                <a:gd name="connsiteX7" fmla="*/ 2632658 w 2634633"/>
                <a:gd name="connsiteY7" fmla="*/ 440172 h 936066"/>
                <a:gd name="connsiteX8" fmla="*/ 2451683 w 2634633"/>
                <a:gd name="connsiteY8" fmla="*/ 811647 h 936066"/>
                <a:gd name="connsiteX9" fmla="*/ 2089733 w 2634633"/>
                <a:gd name="connsiteY9" fmla="*/ 687822 h 936066"/>
                <a:gd name="connsiteX10" fmla="*/ 1746833 w 2634633"/>
                <a:gd name="connsiteY10" fmla="*/ 583047 h 936066"/>
                <a:gd name="connsiteX11" fmla="*/ 1442033 w 2634633"/>
                <a:gd name="connsiteY11" fmla="*/ 563997 h 936066"/>
                <a:gd name="connsiteX12" fmla="*/ 1003883 w 2634633"/>
                <a:gd name="connsiteY12" fmla="*/ 611622 h 936066"/>
                <a:gd name="connsiteX13" fmla="*/ 708608 w 2634633"/>
                <a:gd name="connsiteY13" fmla="*/ 744972 h 936066"/>
                <a:gd name="connsiteX14" fmla="*/ 346658 w 2634633"/>
                <a:gd name="connsiteY14" fmla="*/ 935472 h 936066"/>
                <a:gd name="connsiteX15" fmla="*/ 130758 w 2634633"/>
                <a:gd name="connsiteY15" fmla="*/ 754497 h 936066"/>
                <a:gd name="connsiteX0" fmla="*/ 130758 w 2634633"/>
                <a:gd name="connsiteY0" fmla="*/ 754497 h 936066"/>
                <a:gd name="connsiteX1" fmla="*/ 13283 w 2634633"/>
                <a:gd name="connsiteY1" fmla="*/ 516372 h 936066"/>
                <a:gd name="connsiteX2" fmla="*/ 426033 w 2634633"/>
                <a:gd name="connsiteY2" fmla="*/ 243322 h 936066"/>
                <a:gd name="connsiteX3" fmla="*/ 994358 w 2634633"/>
                <a:gd name="connsiteY3" fmla="*/ 49647 h 936066"/>
                <a:gd name="connsiteX4" fmla="*/ 1442033 w 2634633"/>
                <a:gd name="connsiteY4" fmla="*/ 2022 h 936066"/>
                <a:gd name="connsiteX5" fmla="*/ 2004008 w 2634633"/>
                <a:gd name="connsiteY5" fmla="*/ 97272 h 936066"/>
                <a:gd name="connsiteX6" fmla="*/ 2343733 w 2634633"/>
                <a:gd name="connsiteY6" fmla="*/ 227447 h 936066"/>
                <a:gd name="connsiteX7" fmla="*/ 2632658 w 2634633"/>
                <a:gd name="connsiteY7" fmla="*/ 440172 h 936066"/>
                <a:gd name="connsiteX8" fmla="*/ 2451683 w 2634633"/>
                <a:gd name="connsiteY8" fmla="*/ 811647 h 936066"/>
                <a:gd name="connsiteX9" fmla="*/ 2089733 w 2634633"/>
                <a:gd name="connsiteY9" fmla="*/ 687822 h 936066"/>
                <a:gd name="connsiteX10" fmla="*/ 1746833 w 2634633"/>
                <a:gd name="connsiteY10" fmla="*/ 583047 h 936066"/>
                <a:gd name="connsiteX11" fmla="*/ 1422983 w 2634633"/>
                <a:gd name="connsiteY11" fmla="*/ 554472 h 936066"/>
                <a:gd name="connsiteX12" fmla="*/ 1003883 w 2634633"/>
                <a:gd name="connsiteY12" fmla="*/ 611622 h 936066"/>
                <a:gd name="connsiteX13" fmla="*/ 708608 w 2634633"/>
                <a:gd name="connsiteY13" fmla="*/ 744972 h 936066"/>
                <a:gd name="connsiteX14" fmla="*/ 346658 w 2634633"/>
                <a:gd name="connsiteY14" fmla="*/ 935472 h 936066"/>
                <a:gd name="connsiteX15" fmla="*/ 130758 w 2634633"/>
                <a:gd name="connsiteY15" fmla="*/ 754497 h 936066"/>
                <a:gd name="connsiteX0" fmla="*/ 130758 w 2634633"/>
                <a:gd name="connsiteY0" fmla="*/ 754497 h 936066"/>
                <a:gd name="connsiteX1" fmla="*/ 13283 w 2634633"/>
                <a:gd name="connsiteY1" fmla="*/ 516372 h 936066"/>
                <a:gd name="connsiteX2" fmla="*/ 426033 w 2634633"/>
                <a:gd name="connsiteY2" fmla="*/ 243322 h 936066"/>
                <a:gd name="connsiteX3" fmla="*/ 994358 w 2634633"/>
                <a:gd name="connsiteY3" fmla="*/ 49647 h 936066"/>
                <a:gd name="connsiteX4" fmla="*/ 1442033 w 2634633"/>
                <a:gd name="connsiteY4" fmla="*/ 2022 h 936066"/>
                <a:gd name="connsiteX5" fmla="*/ 2004008 w 2634633"/>
                <a:gd name="connsiteY5" fmla="*/ 97272 h 936066"/>
                <a:gd name="connsiteX6" fmla="*/ 2343733 w 2634633"/>
                <a:gd name="connsiteY6" fmla="*/ 227447 h 936066"/>
                <a:gd name="connsiteX7" fmla="*/ 2632658 w 2634633"/>
                <a:gd name="connsiteY7" fmla="*/ 440172 h 936066"/>
                <a:gd name="connsiteX8" fmla="*/ 2451683 w 2634633"/>
                <a:gd name="connsiteY8" fmla="*/ 811647 h 936066"/>
                <a:gd name="connsiteX9" fmla="*/ 2089733 w 2634633"/>
                <a:gd name="connsiteY9" fmla="*/ 687822 h 936066"/>
                <a:gd name="connsiteX10" fmla="*/ 1746833 w 2634633"/>
                <a:gd name="connsiteY10" fmla="*/ 583047 h 936066"/>
                <a:gd name="connsiteX11" fmla="*/ 1422983 w 2634633"/>
                <a:gd name="connsiteY11" fmla="*/ 554472 h 936066"/>
                <a:gd name="connsiteX12" fmla="*/ 1003883 w 2634633"/>
                <a:gd name="connsiteY12" fmla="*/ 611622 h 936066"/>
                <a:gd name="connsiteX13" fmla="*/ 708608 w 2634633"/>
                <a:gd name="connsiteY13" fmla="*/ 744972 h 936066"/>
                <a:gd name="connsiteX14" fmla="*/ 346658 w 2634633"/>
                <a:gd name="connsiteY14" fmla="*/ 935472 h 936066"/>
                <a:gd name="connsiteX15" fmla="*/ 130758 w 2634633"/>
                <a:gd name="connsiteY15" fmla="*/ 754497 h 936066"/>
                <a:gd name="connsiteX0" fmla="*/ 130758 w 2634633"/>
                <a:gd name="connsiteY0" fmla="*/ 754497 h 936066"/>
                <a:gd name="connsiteX1" fmla="*/ 13283 w 2634633"/>
                <a:gd name="connsiteY1" fmla="*/ 516372 h 936066"/>
                <a:gd name="connsiteX2" fmla="*/ 426033 w 2634633"/>
                <a:gd name="connsiteY2" fmla="*/ 243322 h 936066"/>
                <a:gd name="connsiteX3" fmla="*/ 994358 w 2634633"/>
                <a:gd name="connsiteY3" fmla="*/ 49647 h 936066"/>
                <a:gd name="connsiteX4" fmla="*/ 1442033 w 2634633"/>
                <a:gd name="connsiteY4" fmla="*/ 2022 h 936066"/>
                <a:gd name="connsiteX5" fmla="*/ 2004008 w 2634633"/>
                <a:gd name="connsiteY5" fmla="*/ 97272 h 936066"/>
                <a:gd name="connsiteX6" fmla="*/ 2343733 w 2634633"/>
                <a:gd name="connsiteY6" fmla="*/ 227447 h 936066"/>
                <a:gd name="connsiteX7" fmla="*/ 2632658 w 2634633"/>
                <a:gd name="connsiteY7" fmla="*/ 440172 h 936066"/>
                <a:gd name="connsiteX8" fmla="*/ 2451683 w 2634633"/>
                <a:gd name="connsiteY8" fmla="*/ 811647 h 936066"/>
                <a:gd name="connsiteX9" fmla="*/ 2089733 w 2634633"/>
                <a:gd name="connsiteY9" fmla="*/ 687822 h 936066"/>
                <a:gd name="connsiteX10" fmla="*/ 1746833 w 2634633"/>
                <a:gd name="connsiteY10" fmla="*/ 583047 h 936066"/>
                <a:gd name="connsiteX11" fmla="*/ 1422983 w 2634633"/>
                <a:gd name="connsiteY11" fmla="*/ 554472 h 936066"/>
                <a:gd name="connsiteX12" fmla="*/ 1003883 w 2634633"/>
                <a:gd name="connsiteY12" fmla="*/ 611622 h 936066"/>
                <a:gd name="connsiteX13" fmla="*/ 708608 w 2634633"/>
                <a:gd name="connsiteY13" fmla="*/ 744972 h 936066"/>
                <a:gd name="connsiteX14" fmla="*/ 346658 w 2634633"/>
                <a:gd name="connsiteY14" fmla="*/ 935472 h 936066"/>
                <a:gd name="connsiteX15" fmla="*/ 130758 w 2634633"/>
                <a:gd name="connsiteY15" fmla="*/ 754497 h 936066"/>
                <a:gd name="connsiteX0" fmla="*/ 130758 w 2634633"/>
                <a:gd name="connsiteY0" fmla="*/ 754497 h 936066"/>
                <a:gd name="connsiteX1" fmla="*/ 13283 w 2634633"/>
                <a:gd name="connsiteY1" fmla="*/ 516372 h 936066"/>
                <a:gd name="connsiteX2" fmla="*/ 426033 w 2634633"/>
                <a:gd name="connsiteY2" fmla="*/ 243322 h 936066"/>
                <a:gd name="connsiteX3" fmla="*/ 994358 w 2634633"/>
                <a:gd name="connsiteY3" fmla="*/ 49647 h 936066"/>
                <a:gd name="connsiteX4" fmla="*/ 1442033 w 2634633"/>
                <a:gd name="connsiteY4" fmla="*/ 2022 h 936066"/>
                <a:gd name="connsiteX5" fmla="*/ 2004008 w 2634633"/>
                <a:gd name="connsiteY5" fmla="*/ 97272 h 936066"/>
                <a:gd name="connsiteX6" fmla="*/ 2343733 w 2634633"/>
                <a:gd name="connsiteY6" fmla="*/ 227447 h 936066"/>
                <a:gd name="connsiteX7" fmla="*/ 2632658 w 2634633"/>
                <a:gd name="connsiteY7" fmla="*/ 440172 h 936066"/>
                <a:gd name="connsiteX8" fmla="*/ 2451683 w 2634633"/>
                <a:gd name="connsiteY8" fmla="*/ 811647 h 936066"/>
                <a:gd name="connsiteX9" fmla="*/ 2089733 w 2634633"/>
                <a:gd name="connsiteY9" fmla="*/ 697347 h 936066"/>
                <a:gd name="connsiteX10" fmla="*/ 1746833 w 2634633"/>
                <a:gd name="connsiteY10" fmla="*/ 583047 h 936066"/>
                <a:gd name="connsiteX11" fmla="*/ 1422983 w 2634633"/>
                <a:gd name="connsiteY11" fmla="*/ 554472 h 936066"/>
                <a:gd name="connsiteX12" fmla="*/ 1003883 w 2634633"/>
                <a:gd name="connsiteY12" fmla="*/ 611622 h 936066"/>
                <a:gd name="connsiteX13" fmla="*/ 708608 w 2634633"/>
                <a:gd name="connsiteY13" fmla="*/ 744972 h 936066"/>
                <a:gd name="connsiteX14" fmla="*/ 346658 w 2634633"/>
                <a:gd name="connsiteY14" fmla="*/ 935472 h 936066"/>
                <a:gd name="connsiteX15" fmla="*/ 130758 w 2634633"/>
                <a:gd name="connsiteY15" fmla="*/ 754497 h 936066"/>
                <a:gd name="connsiteX0" fmla="*/ 130758 w 2634633"/>
                <a:gd name="connsiteY0" fmla="*/ 754497 h 936066"/>
                <a:gd name="connsiteX1" fmla="*/ 13283 w 2634633"/>
                <a:gd name="connsiteY1" fmla="*/ 516372 h 936066"/>
                <a:gd name="connsiteX2" fmla="*/ 426033 w 2634633"/>
                <a:gd name="connsiteY2" fmla="*/ 243322 h 936066"/>
                <a:gd name="connsiteX3" fmla="*/ 994358 w 2634633"/>
                <a:gd name="connsiteY3" fmla="*/ 49647 h 936066"/>
                <a:gd name="connsiteX4" fmla="*/ 1442033 w 2634633"/>
                <a:gd name="connsiteY4" fmla="*/ 2022 h 936066"/>
                <a:gd name="connsiteX5" fmla="*/ 2004008 w 2634633"/>
                <a:gd name="connsiteY5" fmla="*/ 97272 h 936066"/>
                <a:gd name="connsiteX6" fmla="*/ 2343733 w 2634633"/>
                <a:gd name="connsiteY6" fmla="*/ 227447 h 936066"/>
                <a:gd name="connsiteX7" fmla="*/ 2632658 w 2634633"/>
                <a:gd name="connsiteY7" fmla="*/ 440172 h 936066"/>
                <a:gd name="connsiteX8" fmla="*/ 2451683 w 2634633"/>
                <a:gd name="connsiteY8" fmla="*/ 811647 h 936066"/>
                <a:gd name="connsiteX9" fmla="*/ 2089733 w 2634633"/>
                <a:gd name="connsiteY9" fmla="*/ 697347 h 936066"/>
                <a:gd name="connsiteX10" fmla="*/ 1746833 w 2634633"/>
                <a:gd name="connsiteY10" fmla="*/ 583047 h 936066"/>
                <a:gd name="connsiteX11" fmla="*/ 1422983 w 2634633"/>
                <a:gd name="connsiteY11" fmla="*/ 554472 h 936066"/>
                <a:gd name="connsiteX12" fmla="*/ 1003883 w 2634633"/>
                <a:gd name="connsiteY12" fmla="*/ 611622 h 936066"/>
                <a:gd name="connsiteX13" fmla="*/ 708608 w 2634633"/>
                <a:gd name="connsiteY13" fmla="*/ 744972 h 936066"/>
                <a:gd name="connsiteX14" fmla="*/ 346658 w 2634633"/>
                <a:gd name="connsiteY14" fmla="*/ 935472 h 936066"/>
                <a:gd name="connsiteX15" fmla="*/ 130758 w 2634633"/>
                <a:gd name="connsiteY15" fmla="*/ 754497 h 936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34633" h="936066">
                  <a:moveTo>
                    <a:pt x="130758" y="754497"/>
                  </a:moveTo>
                  <a:cubicBezTo>
                    <a:pt x="62496" y="675122"/>
                    <a:pt x="-35930" y="601568"/>
                    <a:pt x="13283" y="516372"/>
                  </a:cubicBezTo>
                  <a:cubicBezTo>
                    <a:pt x="62496" y="431176"/>
                    <a:pt x="262521" y="321109"/>
                    <a:pt x="426033" y="243322"/>
                  </a:cubicBezTo>
                  <a:cubicBezTo>
                    <a:pt x="589545" y="165535"/>
                    <a:pt x="825025" y="89864"/>
                    <a:pt x="994358" y="49647"/>
                  </a:cubicBezTo>
                  <a:cubicBezTo>
                    <a:pt x="1163691" y="9430"/>
                    <a:pt x="1273758" y="-5915"/>
                    <a:pt x="1442033" y="2022"/>
                  </a:cubicBezTo>
                  <a:cubicBezTo>
                    <a:pt x="1610308" y="9959"/>
                    <a:pt x="1853725" y="59701"/>
                    <a:pt x="2004008" y="97272"/>
                  </a:cubicBezTo>
                  <a:cubicBezTo>
                    <a:pt x="2154291" y="134843"/>
                    <a:pt x="2238958" y="170297"/>
                    <a:pt x="2343733" y="227447"/>
                  </a:cubicBezTo>
                  <a:cubicBezTo>
                    <a:pt x="2448508" y="284597"/>
                    <a:pt x="2614666" y="342805"/>
                    <a:pt x="2632658" y="440172"/>
                  </a:cubicBezTo>
                  <a:cubicBezTo>
                    <a:pt x="2650650" y="537539"/>
                    <a:pt x="2542171" y="768784"/>
                    <a:pt x="2451683" y="811647"/>
                  </a:cubicBezTo>
                  <a:cubicBezTo>
                    <a:pt x="2361195" y="854510"/>
                    <a:pt x="2165933" y="729097"/>
                    <a:pt x="2089733" y="697347"/>
                  </a:cubicBezTo>
                  <a:cubicBezTo>
                    <a:pt x="2013533" y="665597"/>
                    <a:pt x="1857958" y="606860"/>
                    <a:pt x="1746833" y="583047"/>
                  </a:cubicBezTo>
                  <a:cubicBezTo>
                    <a:pt x="1635708" y="559235"/>
                    <a:pt x="1546808" y="549710"/>
                    <a:pt x="1422983" y="554472"/>
                  </a:cubicBezTo>
                  <a:cubicBezTo>
                    <a:pt x="1299158" y="559234"/>
                    <a:pt x="1129295" y="570347"/>
                    <a:pt x="1003883" y="611622"/>
                  </a:cubicBezTo>
                  <a:cubicBezTo>
                    <a:pt x="878471" y="652897"/>
                    <a:pt x="818145" y="690997"/>
                    <a:pt x="708608" y="744972"/>
                  </a:cubicBezTo>
                  <a:cubicBezTo>
                    <a:pt x="599071" y="798947"/>
                    <a:pt x="430266" y="946584"/>
                    <a:pt x="346658" y="935472"/>
                  </a:cubicBezTo>
                  <a:cubicBezTo>
                    <a:pt x="263050" y="924360"/>
                    <a:pt x="199020" y="833872"/>
                    <a:pt x="130758" y="754497"/>
                  </a:cubicBezTo>
                  <a:close/>
                </a:path>
              </a:pathLst>
            </a:custGeom>
            <a:solidFill>
              <a:srgbClr val="0092D0"/>
            </a:solidFill>
            <a:ln>
              <a:noFill/>
            </a:ln>
            <a:effectLst>
              <a:outerShdw blurRad="114300" sx="102000" sy="102000" algn="ctr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任意多边形: 形状 23">
              <a:extLst>
                <a:ext uri="{FF2B5EF4-FFF2-40B4-BE49-F238E27FC236}">
                  <a16:creationId xmlns:a16="http://schemas.microsoft.com/office/drawing/2014/main" id="{AE8BFF50-EB71-4545-B3E3-47D78408D95F}"/>
                </a:ext>
              </a:extLst>
            </p:cNvPr>
            <p:cNvSpPr/>
            <p:nvPr/>
          </p:nvSpPr>
          <p:spPr>
            <a:xfrm rot="238593">
              <a:off x="4414008" y="929983"/>
              <a:ext cx="3373197" cy="1091428"/>
            </a:xfrm>
            <a:custGeom>
              <a:avLst/>
              <a:gdLst>
                <a:gd name="connsiteX0" fmla="*/ 135050 w 2633102"/>
                <a:gd name="connsiteY0" fmla="*/ 745175 h 935734"/>
                <a:gd name="connsiteX1" fmla="*/ 11225 w 2633102"/>
                <a:gd name="connsiteY1" fmla="*/ 516575 h 935734"/>
                <a:gd name="connsiteX2" fmla="*/ 420800 w 2633102"/>
                <a:gd name="connsiteY2" fmla="*/ 259400 h 935734"/>
                <a:gd name="connsiteX3" fmla="*/ 992300 w 2633102"/>
                <a:gd name="connsiteY3" fmla="*/ 49850 h 935734"/>
                <a:gd name="connsiteX4" fmla="*/ 1439975 w 2633102"/>
                <a:gd name="connsiteY4" fmla="*/ 2225 h 935734"/>
                <a:gd name="connsiteX5" fmla="*/ 2001950 w 2633102"/>
                <a:gd name="connsiteY5" fmla="*/ 97475 h 935734"/>
                <a:gd name="connsiteX6" fmla="*/ 2325800 w 2633102"/>
                <a:gd name="connsiteY6" fmla="*/ 230825 h 935734"/>
                <a:gd name="connsiteX7" fmla="*/ 2630600 w 2633102"/>
                <a:gd name="connsiteY7" fmla="*/ 440375 h 935734"/>
                <a:gd name="connsiteX8" fmla="*/ 2449625 w 2633102"/>
                <a:gd name="connsiteY8" fmla="*/ 811850 h 935734"/>
                <a:gd name="connsiteX9" fmla="*/ 2087675 w 2633102"/>
                <a:gd name="connsiteY9" fmla="*/ 688025 h 935734"/>
                <a:gd name="connsiteX10" fmla="*/ 1744775 w 2633102"/>
                <a:gd name="connsiteY10" fmla="*/ 583250 h 935734"/>
                <a:gd name="connsiteX11" fmla="*/ 1439975 w 2633102"/>
                <a:gd name="connsiteY11" fmla="*/ 564200 h 935734"/>
                <a:gd name="connsiteX12" fmla="*/ 1001825 w 2633102"/>
                <a:gd name="connsiteY12" fmla="*/ 611825 h 935734"/>
                <a:gd name="connsiteX13" fmla="*/ 706550 w 2633102"/>
                <a:gd name="connsiteY13" fmla="*/ 745175 h 935734"/>
                <a:gd name="connsiteX14" fmla="*/ 344600 w 2633102"/>
                <a:gd name="connsiteY14" fmla="*/ 935675 h 935734"/>
                <a:gd name="connsiteX15" fmla="*/ 135050 w 2633102"/>
                <a:gd name="connsiteY15" fmla="*/ 745175 h 935734"/>
                <a:gd name="connsiteX0" fmla="*/ 129549 w 2633951"/>
                <a:gd name="connsiteY0" fmla="*/ 754700 h 935691"/>
                <a:gd name="connsiteX1" fmla="*/ 12074 w 2633951"/>
                <a:gd name="connsiteY1" fmla="*/ 516575 h 935691"/>
                <a:gd name="connsiteX2" fmla="*/ 421649 w 2633951"/>
                <a:gd name="connsiteY2" fmla="*/ 259400 h 935691"/>
                <a:gd name="connsiteX3" fmla="*/ 993149 w 2633951"/>
                <a:gd name="connsiteY3" fmla="*/ 49850 h 935691"/>
                <a:gd name="connsiteX4" fmla="*/ 1440824 w 2633951"/>
                <a:gd name="connsiteY4" fmla="*/ 2225 h 935691"/>
                <a:gd name="connsiteX5" fmla="*/ 2002799 w 2633951"/>
                <a:gd name="connsiteY5" fmla="*/ 97475 h 935691"/>
                <a:gd name="connsiteX6" fmla="*/ 2326649 w 2633951"/>
                <a:gd name="connsiteY6" fmla="*/ 230825 h 935691"/>
                <a:gd name="connsiteX7" fmla="*/ 2631449 w 2633951"/>
                <a:gd name="connsiteY7" fmla="*/ 440375 h 935691"/>
                <a:gd name="connsiteX8" fmla="*/ 2450474 w 2633951"/>
                <a:gd name="connsiteY8" fmla="*/ 811850 h 935691"/>
                <a:gd name="connsiteX9" fmla="*/ 2088524 w 2633951"/>
                <a:gd name="connsiteY9" fmla="*/ 688025 h 935691"/>
                <a:gd name="connsiteX10" fmla="*/ 1745624 w 2633951"/>
                <a:gd name="connsiteY10" fmla="*/ 583250 h 935691"/>
                <a:gd name="connsiteX11" fmla="*/ 1440824 w 2633951"/>
                <a:gd name="connsiteY11" fmla="*/ 564200 h 935691"/>
                <a:gd name="connsiteX12" fmla="*/ 1002674 w 2633951"/>
                <a:gd name="connsiteY12" fmla="*/ 611825 h 935691"/>
                <a:gd name="connsiteX13" fmla="*/ 707399 w 2633951"/>
                <a:gd name="connsiteY13" fmla="*/ 745175 h 935691"/>
                <a:gd name="connsiteX14" fmla="*/ 345449 w 2633951"/>
                <a:gd name="connsiteY14" fmla="*/ 935675 h 935691"/>
                <a:gd name="connsiteX15" fmla="*/ 129549 w 2633951"/>
                <a:gd name="connsiteY15" fmla="*/ 754700 h 935691"/>
                <a:gd name="connsiteX0" fmla="*/ 130561 w 2634963"/>
                <a:gd name="connsiteY0" fmla="*/ 754700 h 935693"/>
                <a:gd name="connsiteX1" fmla="*/ 13086 w 2634963"/>
                <a:gd name="connsiteY1" fmla="*/ 516575 h 935693"/>
                <a:gd name="connsiteX2" fmla="*/ 422661 w 2634963"/>
                <a:gd name="connsiteY2" fmla="*/ 259400 h 935693"/>
                <a:gd name="connsiteX3" fmla="*/ 994161 w 2634963"/>
                <a:gd name="connsiteY3" fmla="*/ 49850 h 935693"/>
                <a:gd name="connsiteX4" fmla="*/ 1441836 w 2634963"/>
                <a:gd name="connsiteY4" fmla="*/ 2225 h 935693"/>
                <a:gd name="connsiteX5" fmla="*/ 2003811 w 2634963"/>
                <a:gd name="connsiteY5" fmla="*/ 97475 h 935693"/>
                <a:gd name="connsiteX6" fmla="*/ 2327661 w 2634963"/>
                <a:gd name="connsiteY6" fmla="*/ 230825 h 935693"/>
                <a:gd name="connsiteX7" fmla="*/ 2632461 w 2634963"/>
                <a:gd name="connsiteY7" fmla="*/ 440375 h 935693"/>
                <a:gd name="connsiteX8" fmla="*/ 2451486 w 2634963"/>
                <a:gd name="connsiteY8" fmla="*/ 811850 h 935693"/>
                <a:gd name="connsiteX9" fmla="*/ 2089536 w 2634963"/>
                <a:gd name="connsiteY9" fmla="*/ 688025 h 935693"/>
                <a:gd name="connsiteX10" fmla="*/ 1746636 w 2634963"/>
                <a:gd name="connsiteY10" fmla="*/ 583250 h 935693"/>
                <a:gd name="connsiteX11" fmla="*/ 1441836 w 2634963"/>
                <a:gd name="connsiteY11" fmla="*/ 564200 h 935693"/>
                <a:gd name="connsiteX12" fmla="*/ 1003686 w 2634963"/>
                <a:gd name="connsiteY12" fmla="*/ 611825 h 935693"/>
                <a:gd name="connsiteX13" fmla="*/ 708411 w 2634963"/>
                <a:gd name="connsiteY13" fmla="*/ 745175 h 935693"/>
                <a:gd name="connsiteX14" fmla="*/ 346461 w 2634963"/>
                <a:gd name="connsiteY14" fmla="*/ 935675 h 935693"/>
                <a:gd name="connsiteX15" fmla="*/ 130561 w 2634963"/>
                <a:gd name="connsiteY15" fmla="*/ 754700 h 935693"/>
                <a:gd name="connsiteX0" fmla="*/ 130561 w 2634963"/>
                <a:gd name="connsiteY0" fmla="*/ 754700 h 936269"/>
                <a:gd name="connsiteX1" fmla="*/ 13086 w 2634963"/>
                <a:gd name="connsiteY1" fmla="*/ 516575 h 936269"/>
                <a:gd name="connsiteX2" fmla="*/ 422661 w 2634963"/>
                <a:gd name="connsiteY2" fmla="*/ 259400 h 936269"/>
                <a:gd name="connsiteX3" fmla="*/ 994161 w 2634963"/>
                <a:gd name="connsiteY3" fmla="*/ 49850 h 936269"/>
                <a:gd name="connsiteX4" fmla="*/ 1441836 w 2634963"/>
                <a:gd name="connsiteY4" fmla="*/ 2225 h 936269"/>
                <a:gd name="connsiteX5" fmla="*/ 2003811 w 2634963"/>
                <a:gd name="connsiteY5" fmla="*/ 97475 h 936269"/>
                <a:gd name="connsiteX6" fmla="*/ 2327661 w 2634963"/>
                <a:gd name="connsiteY6" fmla="*/ 230825 h 936269"/>
                <a:gd name="connsiteX7" fmla="*/ 2632461 w 2634963"/>
                <a:gd name="connsiteY7" fmla="*/ 440375 h 936269"/>
                <a:gd name="connsiteX8" fmla="*/ 2451486 w 2634963"/>
                <a:gd name="connsiteY8" fmla="*/ 811850 h 936269"/>
                <a:gd name="connsiteX9" fmla="*/ 2089536 w 2634963"/>
                <a:gd name="connsiteY9" fmla="*/ 688025 h 936269"/>
                <a:gd name="connsiteX10" fmla="*/ 1746636 w 2634963"/>
                <a:gd name="connsiteY10" fmla="*/ 583250 h 936269"/>
                <a:gd name="connsiteX11" fmla="*/ 1441836 w 2634963"/>
                <a:gd name="connsiteY11" fmla="*/ 564200 h 936269"/>
                <a:gd name="connsiteX12" fmla="*/ 1003686 w 2634963"/>
                <a:gd name="connsiteY12" fmla="*/ 611825 h 936269"/>
                <a:gd name="connsiteX13" fmla="*/ 708411 w 2634963"/>
                <a:gd name="connsiteY13" fmla="*/ 745175 h 936269"/>
                <a:gd name="connsiteX14" fmla="*/ 346461 w 2634963"/>
                <a:gd name="connsiteY14" fmla="*/ 935675 h 936269"/>
                <a:gd name="connsiteX15" fmla="*/ 130561 w 2634963"/>
                <a:gd name="connsiteY15" fmla="*/ 754700 h 936269"/>
                <a:gd name="connsiteX0" fmla="*/ 123890 w 2628292"/>
                <a:gd name="connsiteY0" fmla="*/ 754700 h 936269"/>
                <a:gd name="connsiteX1" fmla="*/ 6415 w 2628292"/>
                <a:gd name="connsiteY1" fmla="*/ 516575 h 936269"/>
                <a:gd name="connsiteX2" fmla="*/ 415990 w 2628292"/>
                <a:gd name="connsiteY2" fmla="*/ 259400 h 936269"/>
                <a:gd name="connsiteX3" fmla="*/ 987490 w 2628292"/>
                <a:gd name="connsiteY3" fmla="*/ 49850 h 936269"/>
                <a:gd name="connsiteX4" fmla="*/ 1435165 w 2628292"/>
                <a:gd name="connsiteY4" fmla="*/ 2225 h 936269"/>
                <a:gd name="connsiteX5" fmla="*/ 1997140 w 2628292"/>
                <a:gd name="connsiteY5" fmla="*/ 97475 h 936269"/>
                <a:gd name="connsiteX6" fmla="*/ 2320990 w 2628292"/>
                <a:gd name="connsiteY6" fmla="*/ 230825 h 936269"/>
                <a:gd name="connsiteX7" fmla="*/ 2625790 w 2628292"/>
                <a:gd name="connsiteY7" fmla="*/ 440375 h 936269"/>
                <a:gd name="connsiteX8" fmla="*/ 2444815 w 2628292"/>
                <a:gd name="connsiteY8" fmla="*/ 811850 h 936269"/>
                <a:gd name="connsiteX9" fmla="*/ 2082865 w 2628292"/>
                <a:gd name="connsiteY9" fmla="*/ 688025 h 936269"/>
                <a:gd name="connsiteX10" fmla="*/ 1739965 w 2628292"/>
                <a:gd name="connsiteY10" fmla="*/ 583250 h 936269"/>
                <a:gd name="connsiteX11" fmla="*/ 1435165 w 2628292"/>
                <a:gd name="connsiteY11" fmla="*/ 564200 h 936269"/>
                <a:gd name="connsiteX12" fmla="*/ 997015 w 2628292"/>
                <a:gd name="connsiteY12" fmla="*/ 611825 h 936269"/>
                <a:gd name="connsiteX13" fmla="*/ 701740 w 2628292"/>
                <a:gd name="connsiteY13" fmla="*/ 745175 h 936269"/>
                <a:gd name="connsiteX14" fmla="*/ 339790 w 2628292"/>
                <a:gd name="connsiteY14" fmla="*/ 935675 h 936269"/>
                <a:gd name="connsiteX15" fmla="*/ 123890 w 2628292"/>
                <a:gd name="connsiteY15" fmla="*/ 754700 h 936269"/>
                <a:gd name="connsiteX0" fmla="*/ 130758 w 2635160"/>
                <a:gd name="connsiteY0" fmla="*/ 754497 h 936066"/>
                <a:gd name="connsiteX1" fmla="*/ 13283 w 2635160"/>
                <a:gd name="connsiteY1" fmla="*/ 516372 h 936066"/>
                <a:gd name="connsiteX2" fmla="*/ 426033 w 2635160"/>
                <a:gd name="connsiteY2" fmla="*/ 243322 h 936066"/>
                <a:gd name="connsiteX3" fmla="*/ 994358 w 2635160"/>
                <a:gd name="connsiteY3" fmla="*/ 49647 h 936066"/>
                <a:gd name="connsiteX4" fmla="*/ 1442033 w 2635160"/>
                <a:gd name="connsiteY4" fmla="*/ 2022 h 936066"/>
                <a:gd name="connsiteX5" fmla="*/ 2004008 w 2635160"/>
                <a:gd name="connsiteY5" fmla="*/ 97272 h 936066"/>
                <a:gd name="connsiteX6" fmla="*/ 2327858 w 2635160"/>
                <a:gd name="connsiteY6" fmla="*/ 230622 h 936066"/>
                <a:gd name="connsiteX7" fmla="*/ 2632658 w 2635160"/>
                <a:gd name="connsiteY7" fmla="*/ 440172 h 936066"/>
                <a:gd name="connsiteX8" fmla="*/ 2451683 w 2635160"/>
                <a:gd name="connsiteY8" fmla="*/ 811647 h 936066"/>
                <a:gd name="connsiteX9" fmla="*/ 2089733 w 2635160"/>
                <a:gd name="connsiteY9" fmla="*/ 687822 h 936066"/>
                <a:gd name="connsiteX10" fmla="*/ 1746833 w 2635160"/>
                <a:gd name="connsiteY10" fmla="*/ 583047 h 936066"/>
                <a:gd name="connsiteX11" fmla="*/ 1442033 w 2635160"/>
                <a:gd name="connsiteY11" fmla="*/ 563997 h 936066"/>
                <a:gd name="connsiteX12" fmla="*/ 1003883 w 2635160"/>
                <a:gd name="connsiteY12" fmla="*/ 611622 h 936066"/>
                <a:gd name="connsiteX13" fmla="*/ 708608 w 2635160"/>
                <a:gd name="connsiteY13" fmla="*/ 744972 h 936066"/>
                <a:gd name="connsiteX14" fmla="*/ 346658 w 2635160"/>
                <a:gd name="connsiteY14" fmla="*/ 935472 h 936066"/>
                <a:gd name="connsiteX15" fmla="*/ 130758 w 2635160"/>
                <a:gd name="connsiteY15" fmla="*/ 754497 h 936066"/>
                <a:gd name="connsiteX0" fmla="*/ 130758 w 2635160"/>
                <a:gd name="connsiteY0" fmla="*/ 754497 h 936066"/>
                <a:gd name="connsiteX1" fmla="*/ 13283 w 2635160"/>
                <a:gd name="connsiteY1" fmla="*/ 516372 h 936066"/>
                <a:gd name="connsiteX2" fmla="*/ 426033 w 2635160"/>
                <a:gd name="connsiteY2" fmla="*/ 243322 h 936066"/>
                <a:gd name="connsiteX3" fmla="*/ 994358 w 2635160"/>
                <a:gd name="connsiteY3" fmla="*/ 49647 h 936066"/>
                <a:gd name="connsiteX4" fmla="*/ 1442033 w 2635160"/>
                <a:gd name="connsiteY4" fmla="*/ 2022 h 936066"/>
                <a:gd name="connsiteX5" fmla="*/ 2004008 w 2635160"/>
                <a:gd name="connsiteY5" fmla="*/ 97272 h 936066"/>
                <a:gd name="connsiteX6" fmla="*/ 2327858 w 2635160"/>
                <a:gd name="connsiteY6" fmla="*/ 230622 h 936066"/>
                <a:gd name="connsiteX7" fmla="*/ 2632658 w 2635160"/>
                <a:gd name="connsiteY7" fmla="*/ 440172 h 936066"/>
                <a:gd name="connsiteX8" fmla="*/ 2451683 w 2635160"/>
                <a:gd name="connsiteY8" fmla="*/ 811647 h 936066"/>
                <a:gd name="connsiteX9" fmla="*/ 2089733 w 2635160"/>
                <a:gd name="connsiteY9" fmla="*/ 687822 h 936066"/>
                <a:gd name="connsiteX10" fmla="*/ 1746833 w 2635160"/>
                <a:gd name="connsiteY10" fmla="*/ 583047 h 936066"/>
                <a:gd name="connsiteX11" fmla="*/ 1442033 w 2635160"/>
                <a:gd name="connsiteY11" fmla="*/ 563997 h 936066"/>
                <a:gd name="connsiteX12" fmla="*/ 1003883 w 2635160"/>
                <a:gd name="connsiteY12" fmla="*/ 611622 h 936066"/>
                <a:gd name="connsiteX13" fmla="*/ 708608 w 2635160"/>
                <a:gd name="connsiteY13" fmla="*/ 744972 h 936066"/>
                <a:gd name="connsiteX14" fmla="*/ 346658 w 2635160"/>
                <a:gd name="connsiteY14" fmla="*/ 935472 h 936066"/>
                <a:gd name="connsiteX15" fmla="*/ 130758 w 2635160"/>
                <a:gd name="connsiteY15" fmla="*/ 754497 h 936066"/>
                <a:gd name="connsiteX0" fmla="*/ 130758 w 2634633"/>
                <a:gd name="connsiteY0" fmla="*/ 754497 h 936066"/>
                <a:gd name="connsiteX1" fmla="*/ 13283 w 2634633"/>
                <a:gd name="connsiteY1" fmla="*/ 516372 h 936066"/>
                <a:gd name="connsiteX2" fmla="*/ 426033 w 2634633"/>
                <a:gd name="connsiteY2" fmla="*/ 243322 h 936066"/>
                <a:gd name="connsiteX3" fmla="*/ 994358 w 2634633"/>
                <a:gd name="connsiteY3" fmla="*/ 49647 h 936066"/>
                <a:gd name="connsiteX4" fmla="*/ 1442033 w 2634633"/>
                <a:gd name="connsiteY4" fmla="*/ 2022 h 936066"/>
                <a:gd name="connsiteX5" fmla="*/ 2004008 w 2634633"/>
                <a:gd name="connsiteY5" fmla="*/ 97272 h 936066"/>
                <a:gd name="connsiteX6" fmla="*/ 2343733 w 2634633"/>
                <a:gd name="connsiteY6" fmla="*/ 227447 h 936066"/>
                <a:gd name="connsiteX7" fmla="*/ 2632658 w 2634633"/>
                <a:gd name="connsiteY7" fmla="*/ 440172 h 936066"/>
                <a:gd name="connsiteX8" fmla="*/ 2451683 w 2634633"/>
                <a:gd name="connsiteY8" fmla="*/ 811647 h 936066"/>
                <a:gd name="connsiteX9" fmla="*/ 2089733 w 2634633"/>
                <a:gd name="connsiteY9" fmla="*/ 687822 h 936066"/>
                <a:gd name="connsiteX10" fmla="*/ 1746833 w 2634633"/>
                <a:gd name="connsiteY10" fmla="*/ 583047 h 936066"/>
                <a:gd name="connsiteX11" fmla="*/ 1442033 w 2634633"/>
                <a:gd name="connsiteY11" fmla="*/ 563997 h 936066"/>
                <a:gd name="connsiteX12" fmla="*/ 1003883 w 2634633"/>
                <a:gd name="connsiteY12" fmla="*/ 611622 h 936066"/>
                <a:gd name="connsiteX13" fmla="*/ 708608 w 2634633"/>
                <a:gd name="connsiteY13" fmla="*/ 744972 h 936066"/>
                <a:gd name="connsiteX14" fmla="*/ 346658 w 2634633"/>
                <a:gd name="connsiteY14" fmla="*/ 935472 h 936066"/>
                <a:gd name="connsiteX15" fmla="*/ 130758 w 2634633"/>
                <a:gd name="connsiteY15" fmla="*/ 754497 h 936066"/>
                <a:gd name="connsiteX0" fmla="*/ 130758 w 2634633"/>
                <a:gd name="connsiteY0" fmla="*/ 754497 h 936066"/>
                <a:gd name="connsiteX1" fmla="*/ 13283 w 2634633"/>
                <a:gd name="connsiteY1" fmla="*/ 516372 h 936066"/>
                <a:gd name="connsiteX2" fmla="*/ 426033 w 2634633"/>
                <a:gd name="connsiteY2" fmla="*/ 243322 h 936066"/>
                <a:gd name="connsiteX3" fmla="*/ 994358 w 2634633"/>
                <a:gd name="connsiteY3" fmla="*/ 49647 h 936066"/>
                <a:gd name="connsiteX4" fmla="*/ 1442033 w 2634633"/>
                <a:gd name="connsiteY4" fmla="*/ 2022 h 936066"/>
                <a:gd name="connsiteX5" fmla="*/ 2004008 w 2634633"/>
                <a:gd name="connsiteY5" fmla="*/ 97272 h 936066"/>
                <a:gd name="connsiteX6" fmla="*/ 2343733 w 2634633"/>
                <a:gd name="connsiteY6" fmla="*/ 227447 h 936066"/>
                <a:gd name="connsiteX7" fmla="*/ 2632658 w 2634633"/>
                <a:gd name="connsiteY7" fmla="*/ 440172 h 936066"/>
                <a:gd name="connsiteX8" fmla="*/ 2451683 w 2634633"/>
                <a:gd name="connsiteY8" fmla="*/ 811647 h 936066"/>
                <a:gd name="connsiteX9" fmla="*/ 2089733 w 2634633"/>
                <a:gd name="connsiteY9" fmla="*/ 687822 h 936066"/>
                <a:gd name="connsiteX10" fmla="*/ 1746833 w 2634633"/>
                <a:gd name="connsiteY10" fmla="*/ 583047 h 936066"/>
                <a:gd name="connsiteX11" fmla="*/ 1422983 w 2634633"/>
                <a:gd name="connsiteY11" fmla="*/ 554472 h 936066"/>
                <a:gd name="connsiteX12" fmla="*/ 1003883 w 2634633"/>
                <a:gd name="connsiteY12" fmla="*/ 611622 h 936066"/>
                <a:gd name="connsiteX13" fmla="*/ 708608 w 2634633"/>
                <a:gd name="connsiteY13" fmla="*/ 744972 h 936066"/>
                <a:gd name="connsiteX14" fmla="*/ 346658 w 2634633"/>
                <a:gd name="connsiteY14" fmla="*/ 935472 h 936066"/>
                <a:gd name="connsiteX15" fmla="*/ 130758 w 2634633"/>
                <a:gd name="connsiteY15" fmla="*/ 754497 h 936066"/>
                <a:gd name="connsiteX0" fmla="*/ 130758 w 2634633"/>
                <a:gd name="connsiteY0" fmla="*/ 754497 h 936066"/>
                <a:gd name="connsiteX1" fmla="*/ 13283 w 2634633"/>
                <a:gd name="connsiteY1" fmla="*/ 516372 h 936066"/>
                <a:gd name="connsiteX2" fmla="*/ 426033 w 2634633"/>
                <a:gd name="connsiteY2" fmla="*/ 243322 h 936066"/>
                <a:gd name="connsiteX3" fmla="*/ 994358 w 2634633"/>
                <a:gd name="connsiteY3" fmla="*/ 49647 h 936066"/>
                <a:gd name="connsiteX4" fmla="*/ 1442033 w 2634633"/>
                <a:gd name="connsiteY4" fmla="*/ 2022 h 936066"/>
                <a:gd name="connsiteX5" fmla="*/ 2004008 w 2634633"/>
                <a:gd name="connsiteY5" fmla="*/ 97272 h 936066"/>
                <a:gd name="connsiteX6" fmla="*/ 2343733 w 2634633"/>
                <a:gd name="connsiteY6" fmla="*/ 227447 h 936066"/>
                <a:gd name="connsiteX7" fmla="*/ 2632658 w 2634633"/>
                <a:gd name="connsiteY7" fmla="*/ 440172 h 936066"/>
                <a:gd name="connsiteX8" fmla="*/ 2451683 w 2634633"/>
                <a:gd name="connsiteY8" fmla="*/ 811647 h 936066"/>
                <a:gd name="connsiteX9" fmla="*/ 2089733 w 2634633"/>
                <a:gd name="connsiteY9" fmla="*/ 687822 h 936066"/>
                <a:gd name="connsiteX10" fmla="*/ 1746833 w 2634633"/>
                <a:gd name="connsiteY10" fmla="*/ 583047 h 936066"/>
                <a:gd name="connsiteX11" fmla="*/ 1422983 w 2634633"/>
                <a:gd name="connsiteY11" fmla="*/ 554472 h 936066"/>
                <a:gd name="connsiteX12" fmla="*/ 1003883 w 2634633"/>
                <a:gd name="connsiteY12" fmla="*/ 611622 h 936066"/>
                <a:gd name="connsiteX13" fmla="*/ 708608 w 2634633"/>
                <a:gd name="connsiteY13" fmla="*/ 744972 h 936066"/>
                <a:gd name="connsiteX14" fmla="*/ 346658 w 2634633"/>
                <a:gd name="connsiteY14" fmla="*/ 935472 h 936066"/>
                <a:gd name="connsiteX15" fmla="*/ 130758 w 2634633"/>
                <a:gd name="connsiteY15" fmla="*/ 754497 h 936066"/>
                <a:gd name="connsiteX0" fmla="*/ 130758 w 2634633"/>
                <a:gd name="connsiteY0" fmla="*/ 754497 h 936066"/>
                <a:gd name="connsiteX1" fmla="*/ 13283 w 2634633"/>
                <a:gd name="connsiteY1" fmla="*/ 516372 h 936066"/>
                <a:gd name="connsiteX2" fmla="*/ 426033 w 2634633"/>
                <a:gd name="connsiteY2" fmla="*/ 243322 h 936066"/>
                <a:gd name="connsiteX3" fmla="*/ 994358 w 2634633"/>
                <a:gd name="connsiteY3" fmla="*/ 49647 h 936066"/>
                <a:gd name="connsiteX4" fmla="*/ 1442033 w 2634633"/>
                <a:gd name="connsiteY4" fmla="*/ 2022 h 936066"/>
                <a:gd name="connsiteX5" fmla="*/ 2004008 w 2634633"/>
                <a:gd name="connsiteY5" fmla="*/ 97272 h 936066"/>
                <a:gd name="connsiteX6" fmla="*/ 2343733 w 2634633"/>
                <a:gd name="connsiteY6" fmla="*/ 227447 h 936066"/>
                <a:gd name="connsiteX7" fmla="*/ 2632658 w 2634633"/>
                <a:gd name="connsiteY7" fmla="*/ 440172 h 936066"/>
                <a:gd name="connsiteX8" fmla="*/ 2451683 w 2634633"/>
                <a:gd name="connsiteY8" fmla="*/ 811647 h 936066"/>
                <a:gd name="connsiteX9" fmla="*/ 2089733 w 2634633"/>
                <a:gd name="connsiteY9" fmla="*/ 687822 h 936066"/>
                <a:gd name="connsiteX10" fmla="*/ 1746833 w 2634633"/>
                <a:gd name="connsiteY10" fmla="*/ 583047 h 936066"/>
                <a:gd name="connsiteX11" fmla="*/ 1422983 w 2634633"/>
                <a:gd name="connsiteY11" fmla="*/ 554472 h 936066"/>
                <a:gd name="connsiteX12" fmla="*/ 1003883 w 2634633"/>
                <a:gd name="connsiteY12" fmla="*/ 611622 h 936066"/>
                <a:gd name="connsiteX13" fmla="*/ 708608 w 2634633"/>
                <a:gd name="connsiteY13" fmla="*/ 744972 h 936066"/>
                <a:gd name="connsiteX14" fmla="*/ 346658 w 2634633"/>
                <a:gd name="connsiteY14" fmla="*/ 935472 h 936066"/>
                <a:gd name="connsiteX15" fmla="*/ 130758 w 2634633"/>
                <a:gd name="connsiteY15" fmla="*/ 754497 h 936066"/>
                <a:gd name="connsiteX0" fmla="*/ 130758 w 2634633"/>
                <a:gd name="connsiteY0" fmla="*/ 754497 h 936066"/>
                <a:gd name="connsiteX1" fmla="*/ 13283 w 2634633"/>
                <a:gd name="connsiteY1" fmla="*/ 516372 h 936066"/>
                <a:gd name="connsiteX2" fmla="*/ 426033 w 2634633"/>
                <a:gd name="connsiteY2" fmla="*/ 243322 h 936066"/>
                <a:gd name="connsiteX3" fmla="*/ 994358 w 2634633"/>
                <a:gd name="connsiteY3" fmla="*/ 49647 h 936066"/>
                <a:gd name="connsiteX4" fmla="*/ 1442033 w 2634633"/>
                <a:gd name="connsiteY4" fmla="*/ 2022 h 936066"/>
                <a:gd name="connsiteX5" fmla="*/ 2004008 w 2634633"/>
                <a:gd name="connsiteY5" fmla="*/ 97272 h 936066"/>
                <a:gd name="connsiteX6" fmla="*/ 2343733 w 2634633"/>
                <a:gd name="connsiteY6" fmla="*/ 227447 h 936066"/>
                <a:gd name="connsiteX7" fmla="*/ 2632658 w 2634633"/>
                <a:gd name="connsiteY7" fmla="*/ 440172 h 936066"/>
                <a:gd name="connsiteX8" fmla="*/ 2451683 w 2634633"/>
                <a:gd name="connsiteY8" fmla="*/ 811647 h 936066"/>
                <a:gd name="connsiteX9" fmla="*/ 2089733 w 2634633"/>
                <a:gd name="connsiteY9" fmla="*/ 697347 h 936066"/>
                <a:gd name="connsiteX10" fmla="*/ 1746833 w 2634633"/>
                <a:gd name="connsiteY10" fmla="*/ 583047 h 936066"/>
                <a:gd name="connsiteX11" fmla="*/ 1422983 w 2634633"/>
                <a:gd name="connsiteY11" fmla="*/ 554472 h 936066"/>
                <a:gd name="connsiteX12" fmla="*/ 1003883 w 2634633"/>
                <a:gd name="connsiteY12" fmla="*/ 611622 h 936066"/>
                <a:gd name="connsiteX13" fmla="*/ 708608 w 2634633"/>
                <a:gd name="connsiteY13" fmla="*/ 744972 h 936066"/>
                <a:gd name="connsiteX14" fmla="*/ 346658 w 2634633"/>
                <a:gd name="connsiteY14" fmla="*/ 935472 h 936066"/>
                <a:gd name="connsiteX15" fmla="*/ 130758 w 2634633"/>
                <a:gd name="connsiteY15" fmla="*/ 754497 h 936066"/>
                <a:gd name="connsiteX0" fmla="*/ 130758 w 2634633"/>
                <a:gd name="connsiteY0" fmla="*/ 754497 h 936066"/>
                <a:gd name="connsiteX1" fmla="*/ 13283 w 2634633"/>
                <a:gd name="connsiteY1" fmla="*/ 516372 h 936066"/>
                <a:gd name="connsiteX2" fmla="*/ 426033 w 2634633"/>
                <a:gd name="connsiteY2" fmla="*/ 243322 h 936066"/>
                <a:gd name="connsiteX3" fmla="*/ 994358 w 2634633"/>
                <a:gd name="connsiteY3" fmla="*/ 49647 h 936066"/>
                <a:gd name="connsiteX4" fmla="*/ 1442033 w 2634633"/>
                <a:gd name="connsiteY4" fmla="*/ 2022 h 936066"/>
                <a:gd name="connsiteX5" fmla="*/ 2004008 w 2634633"/>
                <a:gd name="connsiteY5" fmla="*/ 97272 h 936066"/>
                <a:gd name="connsiteX6" fmla="*/ 2343733 w 2634633"/>
                <a:gd name="connsiteY6" fmla="*/ 227447 h 936066"/>
                <a:gd name="connsiteX7" fmla="*/ 2632658 w 2634633"/>
                <a:gd name="connsiteY7" fmla="*/ 440172 h 936066"/>
                <a:gd name="connsiteX8" fmla="*/ 2451683 w 2634633"/>
                <a:gd name="connsiteY8" fmla="*/ 811647 h 936066"/>
                <a:gd name="connsiteX9" fmla="*/ 2089733 w 2634633"/>
                <a:gd name="connsiteY9" fmla="*/ 697347 h 936066"/>
                <a:gd name="connsiteX10" fmla="*/ 1746833 w 2634633"/>
                <a:gd name="connsiteY10" fmla="*/ 583047 h 936066"/>
                <a:gd name="connsiteX11" fmla="*/ 1422983 w 2634633"/>
                <a:gd name="connsiteY11" fmla="*/ 554472 h 936066"/>
                <a:gd name="connsiteX12" fmla="*/ 1003883 w 2634633"/>
                <a:gd name="connsiteY12" fmla="*/ 611622 h 936066"/>
                <a:gd name="connsiteX13" fmla="*/ 708608 w 2634633"/>
                <a:gd name="connsiteY13" fmla="*/ 744972 h 936066"/>
                <a:gd name="connsiteX14" fmla="*/ 346658 w 2634633"/>
                <a:gd name="connsiteY14" fmla="*/ 935472 h 936066"/>
                <a:gd name="connsiteX15" fmla="*/ 130758 w 2634633"/>
                <a:gd name="connsiteY15" fmla="*/ 754497 h 936066"/>
                <a:gd name="connsiteX0" fmla="*/ 121158 w 2625033"/>
                <a:gd name="connsiteY0" fmla="*/ 754497 h 936066"/>
                <a:gd name="connsiteX1" fmla="*/ 12921 w 2625033"/>
                <a:gd name="connsiteY1" fmla="*/ 544005 h 936066"/>
                <a:gd name="connsiteX2" fmla="*/ 416433 w 2625033"/>
                <a:gd name="connsiteY2" fmla="*/ 243322 h 936066"/>
                <a:gd name="connsiteX3" fmla="*/ 984758 w 2625033"/>
                <a:gd name="connsiteY3" fmla="*/ 49647 h 936066"/>
                <a:gd name="connsiteX4" fmla="*/ 1432433 w 2625033"/>
                <a:gd name="connsiteY4" fmla="*/ 2022 h 936066"/>
                <a:gd name="connsiteX5" fmla="*/ 1994408 w 2625033"/>
                <a:gd name="connsiteY5" fmla="*/ 97272 h 936066"/>
                <a:gd name="connsiteX6" fmla="*/ 2334133 w 2625033"/>
                <a:gd name="connsiteY6" fmla="*/ 227447 h 936066"/>
                <a:gd name="connsiteX7" fmla="*/ 2623058 w 2625033"/>
                <a:gd name="connsiteY7" fmla="*/ 440172 h 936066"/>
                <a:gd name="connsiteX8" fmla="*/ 2442083 w 2625033"/>
                <a:gd name="connsiteY8" fmla="*/ 811647 h 936066"/>
                <a:gd name="connsiteX9" fmla="*/ 2080133 w 2625033"/>
                <a:gd name="connsiteY9" fmla="*/ 697347 h 936066"/>
                <a:gd name="connsiteX10" fmla="*/ 1737233 w 2625033"/>
                <a:gd name="connsiteY10" fmla="*/ 583047 h 936066"/>
                <a:gd name="connsiteX11" fmla="*/ 1413383 w 2625033"/>
                <a:gd name="connsiteY11" fmla="*/ 554472 h 936066"/>
                <a:gd name="connsiteX12" fmla="*/ 994283 w 2625033"/>
                <a:gd name="connsiteY12" fmla="*/ 611622 h 936066"/>
                <a:gd name="connsiteX13" fmla="*/ 699008 w 2625033"/>
                <a:gd name="connsiteY13" fmla="*/ 744972 h 936066"/>
                <a:gd name="connsiteX14" fmla="*/ 337058 w 2625033"/>
                <a:gd name="connsiteY14" fmla="*/ 935472 h 936066"/>
                <a:gd name="connsiteX15" fmla="*/ 121158 w 2625033"/>
                <a:gd name="connsiteY15" fmla="*/ 754497 h 936066"/>
                <a:gd name="connsiteX0" fmla="*/ 113378 w 2626491"/>
                <a:gd name="connsiteY0" fmla="*/ 778676 h 935705"/>
                <a:gd name="connsiteX1" fmla="*/ 14379 w 2626491"/>
                <a:gd name="connsiteY1" fmla="*/ 544005 h 935705"/>
                <a:gd name="connsiteX2" fmla="*/ 417891 w 2626491"/>
                <a:gd name="connsiteY2" fmla="*/ 243322 h 935705"/>
                <a:gd name="connsiteX3" fmla="*/ 986216 w 2626491"/>
                <a:gd name="connsiteY3" fmla="*/ 49647 h 935705"/>
                <a:gd name="connsiteX4" fmla="*/ 1433891 w 2626491"/>
                <a:gd name="connsiteY4" fmla="*/ 2022 h 935705"/>
                <a:gd name="connsiteX5" fmla="*/ 1995866 w 2626491"/>
                <a:gd name="connsiteY5" fmla="*/ 97272 h 935705"/>
                <a:gd name="connsiteX6" fmla="*/ 2335591 w 2626491"/>
                <a:gd name="connsiteY6" fmla="*/ 227447 h 935705"/>
                <a:gd name="connsiteX7" fmla="*/ 2624516 w 2626491"/>
                <a:gd name="connsiteY7" fmla="*/ 440172 h 935705"/>
                <a:gd name="connsiteX8" fmla="*/ 2443541 w 2626491"/>
                <a:gd name="connsiteY8" fmla="*/ 811647 h 935705"/>
                <a:gd name="connsiteX9" fmla="*/ 2081591 w 2626491"/>
                <a:gd name="connsiteY9" fmla="*/ 697347 h 935705"/>
                <a:gd name="connsiteX10" fmla="*/ 1738691 w 2626491"/>
                <a:gd name="connsiteY10" fmla="*/ 583047 h 935705"/>
                <a:gd name="connsiteX11" fmla="*/ 1414841 w 2626491"/>
                <a:gd name="connsiteY11" fmla="*/ 554472 h 935705"/>
                <a:gd name="connsiteX12" fmla="*/ 995741 w 2626491"/>
                <a:gd name="connsiteY12" fmla="*/ 611622 h 935705"/>
                <a:gd name="connsiteX13" fmla="*/ 700466 w 2626491"/>
                <a:gd name="connsiteY13" fmla="*/ 744972 h 935705"/>
                <a:gd name="connsiteX14" fmla="*/ 338516 w 2626491"/>
                <a:gd name="connsiteY14" fmla="*/ 935472 h 935705"/>
                <a:gd name="connsiteX15" fmla="*/ 113378 w 2626491"/>
                <a:gd name="connsiteY15" fmla="*/ 778676 h 935705"/>
                <a:gd name="connsiteX0" fmla="*/ 113331 w 2626444"/>
                <a:gd name="connsiteY0" fmla="*/ 778676 h 956396"/>
                <a:gd name="connsiteX1" fmla="*/ 14332 w 2626444"/>
                <a:gd name="connsiteY1" fmla="*/ 544005 h 956396"/>
                <a:gd name="connsiteX2" fmla="*/ 417844 w 2626444"/>
                <a:gd name="connsiteY2" fmla="*/ 243322 h 956396"/>
                <a:gd name="connsiteX3" fmla="*/ 986169 w 2626444"/>
                <a:gd name="connsiteY3" fmla="*/ 49647 h 956396"/>
                <a:gd name="connsiteX4" fmla="*/ 1433844 w 2626444"/>
                <a:gd name="connsiteY4" fmla="*/ 2022 h 956396"/>
                <a:gd name="connsiteX5" fmla="*/ 1995819 w 2626444"/>
                <a:gd name="connsiteY5" fmla="*/ 97272 h 956396"/>
                <a:gd name="connsiteX6" fmla="*/ 2335544 w 2626444"/>
                <a:gd name="connsiteY6" fmla="*/ 227447 h 956396"/>
                <a:gd name="connsiteX7" fmla="*/ 2624469 w 2626444"/>
                <a:gd name="connsiteY7" fmla="*/ 440172 h 956396"/>
                <a:gd name="connsiteX8" fmla="*/ 2443494 w 2626444"/>
                <a:gd name="connsiteY8" fmla="*/ 811647 h 956396"/>
                <a:gd name="connsiteX9" fmla="*/ 2081544 w 2626444"/>
                <a:gd name="connsiteY9" fmla="*/ 697347 h 956396"/>
                <a:gd name="connsiteX10" fmla="*/ 1738644 w 2626444"/>
                <a:gd name="connsiteY10" fmla="*/ 583047 h 956396"/>
                <a:gd name="connsiteX11" fmla="*/ 1414794 w 2626444"/>
                <a:gd name="connsiteY11" fmla="*/ 554472 h 956396"/>
                <a:gd name="connsiteX12" fmla="*/ 995694 w 2626444"/>
                <a:gd name="connsiteY12" fmla="*/ 611622 h 956396"/>
                <a:gd name="connsiteX13" fmla="*/ 700419 w 2626444"/>
                <a:gd name="connsiteY13" fmla="*/ 744972 h 956396"/>
                <a:gd name="connsiteX14" fmla="*/ 335389 w 2626444"/>
                <a:gd name="connsiteY14" fmla="*/ 956197 h 956396"/>
                <a:gd name="connsiteX15" fmla="*/ 113331 w 2626444"/>
                <a:gd name="connsiteY15" fmla="*/ 778676 h 956396"/>
                <a:gd name="connsiteX0" fmla="*/ 113331 w 2627099"/>
                <a:gd name="connsiteY0" fmla="*/ 778676 h 956396"/>
                <a:gd name="connsiteX1" fmla="*/ 14332 w 2627099"/>
                <a:gd name="connsiteY1" fmla="*/ 544005 h 956396"/>
                <a:gd name="connsiteX2" fmla="*/ 417844 w 2627099"/>
                <a:gd name="connsiteY2" fmla="*/ 243322 h 956396"/>
                <a:gd name="connsiteX3" fmla="*/ 986169 w 2627099"/>
                <a:gd name="connsiteY3" fmla="*/ 49647 h 956396"/>
                <a:gd name="connsiteX4" fmla="*/ 1433844 w 2627099"/>
                <a:gd name="connsiteY4" fmla="*/ 2022 h 956396"/>
                <a:gd name="connsiteX5" fmla="*/ 1995819 w 2627099"/>
                <a:gd name="connsiteY5" fmla="*/ 97272 h 956396"/>
                <a:gd name="connsiteX6" fmla="*/ 2335544 w 2627099"/>
                <a:gd name="connsiteY6" fmla="*/ 227447 h 956396"/>
                <a:gd name="connsiteX7" fmla="*/ 2624469 w 2627099"/>
                <a:gd name="connsiteY7" fmla="*/ 440172 h 956396"/>
                <a:gd name="connsiteX8" fmla="*/ 2455811 w 2627099"/>
                <a:gd name="connsiteY8" fmla="*/ 835826 h 956396"/>
                <a:gd name="connsiteX9" fmla="*/ 2081544 w 2627099"/>
                <a:gd name="connsiteY9" fmla="*/ 697347 h 956396"/>
                <a:gd name="connsiteX10" fmla="*/ 1738644 w 2627099"/>
                <a:gd name="connsiteY10" fmla="*/ 583047 h 956396"/>
                <a:gd name="connsiteX11" fmla="*/ 1414794 w 2627099"/>
                <a:gd name="connsiteY11" fmla="*/ 554472 h 956396"/>
                <a:gd name="connsiteX12" fmla="*/ 995694 w 2627099"/>
                <a:gd name="connsiteY12" fmla="*/ 611622 h 956396"/>
                <a:gd name="connsiteX13" fmla="*/ 700419 w 2627099"/>
                <a:gd name="connsiteY13" fmla="*/ 744972 h 956396"/>
                <a:gd name="connsiteX14" fmla="*/ 335389 w 2627099"/>
                <a:gd name="connsiteY14" fmla="*/ 956197 h 956396"/>
                <a:gd name="connsiteX15" fmla="*/ 113331 w 2627099"/>
                <a:gd name="connsiteY15" fmla="*/ 778676 h 956396"/>
                <a:gd name="connsiteX0" fmla="*/ 113331 w 2636174"/>
                <a:gd name="connsiteY0" fmla="*/ 778676 h 956396"/>
                <a:gd name="connsiteX1" fmla="*/ 14332 w 2636174"/>
                <a:gd name="connsiteY1" fmla="*/ 544005 h 956396"/>
                <a:gd name="connsiteX2" fmla="*/ 417844 w 2636174"/>
                <a:gd name="connsiteY2" fmla="*/ 243322 h 956396"/>
                <a:gd name="connsiteX3" fmla="*/ 986169 w 2636174"/>
                <a:gd name="connsiteY3" fmla="*/ 49647 h 956396"/>
                <a:gd name="connsiteX4" fmla="*/ 1433844 w 2636174"/>
                <a:gd name="connsiteY4" fmla="*/ 2022 h 956396"/>
                <a:gd name="connsiteX5" fmla="*/ 1995819 w 2636174"/>
                <a:gd name="connsiteY5" fmla="*/ 97272 h 956396"/>
                <a:gd name="connsiteX6" fmla="*/ 2335544 w 2636174"/>
                <a:gd name="connsiteY6" fmla="*/ 227447 h 956396"/>
                <a:gd name="connsiteX7" fmla="*/ 2633707 w 2636174"/>
                <a:gd name="connsiteY7" fmla="*/ 460897 h 956396"/>
                <a:gd name="connsiteX8" fmla="*/ 2455811 w 2636174"/>
                <a:gd name="connsiteY8" fmla="*/ 835826 h 956396"/>
                <a:gd name="connsiteX9" fmla="*/ 2081544 w 2636174"/>
                <a:gd name="connsiteY9" fmla="*/ 697347 h 956396"/>
                <a:gd name="connsiteX10" fmla="*/ 1738644 w 2636174"/>
                <a:gd name="connsiteY10" fmla="*/ 583047 h 956396"/>
                <a:gd name="connsiteX11" fmla="*/ 1414794 w 2636174"/>
                <a:gd name="connsiteY11" fmla="*/ 554472 h 956396"/>
                <a:gd name="connsiteX12" fmla="*/ 995694 w 2636174"/>
                <a:gd name="connsiteY12" fmla="*/ 611622 h 956396"/>
                <a:gd name="connsiteX13" fmla="*/ 700419 w 2636174"/>
                <a:gd name="connsiteY13" fmla="*/ 744972 h 956396"/>
                <a:gd name="connsiteX14" fmla="*/ 335389 w 2636174"/>
                <a:gd name="connsiteY14" fmla="*/ 956197 h 956396"/>
                <a:gd name="connsiteX15" fmla="*/ 113331 w 2636174"/>
                <a:gd name="connsiteY15" fmla="*/ 778676 h 956396"/>
                <a:gd name="connsiteX0" fmla="*/ 113331 w 2636619"/>
                <a:gd name="connsiteY0" fmla="*/ 778676 h 956396"/>
                <a:gd name="connsiteX1" fmla="*/ 14332 w 2636619"/>
                <a:gd name="connsiteY1" fmla="*/ 544005 h 956396"/>
                <a:gd name="connsiteX2" fmla="*/ 417844 w 2636619"/>
                <a:gd name="connsiteY2" fmla="*/ 243322 h 956396"/>
                <a:gd name="connsiteX3" fmla="*/ 986169 w 2636619"/>
                <a:gd name="connsiteY3" fmla="*/ 49647 h 956396"/>
                <a:gd name="connsiteX4" fmla="*/ 1433844 w 2636619"/>
                <a:gd name="connsiteY4" fmla="*/ 2022 h 956396"/>
                <a:gd name="connsiteX5" fmla="*/ 1995819 w 2636619"/>
                <a:gd name="connsiteY5" fmla="*/ 97272 h 956396"/>
                <a:gd name="connsiteX6" fmla="*/ 2323227 w 2636619"/>
                <a:gd name="connsiteY6" fmla="*/ 237810 h 956396"/>
                <a:gd name="connsiteX7" fmla="*/ 2633707 w 2636619"/>
                <a:gd name="connsiteY7" fmla="*/ 460897 h 956396"/>
                <a:gd name="connsiteX8" fmla="*/ 2455811 w 2636619"/>
                <a:gd name="connsiteY8" fmla="*/ 835826 h 956396"/>
                <a:gd name="connsiteX9" fmla="*/ 2081544 w 2636619"/>
                <a:gd name="connsiteY9" fmla="*/ 697347 h 956396"/>
                <a:gd name="connsiteX10" fmla="*/ 1738644 w 2636619"/>
                <a:gd name="connsiteY10" fmla="*/ 583047 h 956396"/>
                <a:gd name="connsiteX11" fmla="*/ 1414794 w 2636619"/>
                <a:gd name="connsiteY11" fmla="*/ 554472 h 956396"/>
                <a:gd name="connsiteX12" fmla="*/ 995694 w 2636619"/>
                <a:gd name="connsiteY12" fmla="*/ 611622 h 956396"/>
                <a:gd name="connsiteX13" fmla="*/ 700419 w 2636619"/>
                <a:gd name="connsiteY13" fmla="*/ 744972 h 956396"/>
                <a:gd name="connsiteX14" fmla="*/ 335389 w 2636619"/>
                <a:gd name="connsiteY14" fmla="*/ 956197 h 956396"/>
                <a:gd name="connsiteX15" fmla="*/ 113331 w 2636619"/>
                <a:gd name="connsiteY15" fmla="*/ 778676 h 956396"/>
                <a:gd name="connsiteX0" fmla="*/ 113331 w 2636619"/>
                <a:gd name="connsiteY0" fmla="*/ 779086 h 956806"/>
                <a:gd name="connsiteX1" fmla="*/ 14332 w 2636619"/>
                <a:gd name="connsiteY1" fmla="*/ 544415 h 956806"/>
                <a:gd name="connsiteX2" fmla="*/ 417844 w 2636619"/>
                <a:gd name="connsiteY2" fmla="*/ 243732 h 956806"/>
                <a:gd name="connsiteX3" fmla="*/ 986169 w 2636619"/>
                <a:gd name="connsiteY3" fmla="*/ 50057 h 956806"/>
                <a:gd name="connsiteX4" fmla="*/ 1433844 w 2636619"/>
                <a:gd name="connsiteY4" fmla="*/ 2432 h 956806"/>
                <a:gd name="connsiteX5" fmla="*/ 1983501 w 2636619"/>
                <a:gd name="connsiteY5" fmla="*/ 104591 h 956806"/>
                <a:gd name="connsiteX6" fmla="*/ 2323227 w 2636619"/>
                <a:gd name="connsiteY6" fmla="*/ 238220 h 956806"/>
                <a:gd name="connsiteX7" fmla="*/ 2633707 w 2636619"/>
                <a:gd name="connsiteY7" fmla="*/ 461307 h 956806"/>
                <a:gd name="connsiteX8" fmla="*/ 2455811 w 2636619"/>
                <a:gd name="connsiteY8" fmla="*/ 836236 h 956806"/>
                <a:gd name="connsiteX9" fmla="*/ 2081544 w 2636619"/>
                <a:gd name="connsiteY9" fmla="*/ 697757 h 956806"/>
                <a:gd name="connsiteX10" fmla="*/ 1738644 w 2636619"/>
                <a:gd name="connsiteY10" fmla="*/ 583457 h 956806"/>
                <a:gd name="connsiteX11" fmla="*/ 1414794 w 2636619"/>
                <a:gd name="connsiteY11" fmla="*/ 554882 h 956806"/>
                <a:gd name="connsiteX12" fmla="*/ 995694 w 2636619"/>
                <a:gd name="connsiteY12" fmla="*/ 612032 h 956806"/>
                <a:gd name="connsiteX13" fmla="*/ 700419 w 2636619"/>
                <a:gd name="connsiteY13" fmla="*/ 745382 h 956806"/>
                <a:gd name="connsiteX14" fmla="*/ 335389 w 2636619"/>
                <a:gd name="connsiteY14" fmla="*/ 956607 h 956806"/>
                <a:gd name="connsiteX15" fmla="*/ 113331 w 2636619"/>
                <a:gd name="connsiteY15" fmla="*/ 779086 h 956806"/>
                <a:gd name="connsiteX0" fmla="*/ 113723 w 2637011"/>
                <a:gd name="connsiteY0" fmla="*/ 779330 h 957050"/>
                <a:gd name="connsiteX1" fmla="*/ 14724 w 2637011"/>
                <a:gd name="connsiteY1" fmla="*/ 544659 h 957050"/>
                <a:gd name="connsiteX2" fmla="*/ 424395 w 2637011"/>
                <a:gd name="connsiteY2" fmla="*/ 261247 h 957050"/>
                <a:gd name="connsiteX3" fmla="*/ 986561 w 2637011"/>
                <a:gd name="connsiteY3" fmla="*/ 50301 h 957050"/>
                <a:gd name="connsiteX4" fmla="*/ 1434236 w 2637011"/>
                <a:gd name="connsiteY4" fmla="*/ 2676 h 957050"/>
                <a:gd name="connsiteX5" fmla="*/ 1983893 w 2637011"/>
                <a:gd name="connsiteY5" fmla="*/ 104835 h 957050"/>
                <a:gd name="connsiteX6" fmla="*/ 2323619 w 2637011"/>
                <a:gd name="connsiteY6" fmla="*/ 238464 h 957050"/>
                <a:gd name="connsiteX7" fmla="*/ 2634099 w 2637011"/>
                <a:gd name="connsiteY7" fmla="*/ 461551 h 957050"/>
                <a:gd name="connsiteX8" fmla="*/ 2456203 w 2637011"/>
                <a:gd name="connsiteY8" fmla="*/ 836480 h 957050"/>
                <a:gd name="connsiteX9" fmla="*/ 2081936 w 2637011"/>
                <a:gd name="connsiteY9" fmla="*/ 698001 h 957050"/>
                <a:gd name="connsiteX10" fmla="*/ 1739036 w 2637011"/>
                <a:gd name="connsiteY10" fmla="*/ 583701 h 957050"/>
                <a:gd name="connsiteX11" fmla="*/ 1415186 w 2637011"/>
                <a:gd name="connsiteY11" fmla="*/ 555126 h 957050"/>
                <a:gd name="connsiteX12" fmla="*/ 996086 w 2637011"/>
                <a:gd name="connsiteY12" fmla="*/ 612276 h 957050"/>
                <a:gd name="connsiteX13" fmla="*/ 700811 w 2637011"/>
                <a:gd name="connsiteY13" fmla="*/ 745626 h 957050"/>
                <a:gd name="connsiteX14" fmla="*/ 335781 w 2637011"/>
                <a:gd name="connsiteY14" fmla="*/ 956851 h 957050"/>
                <a:gd name="connsiteX15" fmla="*/ 113723 w 2637011"/>
                <a:gd name="connsiteY15" fmla="*/ 779330 h 957050"/>
                <a:gd name="connsiteX0" fmla="*/ 113723 w 2637011"/>
                <a:gd name="connsiteY0" fmla="*/ 779330 h 957050"/>
                <a:gd name="connsiteX1" fmla="*/ 14724 w 2637011"/>
                <a:gd name="connsiteY1" fmla="*/ 544659 h 957050"/>
                <a:gd name="connsiteX2" fmla="*/ 424395 w 2637011"/>
                <a:gd name="connsiteY2" fmla="*/ 261247 h 957050"/>
                <a:gd name="connsiteX3" fmla="*/ 986561 w 2637011"/>
                <a:gd name="connsiteY3" fmla="*/ 50301 h 957050"/>
                <a:gd name="connsiteX4" fmla="*/ 1434236 w 2637011"/>
                <a:gd name="connsiteY4" fmla="*/ 2676 h 957050"/>
                <a:gd name="connsiteX5" fmla="*/ 1983893 w 2637011"/>
                <a:gd name="connsiteY5" fmla="*/ 104835 h 957050"/>
                <a:gd name="connsiteX6" fmla="*/ 2323619 w 2637011"/>
                <a:gd name="connsiteY6" fmla="*/ 238464 h 957050"/>
                <a:gd name="connsiteX7" fmla="*/ 2634099 w 2637011"/>
                <a:gd name="connsiteY7" fmla="*/ 461551 h 957050"/>
                <a:gd name="connsiteX8" fmla="*/ 2456203 w 2637011"/>
                <a:gd name="connsiteY8" fmla="*/ 836480 h 957050"/>
                <a:gd name="connsiteX9" fmla="*/ 2081936 w 2637011"/>
                <a:gd name="connsiteY9" fmla="*/ 698001 h 957050"/>
                <a:gd name="connsiteX10" fmla="*/ 1739036 w 2637011"/>
                <a:gd name="connsiteY10" fmla="*/ 583701 h 957050"/>
                <a:gd name="connsiteX11" fmla="*/ 1415186 w 2637011"/>
                <a:gd name="connsiteY11" fmla="*/ 555126 h 957050"/>
                <a:gd name="connsiteX12" fmla="*/ 996086 w 2637011"/>
                <a:gd name="connsiteY12" fmla="*/ 612276 h 957050"/>
                <a:gd name="connsiteX13" fmla="*/ 700811 w 2637011"/>
                <a:gd name="connsiteY13" fmla="*/ 745626 h 957050"/>
                <a:gd name="connsiteX14" fmla="*/ 335781 w 2637011"/>
                <a:gd name="connsiteY14" fmla="*/ 956851 h 957050"/>
                <a:gd name="connsiteX15" fmla="*/ 113723 w 2637011"/>
                <a:gd name="connsiteY15" fmla="*/ 779330 h 957050"/>
                <a:gd name="connsiteX0" fmla="*/ 113723 w 2637011"/>
                <a:gd name="connsiteY0" fmla="*/ 779330 h 957050"/>
                <a:gd name="connsiteX1" fmla="*/ 14724 w 2637011"/>
                <a:gd name="connsiteY1" fmla="*/ 544659 h 957050"/>
                <a:gd name="connsiteX2" fmla="*/ 424395 w 2637011"/>
                <a:gd name="connsiteY2" fmla="*/ 261247 h 957050"/>
                <a:gd name="connsiteX3" fmla="*/ 986561 w 2637011"/>
                <a:gd name="connsiteY3" fmla="*/ 50301 h 957050"/>
                <a:gd name="connsiteX4" fmla="*/ 1434236 w 2637011"/>
                <a:gd name="connsiteY4" fmla="*/ 2676 h 957050"/>
                <a:gd name="connsiteX5" fmla="*/ 1983893 w 2637011"/>
                <a:gd name="connsiteY5" fmla="*/ 104835 h 957050"/>
                <a:gd name="connsiteX6" fmla="*/ 2323619 w 2637011"/>
                <a:gd name="connsiteY6" fmla="*/ 238464 h 957050"/>
                <a:gd name="connsiteX7" fmla="*/ 2634099 w 2637011"/>
                <a:gd name="connsiteY7" fmla="*/ 461551 h 957050"/>
                <a:gd name="connsiteX8" fmla="*/ 2456203 w 2637011"/>
                <a:gd name="connsiteY8" fmla="*/ 836480 h 957050"/>
                <a:gd name="connsiteX9" fmla="*/ 2081936 w 2637011"/>
                <a:gd name="connsiteY9" fmla="*/ 698001 h 957050"/>
                <a:gd name="connsiteX10" fmla="*/ 1739036 w 2637011"/>
                <a:gd name="connsiteY10" fmla="*/ 583701 h 957050"/>
                <a:gd name="connsiteX11" fmla="*/ 1409027 w 2637011"/>
                <a:gd name="connsiteY11" fmla="*/ 541310 h 957050"/>
                <a:gd name="connsiteX12" fmla="*/ 996086 w 2637011"/>
                <a:gd name="connsiteY12" fmla="*/ 612276 h 957050"/>
                <a:gd name="connsiteX13" fmla="*/ 700811 w 2637011"/>
                <a:gd name="connsiteY13" fmla="*/ 745626 h 957050"/>
                <a:gd name="connsiteX14" fmla="*/ 335781 w 2637011"/>
                <a:gd name="connsiteY14" fmla="*/ 956851 h 957050"/>
                <a:gd name="connsiteX15" fmla="*/ 113723 w 2637011"/>
                <a:gd name="connsiteY15" fmla="*/ 779330 h 957050"/>
                <a:gd name="connsiteX0" fmla="*/ 113723 w 2637011"/>
                <a:gd name="connsiteY0" fmla="*/ 779330 h 957050"/>
                <a:gd name="connsiteX1" fmla="*/ 14724 w 2637011"/>
                <a:gd name="connsiteY1" fmla="*/ 544659 h 957050"/>
                <a:gd name="connsiteX2" fmla="*/ 424395 w 2637011"/>
                <a:gd name="connsiteY2" fmla="*/ 261247 h 957050"/>
                <a:gd name="connsiteX3" fmla="*/ 986561 w 2637011"/>
                <a:gd name="connsiteY3" fmla="*/ 50301 h 957050"/>
                <a:gd name="connsiteX4" fmla="*/ 1434236 w 2637011"/>
                <a:gd name="connsiteY4" fmla="*/ 2676 h 957050"/>
                <a:gd name="connsiteX5" fmla="*/ 1983893 w 2637011"/>
                <a:gd name="connsiteY5" fmla="*/ 104835 h 957050"/>
                <a:gd name="connsiteX6" fmla="*/ 2323619 w 2637011"/>
                <a:gd name="connsiteY6" fmla="*/ 238464 h 957050"/>
                <a:gd name="connsiteX7" fmla="*/ 2634099 w 2637011"/>
                <a:gd name="connsiteY7" fmla="*/ 461551 h 957050"/>
                <a:gd name="connsiteX8" fmla="*/ 2456203 w 2637011"/>
                <a:gd name="connsiteY8" fmla="*/ 836480 h 957050"/>
                <a:gd name="connsiteX9" fmla="*/ 2081936 w 2637011"/>
                <a:gd name="connsiteY9" fmla="*/ 698001 h 957050"/>
                <a:gd name="connsiteX10" fmla="*/ 1739037 w 2637011"/>
                <a:gd name="connsiteY10" fmla="*/ 573339 h 957050"/>
                <a:gd name="connsiteX11" fmla="*/ 1409027 w 2637011"/>
                <a:gd name="connsiteY11" fmla="*/ 541310 h 957050"/>
                <a:gd name="connsiteX12" fmla="*/ 996086 w 2637011"/>
                <a:gd name="connsiteY12" fmla="*/ 612276 h 957050"/>
                <a:gd name="connsiteX13" fmla="*/ 700811 w 2637011"/>
                <a:gd name="connsiteY13" fmla="*/ 745626 h 957050"/>
                <a:gd name="connsiteX14" fmla="*/ 335781 w 2637011"/>
                <a:gd name="connsiteY14" fmla="*/ 956851 h 957050"/>
                <a:gd name="connsiteX15" fmla="*/ 113723 w 2637011"/>
                <a:gd name="connsiteY15" fmla="*/ 779330 h 957050"/>
                <a:gd name="connsiteX0" fmla="*/ 113723 w 2637011"/>
                <a:gd name="connsiteY0" fmla="*/ 779330 h 957050"/>
                <a:gd name="connsiteX1" fmla="*/ 14724 w 2637011"/>
                <a:gd name="connsiteY1" fmla="*/ 544659 h 957050"/>
                <a:gd name="connsiteX2" fmla="*/ 424395 w 2637011"/>
                <a:gd name="connsiteY2" fmla="*/ 261247 h 957050"/>
                <a:gd name="connsiteX3" fmla="*/ 986561 w 2637011"/>
                <a:gd name="connsiteY3" fmla="*/ 50301 h 957050"/>
                <a:gd name="connsiteX4" fmla="*/ 1434236 w 2637011"/>
                <a:gd name="connsiteY4" fmla="*/ 2676 h 957050"/>
                <a:gd name="connsiteX5" fmla="*/ 1983893 w 2637011"/>
                <a:gd name="connsiteY5" fmla="*/ 104835 h 957050"/>
                <a:gd name="connsiteX6" fmla="*/ 2323619 w 2637011"/>
                <a:gd name="connsiteY6" fmla="*/ 238464 h 957050"/>
                <a:gd name="connsiteX7" fmla="*/ 2634099 w 2637011"/>
                <a:gd name="connsiteY7" fmla="*/ 461551 h 957050"/>
                <a:gd name="connsiteX8" fmla="*/ 2456203 w 2637011"/>
                <a:gd name="connsiteY8" fmla="*/ 836480 h 957050"/>
                <a:gd name="connsiteX9" fmla="*/ 2081936 w 2637011"/>
                <a:gd name="connsiteY9" fmla="*/ 698001 h 957050"/>
                <a:gd name="connsiteX10" fmla="*/ 1739037 w 2637011"/>
                <a:gd name="connsiteY10" fmla="*/ 573339 h 957050"/>
                <a:gd name="connsiteX11" fmla="*/ 1409027 w 2637011"/>
                <a:gd name="connsiteY11" fmla="*/ 541310 h 957050"/>
                <a:gd name="connsiteX12" fmla="*/ 993007 w 2637011"/>
                <a:gd name="connsiteY12" fmla="*/ 605367 h 957050"/>
                <a:gd name="connsiteX13" fmla="*/ 700811 w 2637011"/>
                <a:gd name="connsiteY13" fmla="*/ 745626 h 957050"/>
                <a:gd name="connsiteX14" fmla="*/ 335781 w 2637011"/>
                <a:gd name="connsiteY14" fmla="*/ 956851 h 957050"/>
                <a:gd name="connsiteX15" fmla="*/ 113723 w 2637011"/>
                <a:gd name="connsiteY15" fmla="*/ 779330 h 95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37011" h="957050">
                  <a:moveTo>
                    <a:pt x="113723" y="779330"/>
                  </a:moveTo>
                  <a:cubicBezTo>
                    <a:pt x="60214" y="710631"/>
                    <a:pt x="-37055" y="631006"/>
                    <a:pt x="14724" y="544659"/>
                  </a:cubicBezTo>
                  <a:cubicBezTo>
                    <a:pt x="66503" y="458312"/>
                    <a:pt x="262422" y="343640"/>
                    <a:pt x="424395" y="261247"/>
                  </a:cubicBezTo>
                  <a:cubicBezTo>
                    <a:pt x="586368" y="178854"/>
                    <a:pt x="818254" y="93396"/>
                    <a:pt x="986561" y="50301"/>
                  </a:cubicBezTo>
                  <a:cubicBezTo>
                    <a:pt x="1154868" y="7206"/>
                    <a:pt x="1268014" y="-6413"/>
                    <a:pt x="1434236" y="2676"/>
                  </a:cubicBezTo>
                  <a:cubicBezTo>
                    <a:pt x="1600458" y="11765"/>
                    <a:pt x="1835663" y="65537"/>
                    <a:pt x="1983893" y="104835"/>
                  </a:cubicBezTo>
                  <a:cubicBezTo>
                    <a:pt x="2132123" y="144133"/>
                    <a:pt x="2215251" y="179011"/>
                    <a:pt x="2323619" y="238464"/>
                  </a:cubicBezTo>
                  <a:cubicBezTo>
                    <a:pt x="2431987" y="297917"/>
                    <a:pt x="2612002" y="361882"/>
                    <a:pt x="2634099" y="461551"/>
                  </a:cubicBezTo>
                  <a:cubicBezTo>
                    <a:pt x="2656196" y="561220"/>
                    <a:pt x="2548230" y="797072"/>
                    <a:pt x="2456203" y="836480"/>
                  </a:cubicBezTo>
                  <a:cubicBezTo>
                    <a:pt x="2364176" y="875888"/>
                    <a:pt x="2201464" y="741858"/>
                    <a:pt x="2081936" y="698001"/>
                  </a:cubicBezTo>
                  <a:cubicBezTo>
                    <a:pt x="1962408" y="654144"/>
                    <a:pt x="1851188" y="599454"/>
                    <a:pt x="1739037" y="573339"/>
                  </a:cubicBezTo>
                  <a:cubicBezTo>
                    <a:pt x="1626886" y="547224"/>
                    <a:pt x="1533365" y="535972"/>
                    <a:pt x="1409027" y="541310"/>
                  </a:cubicBezTo>
                  <a:cubicBezTo>
                    <a:pt x="1284689" y="546648"/>
                    <a:pt x="1111043" y="571314"/>
                    <a:pt x="993007" y="605367"/>
                  </a:cubicBezTo>
                  <a:cubicBezTo>
                    <a:pt x="874971" y="639420"/>
                    <a:pt x="810348" y="691651"/>
                    <a:pt x="700811" y="745626"/>
                  </a:cubicBezTo>
                  <a:cubicBezTo>
                    <a:pt x="591274" y="799601"/>
                    <a:pt x="433629" y="951234"/>
                    <a:pt x="335781" y="956851"/>
                  </a:cubicBezTo>
                  <a:cubicBezTo>
                    <a:pt x="237933" y="962468"/>
                    <a:pt x="167232" y="848029"/>
                    <a:pt x="113723" y="779330"/>
                  </a:cubicBezTo>
                  <a:close/>
                </a:path>
              </a:pathLst>
            </a:custGeom>
            <a:noFill/>
            <a:ln w="19050" cap="rnd">
              <a:solidFill>
                <a:schemeClr val="bg1"/>
              </a:solidFill>
              <a:prstDash val="dash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47" name="图片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451" y="920577"/>
            <a:ext cx="3724275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11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7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8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11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12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15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16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3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900" decel="100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3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900" decel="100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0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2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6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6" grpId="0"/>
          <p:bldP spid="20" grpId="0" animBg="1"/>
          <p:bldP spid="2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3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900" decel="100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3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900" decel="100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0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2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6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6" grpId="0"/>
          <p:bldP spid="20" grpId="0" animBg="1"/>
          <p:bldP spid="21" grpId="0" animBg="1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ISPRING_FIRST_PUBLISH" val="1"/>
</p:tagLst>
</file>

<file path=ppt/theme/theme1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包图主题2</Template>
  <TotalTime>613</TotalTime>
  <Words>358</Words>
  <Application>Microsoft Office PowerPoint</Application>
  <PresentationFormat>Widescreen</PresentationFormat>
  <Paragraphs>117</Paragraphs>
  <Slides>22</Slides>
  <Notes>22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等线</vt:lpstr>
      <vt:lpstr>#9Slide05 Bellissima Script Pro</vt:lpstr>
      <vt:lpstr>Arial</vt:lpstr>
      <vt:lpstr>Bahiana</vt:lpstr>
      <vt:lpstr>Cambria Math</vt:lpstr>
      <vt:lpstr>Times New Roman</vt:lpstr>
      <vt:lpstr>UTM Netmuc KT</vt:lpstr>
      <vt:lpstr>UTM Nokia Standard</vt:lpstr>
      <vt:lpstr>UTM Showcard</vt:lpstr>
      <vt:lpstr>包图主题2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WIN7</dc:creator>
  <cp:lastModifiedBy>PHAN HOÀNG PHƯỚC HẠNH</cp:lastModifiedBy>
  <cp:revision>117</cp:revision>
  <dcterms:created xsi:type="dcterms:W3CDTF">2017-08-18T03:02:00Z</dcterms:created>
  <dcterms:modified xsi:type="dcterms:W3CDTF">2022-02-13T14:19:50Z</dcterms:modified>
  <cp:version>J12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