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007577148" r:id="rId5"/>
    <p:sldId id="2007577174" r:id="rId6"/>
    <p:sldId id="2007577175" r:id="rId7"/>
    <p:sldId id="2007577176" r:id="rId8"/>
    <p:sldId id="2007577169" r:id="rId9"/>
    <p:sldId id="2007577178" r:id="rId10"/>
    <p:sldId id="2007577179" r:id="rId11"/>
    <p:sldId id="2007577180" r:id="rId12"/>
    <p:sldId id="2007577181" r:id="rId13"/>
    <p:sldId id="2007577170" r:id="rId14"/>
    <p:sldId id="2007577184" r:id="rId15"/>
    <p:sldId id="2007577185" r:id="rId16"/>
    <p:sldId id="2007577186" r:id="rId17"/>
    <p:sldId id="2007577171" r:id="rId18"/>
    <p:sldId id="2007577189" r:id="rId19"/>
    <p:sldId id="2007577172" r:id="rId20"/>
    <p:sldId id="2007577190" r:id="rId21"/>
    <p:sldId id="2007577187" r:id="rId22"/>
    <p:sldId id="2007577188" r:id="rId23"/>
    <p:sldId id="2007577173" r:id="rId24"/>
  </p:sldIdLst>
  <p:sldSz cx="12192000" cy="6858000"/>
  <p:notesSz cx="6858000" cy="9144000"/>
  <p:embeddedFontLst>
    <p:embeddedFont>
      <p:font typeface="等线" panose="02010600030101010101" pitchFamily="2" charset="-122"/>
      <p:regular r:id="rId26"/>
      <p:bold r:id="rId27"/>
    </p:embeddedFont>
    <p:embeddedFont>
      <p:font typeface="#9Slide03 BoosterNextFYBlack" panose="02000A03000000020004" pitchFamily="2" charset="0"/>
      <p:regular r:id="rId28"/>
    </p:embeddedFont>
    <p:embeddedFont>
      <p:font typeface="#9Slide06 American Forkball Ero" pitchFamily="2" charset="0"/>
      <p:regular r:id="rId29"/>
    </p:embeddedFont>
    <p:embeddedFont>
      <p:font typeface="#9Slide07 Brankovic" panose="02000000000000000000" pitchFamily="2" charset="0"/>
      <p:regular r:id="rId30"/>
    </p:embeddedFont>
    <p:embeddedFont>
      <p:font typeface="#9Slide07 IcielBC Cubano Normal" panose="00000500000000000000" pitchFamily="2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A02"/>
    <a:srgbClr val="FB2D77"/>
    <a:srgbClr val="2DB20E"/>
    <a:srgbClr val="FFA100"/>
    <a:srgbClr val="AEC840"/>
    <a:srgbClr val="C9DA7E"/>
    <a:srgbClr val="8FC19D"/>
    <a:srgbClr val="FF9F9F"/>
    <a:srgbClr val="FFD9D9"/>
    <a:srgbClr val="56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693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1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717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252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79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802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909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525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36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67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64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23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19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20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8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4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85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8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85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7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828AA4-28D7-4942-81E5-DF308F5975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9C25FB-8636-4271-BF85-B0747142D2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F86394-FED9-451E-9EBD-61A05401D1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7D14A2-A703-4126-B4CF-BF4A790DEB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FF2BC7-054D-4072-8200-0AEBE07C5AFB}"/>
              </a:ext>
            </a:extLst>
          </p:cNvPr>
          <p:cNvSpPr txBox="1"/>
          <p:nvPr userDrawn="1"/>
        </p:nvSpPr>
        <p:spPr>
          <a:xfrm>
            <a:off x="2597398" y="8394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6754A3-3231-48C7-A933-4E4AFD34AD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54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svg"/><Relationship Id="rId1" Type="http://schemas.microsoft.com/office/2007/relationships/media" Target="../media/media1.mp3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8.png"/><Relationship Id="rId3" Type="http://schemas.openxmlformats.org/officeDocument/2006/relationships/image" Target="../media/image29.png"/><Relationship Id="rId21" Type="http://schemas.openxmlformats.org/officeDocument/2006/relationships/image" Target="../media/image84.png"/><Relationship Id="rId7" Type="http://schemas.openxmlformats.org/officeDocument/2006/relationships/image" Target="../media/image31.png"/><Relationship Id="rId12" Type="http://schemas.openxmlformats.org/officeDocument/2006/relationships/image" Target="../media/image6.svg"/><Relationship Id="rId17" Type="http://schemas.openxmlformats.org/officeDocument/2006/relationships/image" Target="../media/image80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24" Type="http://schemas.openxmlformats.org/officeDocument/2006/relationships/image" Target="../media/image72.png"/><Relationship Id="rId5" Type="http://schemas.openxmlformats.org/officeDocument/2006/relationships/image" Target="../media/image20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44.png"/><Relationship Id="rId10" Type="http://schemas.openxmlformats.org/officeDocument/2006/relationships/image" Target="../media/image35.png"/><Relationship Id="rId19" Type="http://schemas.openxmlformats.org/officeDocument/2006/relationships/image" Target="../media/image82.png"/><Relationship Id="rId4" Type="http://schemas.openxmlformats.org/officeDocument/2006/relationships/image" Target="../media/image30.svg"/><Relationship Id="rId9" Type="http://schemas.openxmlformats.org/officeDocument/2006/relationships/image" Target="../media/image34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92.png"/><Relationship Id="rId18" Type="http://schemas.openxmlformats.org/officeDocument/2006/relationships/image" Target="../media/image34.png"/><Relationship Id="rId26" Type="http://schemas.openxmlformats.org/officeDocument/2006/relationships/image" Target="../media/image103.png"/><Relationship Id="rId3" Type="http://schemas.openxmlformats.org/officeDocument/2006/relationships/image" Target="../media/image29.png"/><Relationship Id="rId21" Type="http://schemas.openxmlformats.org/officeDocument/2006/relationships/image" Target="../media/image98.png"/><Relationship Id="rId7" Type="http://schemas.openxmlformats.org/officeDocument/2006/relationships/image" Target="../media/image31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90.png"/><Relationship Id="rId24" Type="http://schemas.openxmlformats.org/officeDocument/2006/relationships/image" Target="../media/image101.png"/><Relationship Id="rId5" Type="http://schemas.openxmlformats.org/officeDocument/2006/relationships/image" Target="../media/image20.png"/><Relationship Id="rId15" Type="http://schemas.openxmlformats.org/officeDocument/2006/relationships/image" Target="../media/image94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6.svg"/><Relationship Id="rId19" Type="http://schemas.openxmlformats.org/officeDocument/2006/relationships/image" Target="../media/image35.png"/><Relationship Id="rId4" Type="http://schemas.openxmlformats.org/officeDocument/2006/relationships/image" Target="../media/image30.svg"/><Relationship Id="rId9" Type="http://schemas.openxmlformats.org/officeDocument/2006/relationships/image" Target="../media/image5.png"/><Relationship Id="rId14" Type="http://schemas.openxmlformats.org/officeDocument/2006/relationships/image" Target="../media/image93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6.sv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5" Type="http://schemas.openxmlformats.org/officeDocument/2006/relationships/image" Target="../media/image20.png"/><Relationship Id="rId15" Type="http://schemas.openxmlformats.org/officeDocument/2006/relationships/image" Target="../media/image108.png"/><Relationship Id="rId10" Type="http://schemas.openxmlformats.org/officeDocument/2006/relationships/image" Target="../media/image35.png"/><Relationship Id="rId19" Type="http://schemas.openxmlformats.org/officeDocument/2006/relationships/image" Target="../media/image112.png"/><Relationship Id="rId4" Type="http://schemas.openxmlformats.org/officeDocument/2006/relationships/image" Target="../media/image30.svg"/><Relationship Id="rId9" Type="http://schemas.openxmlformats.org/officeDocument/2006/relationships/image" Target="../media/image34.png"/><Relationship Id="rId14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29.png"/><Relationship Id="rId21" Type="http://schemas.openxmlformats.org/officeDocument/2006/relationships/image" Target="../media/image11.png"/><Relationship Id="rId7" Type="http://schemas.openxmlformats.org/officeDocument/2006/relationships/image" Target="../media/image31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5.png"/><Relationship Id="rId24" Type="http://schemas.openxmlformats.org/officeDocument/2006/relationships/image" Target="../media/image44.png"/><Relationship Id="rId5" Type="http://schemas.openxmlformats.org/officeDocument/2006/relationships/image" Target="../media/image20.png"/><Relationship Id="rId15" Type="http://schemas.openxmlformats.org/officeDocument/2006/relationships/image" Target="../media/image117.png"/><Relationship Id="rId23" Type="http://schemas.openxmlformats.org/officeDocument/2006/relationships/image" Target="../media/image123.png"/><Relationship Id="rId10" Type="http://schemas.openxmlformats.org/officeDocument/2006/relationships/image" Target="../media/image34.png"/><Relationship Id="rId19" Type="http://schemas.openxmlformats.org/officeDocument/2006/relationships/image" Target="../media/image121.pn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116.png"/><Relationship Id="rId22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5.png"/><Relationship Id="rId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5.png"/><Relationship Id="rId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21.svg"/><Relationship Id="rId12" Type="http://schemas.openxmlformats.org/officeDocument/2006/relationships/image" Target="../media/image146.png"/><Relationship Id="rId17" Type="http://schemas.openxmlformats.org/officeDocument/2006/relationships/image" Target="../media/image129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48.png"/><Relationship Id="rId5" Type="http://schemas.openxmlformats.org/officeDocument/2006/relationships/image" Target="../media/image30.svg"/><Relationship Id="rId15" Type="http://schemas.openxmlformats.org/officeDocument/2006/relationships/image" Target="../media/image150.png"/><Relationship Id="rId10" Type="http://schemas.openxmlformats.org/officeDocument/2006/relationships/image" Target="../media/image147.png"/><Relationship Id="rId19" Type="http://schemas.openxmlformats.org/officeDocument/2006/relationships/image" Target="../media/image8.svg"/><Relationship Id="rId4" Type="http://schemas.openxmlformats.org/officeDocument/2006/relationships/image" Target="../media/image29.png"/><Relationship Id="rId9" Type="http://schemas.openxmlformats.org/officeDocument/2006/relationships/image" Target="../media/image14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7.png"/><Relationship Id="rId10" Type="http://schemas.openxmlformats.org/officeDocument/2006/relationships/image" Target="../media/image23.svg"/><Relationship Id="rId19" Type="http://schemas.openxmlformats.org/officeDocument/2006/relationships/image" Target="../media/image11.png"/><Relationship Id="rId4" Type="http://schemas.openxmlformats.org/officeDocument/2006/relationships/image" Target="../media/image4.svg"/><Relationship Id="rId9" Type="http://schemas.openxmlformats.org/officeDocument/2006/relationships/image" Target="../media/image22.png"/><Relationship Id="rId14" Type="http://schemas.openxmlformats.org/officeDocument/2006/relationships/image" Target="../media/image6.svg"/><Relationship Id="rId22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0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130.png"/><Relationship Id="rId4" Type="http://schemas.openxmlformats.org/officeDocument/2006/relationships/image" Target="../media/image30.svg"/><Relationship Id="rId9" Type="http://schemas.openxmlformats.org/officeDocument/2006/relationships/image" Target="../media/image1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0.svg"/><Relationship Id="rId3" Type="http://schemas.openxmlformats.org/officeDocument/2006/relationships/image" Target="../media/image29.png"/><Relationship Id="rId21" Type="http://schemas.openxmlformats.org/officeDocument/2006/relationships/image" Target="../media/image142.png"/><Relationship Id="rId7" Type="http://schemas.openxmlformats.org/officeDocument/2006/relationships/image" Target="../media/image31.png"/><Relationship Id="rId17" Type="http://schemas.openxmlformats.org/officeDocument/2006/relationships/image" Target="../media/image138.png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24" Type="http://schemas.openxmlformats.org/officeDocument/2006/relationships/image" Target="../media/image145.png"/><Relationship Id="rId5" Type="http://schemas.openxmlformats.org/officeDocument/2006/relationships/image" Target="../media/image20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10" Type="http://schemas.openxmlformats.org/officeDocument/2006/relationships/image" Target="../media/image133.png"/><Relationship Id="rId19" Type="http://schemas.openxmlformats.org/officeDocument/2006/relationships/image" Target="../media/image140.png"/><Relationship Id="rId4" Type="http://schemas.openxmlformats.org/officeDocument/2006/relationships/image" Target="../media/image30.svg"/><Relationship Id="rId9" Type="http://schemas.openxmlformats.org/officeDocument/2006/relationships/image" Target="../media/image132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149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svg"/><Relationship Id="rId11" Type="http://schemas.openxmlformats.org/officeDocument/2006/relationships/image" Target="../media/image7.png"/><Relationship Id="rId5" Type="http://schemas.openxmlformats.org/officeDocument/2006/relationships/image" Target="../media/image151.png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png"/><Relationship Id="rId4" Type="http://schemas.openxmlformats.org/officeDocument/2006/relationships/image" Target="../media/image150.sv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microsoft.com/office/2007/relationships/hdphoto" Target="../media/hdphoto1.wdp"/><Relationship Id="rId5" Type="http://schemas.openxmlformats.org/officeDocument/2006/relationships/image" Target="../media/image20.png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png"/><Relationship Id="rId1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39.png"/><Relationship Id="rId10" Type="http://schemas.openxmlformats.org/officeDocument/2006/relationships/image" Target="../media/image37.png"/><Relationship Id="rId19" Type="http://schemas.openxmlformats.org/officeDocument/2006/relationships/image" Target="../media/image43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png"/><Relationship Id="rId18" Type="http://schemas.openxmlformats.org/officeDocument/2006/relationships/image" Target="../media/image49.png"/><Relationship Id="rId3" Type="http://schemas.openxmlformats.org/officeDocument/2006/relationships/image" Target="../media/image29.png"/><Relationship Id="rId21" Type="http://schemas.openxmlformats.org/officeDocument/2006/relationships/image" Target="../media/image52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54.png"/><Relationship Id="rId19" Type="http://schemas.openxmlformats.org/officeDocument/2006/relationships/image" Target="../media/image50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png"/><Relationship Id="rId18" Type="http://schemas.openxmlformats.org/officeDocument/2006/relationships/image" Target="../media/image59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7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56.png"/><Relationship Id="rId10" Type="http://schemas.openxmlformats.org/officeDocument/2006/relationships/image" Target="../media/image540.png"/><Relationship Id="rId19" Type="http://schemas.openxmlformats.org/officeDocument/2006/relationships/image" Target="../media/image60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29.png"/><Relationship Id="rId21" Type="http://schemas.openxmlformats.org/officeDocument/2006/relationships/image" Target="../media/image69.png"/><Relationship Id="rId7" Type="http://schemas.openxmlformats.org/officeDocument/2006/relationships/image" Target="../media/image31.png"/><Relationship Id="rId12" Type="http://schemas.openxmlformats.org/officeDocument/2006/relationships/image" Target="../media/image6.sv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24" Type="http://schemas.openxmlformats.org/officeDocument/2006/relationships/image" Target="../media/image72.png"/><Relationship Id="rId5" Type="http://schemas.openxmlformats.org/officeDocument/2006/relationships/image" Target="../media/image20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44.png"/><Relationship Id="rId10" Type="http://schemas.openxmlformats.org/officeDocument/2006/relationships/image" Target="../media/image35.png"/><Relationship Id="rId19" Type="http://schemas.openxmlformats.org/officeDocument/2006/relationships/image" Target="../media/image67.png"/><Relationship Id="rId4" Type="http://schemas.openxmlformats.org/officeDocument/2006/relationships/image" Target="../media/image30.svg"/><Relationship Id="rId9" Type="http://schemas.openxmlformats.org/officeDocument/2006/relationships/image" Target="../media/image34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7672784" y="2956648"/>
            <a:ext cx="41001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500" b="1" i="1" dirty="0">
                <a:solidFill>
                  <a:srgbClr val="F95A02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#9Slide03 BoosterNextFYBlack" panose="02000A03000000020004" pitchFamily="2" charset="0"/>
                <a:ea typeface="微软雅黑" panose="020B0503020204020204" pitchFamily="34" charset="-122"/>
              </a:rPr>
              <a:t>Trang 122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2488115" y="1101446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FD9D9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FD9D9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pic>
        <p:nvPicPr>
          <p:cNvPr id="12" name="59dce9f0ebfec">
            <a:hlinkClick r:id="" action="ppaction://media"/>
            <a:extLst>
              <a:ext uri="{FF2B5EF4-FFF2-40B4-BE49-F238E27FC236}">
                <a16:creationId xmlns:a16="http://schemas.microsoft.com/office/drawing/2014/main" id="{D1FB2B7E-DFFD-437B-AADB-E248CE782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9692" y="-789081"/>
            <a:ext cx="609600" cy="609600"/>
          </a:xfrm>
          <a:prstGeom prst="rect">
            <a:avLst/>
          </a:prstGeom>
        </p:spPr>
      </p:pic>
      <p:sp>
        <p:nvSpPr>
          <p:cNvPr id="21" name="矩形 24">
            <a:extLst>
              <a:ext uri="{FF2B5EF4-FFF2-40B4-BE49-F238E27FC236}">
                <a16:creationId xmlns:a16="http://schemas.microsoft.com/office/drawing/2014/main" id="{5C64B73E-46E2-42D8-8086-E3324E77DA17}"/>
              </a:ext>
            </a:extLst>
          </p:cNvPr>
          <p:cNvSpPr/>
          <p:nvPr/>
        </p:nvSpPr>
        <p:spPr>
          <a:xfrm>
            <a:off x="2429500" y="1099102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B2D77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B2D77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sp>
        <p:nvSpPr>
          <p:cNvPr id="22" name="矩形 25">
            <a:extLst>
              <a:ext uri="{FF2B5EF4-FFF2-40B4-BE49-F238E27FC236}">
                <a16:creationId xmlns:a16="http://schemas.microsoft.com/office/drawing/2014/main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47176" y="1770250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8500"/>
                            </p:stCondLst>
                            <p:childTnLst>
                              <p:par>
                                <p:cTn id="2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9000"/>
                            </p:stCondLst>
                            <p:childTnLst>
                              <p:par>
                                <p:cTn id="2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9500"/>
                            </p:stCondLst>
                            <p:childTnLst>
                              <p:par>
                                <p:cTn id="27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" grpId="0"/>
      <p:bldP spid="25" grpId="0"/>
      <p:bldP spid="21" grpId="0"/>
      <p:bldP spid="22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9271171" y="298034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9817444" y="270348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748909" y="229706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909" y="2297062"/>
                <a:ext cx="579413" cy="1670394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6707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6707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7057000" y="4766944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67077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7D99A0A-9FA8-45F2-930C-B4EA47EEAC38}"/>
              </a:ext>
            </a:extLst>
          </p:cNvPr>
          <p:cNvGrpSpPr/>
          <p:nvPr/>
        </p:nvGrpSpPr>
        <p:grpSpPr>
          <a:xfrm>
            <a:off x="7163413" y="962331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F17DF22-895E-4FC2-9FE9-E6AC7A127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9A8330E-DF63-44A9-A7DE-925790D7EAB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6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9961931" y="407010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blipFill>
                <a:blip r:embed="rId11"/>
                <a:stretch>
                  <a:fillRect r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45652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260" y="2302044"/>
                <a:ext cx="571500" cy="16534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8176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4350411" y="295514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374813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374813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9353550" y="434696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10609359" y="433289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11041332" y="405603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blipFill>
                <a:blip r:embed="rId17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5157252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4797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Rút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gọn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FCC67CD-9C77-4467-8EE5-A3DD392D4C8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B42172C-5115-426A-BE02-B05A8B06D70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/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/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3E43172F-C0DC-4439-8608-26E925353643}"/>
              </a:ext>
            </a:extLst>
          </p:cNvPr>
          <p:cNvSpPr txBox="1"/>
          <p:nvPr/>
        </p:nvSpPr>
        <p:spPr>
          <a:xfrm>
            <a:off x="60751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/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C294346C-4B01-4E55-85F2-9717E77982B7}"/>
              </a:ext>
            </a:extLst>
          </p:cNvPr>
          <p:cNvSpPr txBox="1"/>
          <p:nvPr/>
        </p:nvSpPr>
        <p:spPr>
          <a:xfrm>
            <a:off x="76079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0E0948-6FB1-4B60-AE70-18A311D2B700}"/>
              </a:ext>
            </a:extLst>
          </p:cNvPr>
          <p:cNvSpPr txBox="1"/>
          <p:nvPr/>
        </p:nvSpPr>
        <p:spPr>
          <a:xfrm>
            <a:off x="700568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70F2C1-9268-454C-800A-92DF124CAEB5}"/>
              </a:ext>
            </a:extLst>
          </p:cNvPr>
          <p:cNvSpPr txBox="1"/>
          <p:nvPr/>
        </p:nvSpPr>
        <p:spPr>
          <a:xfrm>
            <a:off x="700568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67307A0-BBCE-44A4-ADB7-AE69D1748EC9}"/>
              </a:ext>
            </a:extLst>
          </p:cNvPr>
          <p:cNvSpPr txBox="1"/>
          <p:nvPr/>
        </p:nvSpPr>
        <p:spPr>
          <a:xfrm>
            <a:off x="2158805" y="4294797"/>
            <a:ext cx="13082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/>
              <p:nvPr/>
            </p:nvSpPr>
            <p:spPr>
              <a:xfrm>
                <a:off x="3016912" y="36686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12" y="3668662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/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blipFill>
                <a:blip r:embed="rId2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32C9224D-910D-45CD-9D0F-4480E56D5B0E}"/>
              </a:ext>
            </a:extLst>
          </p:cNvPr>
          <p:cNvSpPr txBox="1"/>
          <p:nvPr/>
        </p:nvSpPr>
        <p:spPr>
          <a:xfrm>
            <a:off x="3655842" y="43317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/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264A61CD-465A-4678-93F2-37BB7E5C7E4E}"/>
              </a:ext>
            </a:extLst>
          </p:cNvPr>
          <p:cNvSpPr txBox="1"/>
          <p:nvPr/>
        </p:nvSpPr>
        <p:spPr>
          <a:xfrm>
            <a:off x="5074311" y="43457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A92489B-72ED-48DA-A02B-80F7D904391F}"/>
              </a:ext>
            </a:extLst>
          </p:cNvPr>
          <p:cNvSpPr txBox="1"/>
          <p:nvPr/>
        </p:nvSpPr>
        <p:spPr>
          <a:xfrm>
            <a:off x="4431593" y="40269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2DB934-0960-436F-8100-8DBD5CECC1BB}"/>
              </a:ext>
            </a:extLst>
          </p:cNvPr>
          <p:cNvSpPr txBox="1"/>
          <p:nvPr/>
        </p:nvSpPr>
        <p:spPr>
          <a:xfrm>
            <a:off x="4431593" y="46746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/>
              <p:nvPr/>
            </p:nvSpPr>
            <p:spPr>
              <a:xfrm>
                <a:off x="6256877" y="3668661"/>
                <a:ext cx="90563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77" y="3668661"/>
                <a:ext cx="905630" cy="16484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/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blipFill>
                <a:blip r:embed="rId27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AE06E227-57E1-44BC-9D39-8F652B764723}"/>
              </a:ext>
            </a:extLst>
          </p:cNvPr>
          <p:cNvSpPr txBox="1"/>
          <p:nvPr/>
        </p:nvSpPr>
        <p:spPr>
          <a:xfrm>
            <a:off x="6895807" y="43317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/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1DEEEAC2-1D50-4EF2-B123-7AF424DB6D4E}"/>
              </a:ext>
            </a:extLst>
          </p:cNvPr>
          <p:cNvSpPr txBox="1"/>
          <p:nvPr/>
        </p:nvSpPr>
        <p:spPr>
          <a:xfrm>
            <a:off x="8314276" y="43457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44BAFE-ED85-4177-8E19-E0BC07F3F811}"/>
              </a:ext>
            </a:extLst>
          </p:cNvPr>
          <p:cNvSpPr txBox="1"/>
          <p:nvPr/>
        </p:nvSpPr>
        <p:spPr>
          <a:xfrm>
            <a:off x="7685626" y="40128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A97A82-553F-403D-8EB7-53DFC176CD04}"/>
              </a:ext>
            </a:extLst>
          </p:cNvPr>
          <p:cNvSpPr txBox="1"/>
          <p:nvPr/>
        </p:nvSpPr>
        <p:spPr>
          <a:xfrm>
            <a:off x="7685626" y="46605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AD8F7AF-97CC-4A52-8E18-E5B90FEBA29F}"/>
              </a:ext>
            </a:extLst>
          </p:cNvPr>
          <p:cNvSpPr txBox="1"/>
          <p:nvPr/>
        </p:nvSpPr>
        <p:spPr>
          <a:xfrm>
            <a:off x="6122061" y="43362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05B744-C00D-4641-BB5F-0BB2CD043D62}"/>
              </a:ext>
            </a:extLst>
          </p:cNvPr>
          <p:cNvGrpSpPr/>
          <p:nvPr/>
        </p:nvGrpSpPr>
        <p:grpSpPr>
          <a:xfrm>
            <a:off x="8630263" y="2143431"/>
            <a:ext cx="2477729" cy="2005781"/>
            <a:chOff x="1238863" y="1533831"/>
            <a:chExt cx="2477729" cy="200578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D573347-B747-4ED1-AC35-9F33E7E76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D03EC8-E82E-491D-A26C-B28CFFE423D2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1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52" grpId="0"/>
      <p:bldP spid="5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 r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052710" y="2518459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43307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475554" y="361178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62763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6803781" y="3585258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/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/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4ECF9744-3A44-40BD-A1B6-3F7FDD0A413A}"/>
              </a:ext>
            </a:extLst>
          </p:cNvPr>
          <p:cNvSpPr txBox="1"/>
          <p:nvPr/>
        </p:nvSpPr>
        <p:spPr>
          <a:xfrm>
            <a:off x="8352375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88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51" grpId="0"/>
      <p:bldP spid="57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67138" y="1647350"/>
            <a:ext cx="24001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3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Gấu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nâu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Thông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thái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74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0521 -0.154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03743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8778791" y="270897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170410" y="298584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713458" y="2288488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458" y="2288488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540519" y="297177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086792" y="2694909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018257" y="2288488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257" y="2288488"/>
                <a:ext cx="579413" cy="1650388"/>
              </a:xfrm>
              <a:prstGeom prst="rect">
                <a:avLst/>
              </a:prstGeom>
              <a:blipFill>
                <a:blip r:embed="rId17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blipFill>
                <a:blip r:embed="rId19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8EBF4DD-F4FD-4FA9-AD07-150A46B0719D}"/>
              </a:ext>
            </a:extLst>
          </p:cNvPr>
          <p:cNvSpPr txBox="1"/>
          <p:nvPr/>
        </p:nvSpPr>
        <p:spPr>
          <a:xfrm>
            <a:off x="5465592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7DE560-A24B-4D79-BE37-AEA80A2E51C2}"/>
              </a:ext>
            </a:extLst>
          </p:cNvPr>
          <p:cNvSpPr txBox="1"/>
          <p:nvPr/>
        </p:nvSpPr>
        <p:spPr>
          <a:xfrm>
            <a:off x="6884061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61806-A5F6-4FF4-BC92-97E9AD240160}"/>
              </a:ext>
            </a:extLst>
          </p:cNvPr>
          <p:cNvSpPr txBox="1"/>
          <p:nvPr/>
        </p:nvSpPr>
        <p:spPr>
          <a:xfrm>
            <a:off x="6255411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9BC2D8-0B64-4C84-A9B1-BD7EC5DFC445}"/>
              </a:ext>
            </a:extLst>
          </p:cNvPr>
          <p:cNvSpPr txBox="1"/>
          <p:nvPr/>
        </p:nvSpPr>
        <p:spPr>
          <a:xfrm>
            <a:off x="6255411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53" name="图形 9">
            <a:extLst>
              <a:ext uri="{FF2B5EF4-FFF2-40B4-BE49-F238E27FC236}">
                <a16:creationId xmlns:a16="http://schemas.microsoft.com/office/drawing/2014/main" id="{87BC5626-B442-4D95-A1D6-31FD0A681E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F333F2E-8610-4E4C-882B-235DCC6D5AD2}"/>
              </a:ext>
            </a:extLst>
          </p:cNvPr>
          <p:cNvSpPr txBox="1"/>
          <p:nvPr/>
        </p:nvSpPr>
        <p:spPr>
          <a:xfrm>
            <a:off x="4589292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FEC3FF-7FCA-40C6-A1A6-AA38E1007010}"/>
              </a:ext>
            </a:extLst>
          </p:cNvPr>
          <p:cNvSpPr txBox="1"/>
          <p:nvPr/>
        </p:nvSpPr>
        <p:spPr>
          <a:xfrm>
            <a:off x="3067664" y="3797881"/>
            <a:ext cx="2792361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7200E06-962D-4D03-8521-D6DB5D6C33B3}"/>
              </a:ext>
            </a:extLst>
          </p:cNvPr>
          <p:cNvGrpSpPr/>
          <p:nvPr/>
        </p:nvGrpSpPr>
        <p:grpSpPr>
          <a:xfrm flipH="1">
            <a:off x="2772693" y="4266176"/>
            <a:ext cx="8111615" cy="3199638"/>
            <a:chOff x="2189809" y="1642659"/>
            <a:chExt cx="8817716" cy="259097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AC53F3F-C78F-4E0A-8C5E-6F1FB175A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12877" r="4885" b="66040"/>
            <a:stretch/>
          </p:blipFill>
          <p:spPr>
            <a:xfrm>
              <a:off x="2189809" y="1642659"/>
              <a:ext cx="8817716" cy="259097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1DDF17-4F58-45BB-BEF1-D1258EF1E72C}"/>
                </a:ext>
              </a:extLst>
            </p:cNvPr>
            <p:cNvSpPr txBox="1"/>
            <p:nvPr/>
          </p:nvSpPr>
          <p:spPr>
            <a:xfrm>
              <a:off x="2670776" y="2098516"/>
              <a:ext cx="7727524" cy="119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</a:t>
              </a:r>
              <a:r>
                <a:rPr lang="vi-VN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(khác 0)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có cùng tử số, phân số nào có mẫu số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 hơn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thì phân số đó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 hơn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và ngược lại.</a:t>
              </a:r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DB2FA2-C035-4E02-9235-C4E48DDF9BFC}"/>
              </a:ext>
            </a:extLst>
          </p:cNvPr>
          <p:cNvGrpSpPr/>
          <p:nvPr/>
        </p:nvGrpSpPr>
        <p:grpSpPr>
          <a:xfrm>
            <a:off x="8554063" y="714681"/>
            <a:ext cx="2477729" cy="2005781"/>
            <a:chOff x="1238863" y="1533831"/>
            <a:chExt cx="2477729" cy="200578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949399D-EF4C-45A4-8087-B7D63A492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68A08C-FD71-486E-92F3-467A34BBB698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8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878978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878978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000438" y="1647350"/>
            <a:ext cx="29716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CỦNG CỐ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Ếch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xanh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Tinh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nghịch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71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22083 -0.1571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6"/>
            <a:ext cx="530855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Chọn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nhất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1743196" y="3009474"/>
            <a:ext cx="651661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5973836" y="2329271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>
            <a:off x="3579157" y="458386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783212" y="723900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12" y="723900"/>
                <a:ext cx="716974" cy="2422971"/>
              </a:xfrm>
              <a:prstGeom prst="rect">
                <a:avLst/>
              </a:prstGeom>
              <a:blipFill>
                <a:blip r:embed="rId11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/>
              <p:nvPr/>
            </p:nvSpPr>
            <p:spPr>
              <a:xfrm>
                <a:off x="1551799" y="1372827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99" y="1372827"/>
                <a:ext cx="716974" cy="2427588"/>
              </a:xfrm>
              <a:prstGeom prst="rect">
                <a:avLst/>
              </a:prstGeom>
              <a:blipFill>
                <a:blip r:embed="rId12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A81844-8F66-4160-9FDF-DDD6EB67F1FB}"/>
              </a:ext>
            </a:extLst>
          </p:cNvPr>
          <p:cNvSpPr/>
          <p:nvPr/>
        </p:nvSpPr>
        <p:spPr>
          <a:xfrm>
            <a:off x="619432" y="5161935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9883028-5394-497E-82C1-2C4F047400E6}"/>
              </a:ext>
            </a:extLst>
          </p:cNvPr>
          <p:cNvSpPr/>
          <p:nvPr/>
        </p:nvSpPr>
        <p:spPr>
          <a:xfrm>
            <a:off x="624817" y="5165444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DB37F09-E0BD-4C3E-9CE2-99EA6AFC8BD1}"/>
              </a:ext>
            </a:extLst>
          </p:cNvPr>
          <p:cNvSpPr/>
          <p:nvPr/>
        </p:nvSpPr>
        <p:spPr>
          <a:xfrm>
            <a:off x="617559" y="5158187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A8893D-9C6D-4BA9-AB8B-F4B84ACAFFDE}"/>
              </a:ext>
            </a:extLst>
          </p:cNvPr>
          <p:cNvSpPr/>
          <p:nvPr/>
        </p:nvSpPr>
        <p:spPr>
          <a:xfrm>
            <a:off x="624816" y="5150930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A3B27B3-DFA3-4134-8602-728C1ED7428F}"/>
              </a:ext>
            </a:extLst>
          </p:cNvPr>
          <p:cNvSpPr/>
          <p:nvPr/>
        </p:nvSpPr>
        <p:spPr>
          <a:xfrm>
            <a:off x="617559" y="5158187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8927D2E-AF77-489B-8A86-E767DD5CAD8B}"/>
              </a:ext>
            </a:extLst>
          </p:cNvPr>
          <p:cNvSpPr/>
          <p:nvPr/>
        </p:nvSpPr>
        <p:spPr>
          <a:xfrm>
            <a:off x="624816" y="5150930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0DD7F5F-5D9D-4EBB-856D-B34C4EDA8583}"/>
              </a:ext>
            </a:extLst>
          </p:cNvPr>
          <p:cNvSpPr/>
          <p:nvPr/>
        </p:nvSpPr>
        <p:spPr>
          <a:xfrm>
            <a:off x="7141507" y="521251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EE1FC2-072A-494A-B732-D2EC8EDA7FD4}"/>
              </a:ext>
            </a:extLst>
          </p:cNvPr>
          <p:cNvSpPr/>
          <p:nvPr/>
        </p:nvSpPr>
        <p:spPr>
          <a:xfrm>
            <a:off x="9370357" y="344086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381067" y="2965654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067" y="2965654"/>
                <a:ext cx="716974" cy="2427588"/>
              </a:xfrm>
              <a:prstGeom prst="rect">
                <a:avLst/>
              </a:prstGeom>
              <a:blipFill>
                <a:blip r:embed="rId9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920847" y="3607825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847" y="3607825"/>
                <a:ext cx="848480" cy="2452916"/>
              </a:xfrm>
              <a:prstGeom prst="rect">
                <a:avLst/>
              </a:prstGeom>
              <a:blipFill>
                <a:blip r:embed="rId10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/>
              <p:nvPr/>
            </p:nvSpPr>
            <p:spPr>
              <a:xfrm>
                <a:off x="9162602" y="1867515"/>
                <a:ext cx="848480" cy="2426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602" y="1867515"/>
                <a:ext cx="848480" cy="2426049"/>
              </a:xfrm>
              <a:prstGeom prst="rect">
                <a:avLst/>
              </a:prstGeom>
              <a:blipFill>
                <a:blip r:embed="rId15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E84ACF3-9215-48CD-A3EA-8A0B2CD852BA}"/>
              </a:ext>
            </a:extLst>
          </p:cNvPr>
          <p:cNvSpPr/>
          <p:nvPr/>
        </p:nvSpPr>
        <p:spPr>
          <a:xfrm>
            <a:off x="5619750" y="1123950"/>
            <a:ext cx="1352550" cy="20383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形 7">
            <a:extLst>
              <a:ext uri="{FF2B5EF4-FFF2-40B4-BE49-F238E27FC236}">
                <a16:creationId xmlns:a16="http://schemas.microsoft.com/office/drawing/2014/main" id="{2907682D-B093-416B-84F7-378DFE7BED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5304226" y="834878"/>
            <a:ext cx="801319" cy="1231879"/>
          </a:xfrm>
          <a:prstGeom prst="rect">
            <a:avLst/>
          </a:prstGeom>
        </p:spPr>
      </p:pic>
      <p:pic>
        <p:nvPicPr>
          <p:cNvPr id="31" name="图形 7">
            <a:extLst>
              <a:ext uri="{FF2B5EF4-FFF2-40B4-BE49-F238E27FC236}">
                <a16:creationId xmlns:a16="http://schemas.microsoft.com/office/drawing/2014/main" id="{B0293574-BA33-4459-A25E-FE24CC1052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081402" y="4632142"/>
            <a:ext cx="1856931" cy="22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0.01875 L 0.01328 0.01875 C 0.02005 0.02801 0.02721 0.03658 0.03359 0.04653 C 0.03555 0.04954 0.03685 0.05371 0.03828 0.05764 C 0.04206 0.0676 0.0457 0.07801 0.04922 0.0882 C 0.05234 0.09676 0.05482 0.10394 0.05703 0.1132 C 0.0582 0.11783 0.05937 0.12223 0.06015 0.12709 C 0.06146 0.13542 0.06224 0.14375 0.06328 0.15209 C 0.0638 0.16505 0.0651 0.17801 0.06484 0.19098 C 0.06445 0.22176 0.06836 0.24607 0.05703 0.26598 C 0.05013 0.27848 0.04622 0.28125 0.03828 0.29098 C 0.0362 0.29375 0.03437 0.29746 0.03203 0.29931 C 0.0276 0.30301 0.02265 0.30487 0.01797 0.30764 L 0.01328 0.31065 C 0.00443 0.30857 -0.00508 0.31112 -0.01328 0.30487 C -0.03399 0.28936 -0.02214 0.28635 -0.03047 0.27153 C -0.03177 0.26922 -0.0336 0.26783 -0.03516 0.26598 C -0.03568 0.26227 -0.03581 0.25857 -0.03672 0.25487 C -0.03789 0.24908 -0.04037 0.24422 -0.04141 0.2382 C -0.04245 0.23195 -0.04245 0.22524 -0.04284 0.21875 C -0.04232 0.19769 -0.04453 0.11968 -0.03672 0.07987 C -0.0349 0.0713 -0.03229 0.06343 -0.03047 0.05487 C -0.02969 0.05139 -0.02995 0.04699 -0.02891 0.04375 C -0.02735 0.03936 -0.02487 0.03612 -0.02266 0.03264 C -0.01511 0.02107 -0.01367 0.02199 -0.00235 0.01598 C -0.00182 0.01574 -0.0013 0.01598 -0.00078 0.01598 L -0.00078 0.01598 " pathEditMode="relative" ptsTypes="AAAAAAAAAAAAAAAAAAAAAAAAAAA">
                                      <p:cBhvr>
                                        <p:cTn id="1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50" grpId="0" animBg="1"/>
      <p:bldP spid="50" grpId="1" animBg="1"/>
      <p:bldP spid="61" grpId="0" animBg="1"/>
      <p:bldP spid="61" grpId="1" animBg="1"/>
      <p:bldP spid="59" grpId="0"/>
      <p:bldP spid="67" grpId="0"/>
      <p:bldP spid="2" grpId="0" animBg="1"/>
      <p:bldP spid="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22" grpId="0" animBg="1"/>
      <p:bldP spid="22" grpId="1" animBg="1"/>
      <p:bldP spid="24" grpId="0" animBg="1"/>
      <p:bldP spid="24" grpId="1" animBg="1"/>
      <p:bldP spid="29" grpId="0"/>
      <p:bldP spid="39" grpId="0"/>
      <p:bldP spid="68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13488" y="1647350"/>
            <a:ext cx="26633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DẶN DÒ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Mèo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xám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THÁO VÁT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8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42617 -0.143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形 15">
            <a:extLst>
              <a:ext uri="{FF2B5EF4-FFF2-40B4-BE49-F238E27FC236}">
                <a16:creationId xmlns:a16="http://schemas.microsoft.com/office/drawing/2014/main" id="{A9A42E2C-BC7B-45CF-9CC7-EE5FDC7A1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5C2F2-68CA-4451-A2CF-44815C41B91F}"/>
              </a:ext>
            </a:extLst>
          </p:cNvPr>
          <p:cNvSpPr txBox="1"/>
          <p:nvPr/>
        </p:nvSpPr>
        <p:spPr>
          <a:xfrm>
            <a:off x="0" y="1143000"/>
            <a:ext cx="12192000" cy="39243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41896"/>
              </a:avLst>
            </a:prstTxWarp>
            <a:spAutoFit/>
          </a:bodyPr>
          <a:lstStyle/>
          <a:p>
            <a:r>
              <a:rPr lang="en-US" sz="7000" dirty="0">
                <a:solidFill>
                  <a:srgbClr val="002060"/>
                </a:solidFill>
                <a:latin typeface="#9Slide07 Brankovic" panose="02000000000000000000" pitchFamily="2" charset="0"/>
              </a:rPr>
              <a:t>AI THÔNG MINH HƠN CHÚNG TỚ?</a:t>
            </a:r>
          </a:p>
        </p:txBody>
      </p:sp>
      <p:pic>
        <p:nvPicPr>
          <p:cNvPr id="35" name="图形 34">
            <a:extLst>
              <a:ext uri="{FF2B5EF4-FFF2-40B4-BE49-F238E27FC236}">
                <a16:creationId xmlns:a16="http://schemas.microsoft.com/office/drawing/2014/main" id="{CCB9566B-372D-45A5-BBF4-3AEF1921F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0048" y="3497090"/>
            <a:ext cx="491711" cy="463220"/>
          </a:xfrm>
          <a:prstGeom prst="rect">
            <a:avLst/>
          </a:prstGeom>
        </p:spPr>
      </p:pic>
      <p:pic>
        <p:nvPicPr>
          <p:cNvPr id="36" name="图形 35">
            <a:extLst>
              <a:ext uri="{FF2B5EF4-FFF2-40B4-BE49-F238E27FC236}">
                <a16:creationId xmlns:a16="http://schemas.microsoft.com/office/drawing/2014/main" id="{33428802-D5E8-4FE7-8C97-340309954C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3633" y="2101135"/>
            <a:ext cx="491711" cy="463220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60CF4A30-E74A-4E26-A940-2DB1741B90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08892" y="2081833"/>
            <a:ext cx="491711" cy="463220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B306EBD4-337E-4534-AEC8-602E9BC7B2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01347" y="3460399"/>
            <a:ext cx="491711" cy="463220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B48D4C9C-2853-4394-A052-F57EC8BC096E}"/>
              </a:ext>
            </a:extLst>
          </p:cNvPr>
          <p:cNvSpPr/>
          <p:nvPr/>
        </p:nvSpPr>
        <p:spPr>
          <a:xfrm>
            <a:off x="3523918" y="2112674"/>
            <a:ext cx="24006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1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4CB7936-53FF-4131-B93E-99F53DCF4A12}"/>
              </a:ext>
            </a:extLst>
          </p:cNvPr>
          <p:cNvSpPr/>
          <p:nvPr/>
        </p:nvSpPr>
        <p:spPr>
          <a:xfrm>
            <a:off x="7195169" y="2101135"/>
            <a:ext cx="253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2 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E3E431C-EE5D-4C68-A92C-C60558829F52}"/>
              </a:ext>
            </a:extLst>
          </p:cNvPr>
          <p:cNvSpPr/>
          <p:nvPr/>
        </p:nvSpPr>
        <p:spPr>
          <a:xfrm>
            <a:off x="2570123" y="3478148"/>
            <a:ext cx="28591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3 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2885BEB-F9AB-4733-83C5-8D1C495E3485}"/>
              </a:ext>
            </a:extLst>
          </p:cNvPr>
          <p:cNvSpPr/>
          <p:nvPr/>
        </p:nvSpPr>
        <p:spPr>
          <a:xfrm>
            <a:off x="6660389" y="3442444"/>
            <a:ext cx="26169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4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F0038A-0F38-4420-817F-A18FC09E4E7F}"/>
              </a:ext>
            </a:extLst>
          </p:cNvPr>
          <p:cNvGrpSpPr/>
          <p:nvPr/>
        </p:nvGrpSpPr>
        <p:grpSpPr>
          <a:xfrm>
            <a:off x="181952" y="4610103"/>
            <a:ext cx="11866578" cy="2247897"/>
            <a:chOff x="181952" y="4610103"/>
            <a:chExt cx="11866578" cy="2247897"/>
          </a:xfrm>
        </p:grpSpPr>
        <p:pic>
          <p:nvPicPr>
            <p:cNvPr id="34" name="图形 6">
              <a:extLst>
                <a:ext uri="{FF2B5EF4-FFF2-40B4-BE49-F238E27FC236}">
                  <a16:creationId xmlns:a16="http://schemas.microsoft.com/office/drawing/2014/main" id="{05A8981F-FBB8-4CBF-8835-666FD2FC4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61469" y="4632140"/>
              <a:ext cx="2203818" cy="2203817"/>
            </a:xfrm>
            <a:prstGeom prst="rect">
              <a:avLst/>
            </a:prstGeom>
          </p:spPr>
        </p:pic>
        <p:pic>
          <p:nvPicPr>
            <p:cNvPr id="39" name="图形 7">
              <a:extLst>
                <a:ext uri="{FF2B5EF4-FFF2-40B4-BE49-F238E27FC236}">
                  <a16:creationId xmlns:a16="http://schemas.microsoft.com/office/drawing/2014/main" id="{5401F36A-96DC-4F9B-9D38-A387AD296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783726" y="4632142"/>
              <a:ext cx="1856931" cy="2225858"/>
            </a:xfrm>
            <a:prstGeom prst="rect">
              <a:avLst/>
            </a:prstGeom>
          </p:spPr>
        </p:pic>
        <p:pic>
          <p:nvPicPr>
            <p:cNvPr id="44" name="图形 8">
              <a:extLst>
                <a:ext uri="{FF2B5EF4-FFF2-40B4-BE49-F238E27FC236}">
                  <a16:creationId xmlns:a16="http://schemas.microsoft.com/office/drawing/2014/main" id="{9712DA21-88A9-48E7-8889-51EC19BF1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307511" y="4643158"/>
              <a:ext cx="1741019" cy="2203821"/>
            </a:xfrm>
            <a:prstGeom prst="rect">
              <a:avLst/>
            </a:prstGeom>
          </p:spPr>
        </p:pic>
        <p:pic>
          <p:nvPicPr>
            <p:cNvPr id="45" name="图形 9">
              <a:extLst>
                <a:ext uri="{FF2B5EF4-FFF2-40B4-BE49-F238E27FC236}">
                  <a16:creationId xmlns:a16="http://schemas.microsoft.com/office/drawing/2014/main" id="{9B8903A7-2EB2-42DD-A4C9-533F9A5A8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144766" y="4632140"/>
              <a:ext cx="1916346" cy="2225859"/>
            </a:xfrm>
            <a:prstGeom prst="rect">
              <a:avLst/>
            </a:prstGeom>
          </p:spPr>
        </p:pic>
        <p:pic>
          <p:nvPicPr>
            <p:cNvPr id="46" name="图形 10">
              <a:extLst>
                <a:ext uri="{FF2B5EF4-FFF2-40B4-BE49-F238E27FC236}">
                  <a16:creationId xmlns:a16="http://schemas.microsoft.com/office/drawing/2014/main" id="{7DEED2E8-2118-49C7-9B75-786F3A664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81952" y="4610103"/>
              <a:ext cx="1636337" cy="224789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C678B3C-C143-4845-9E8A-F9D432F113FB}"/>
              </a:ext>
            </a:extLst>
          </p:cNvPr>
          <p:cNvSpPr txBox="1"/>
          <p:nvPr/>
        </p:nvSpPr>
        <p:spPr>
          <a:xfrm>
            <a:off x="8316686" y="-7342591"/>
            <a:ext cx="95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9F9F"/>
                </a:solidFill>
                <a:latin typeface="#9Slide07 Brankovic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13488" y="1647350"/>
            <a:ext cx="26633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4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Mèo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xám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NHẠY BÉN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32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42617 -0.143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856586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407344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496176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6848292" y="1628108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0E5681-BB54-419B-B8F2-1208ACD39829}"/>
              </a:ext>
            </a:extLst>
          </p:cNvPr>
          <p:cNvSpPr txBox="1"/>
          <p:nvPr/>
        </p:nvSpPr>
        <p:spPr>
          <a:xfrm>
            <a:off x="639051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>
            <a:off x="550219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/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/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/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73E2333D-95B3-467C-8888-645AF8327C24}"/>
              </a:ext>
            </a:extLst>
          </p:cNvPr>
          <p:cNvSpPr txBox="1"/>
          <p:nvPr/>
        </p:nvSpPr>
        <p:spPr>
          <a:xfrm>
            <a:off x="496176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5EF0E39-831E-4EF4-A549-D547EFFD9E7C}"/>
              </a:ext>
            </a:extLst>
          </p:cNvPr>
          <p:cNvSpPr txBox="1"/>
          <p:nvPr/>
        </p:nvSpPr>
        <p:spPr>
          <a:xfrm>
            <a:off x="639051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A5035F6-1740-4B05-B24F-7FB227C5C669}"/>
              </a:ext>
            </a:extLst>
          </p:cNvPr>
          <p:cNvSpPr txBox="1"/>
          <p:nvPr/>
        </p:nvSpPr>
        <p:spPr>
          <a:xfrm>
            <a:off x="3096760" y="42367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形 8">
            <a:extLst>
              <a:ext uri="{FF2B5EF4-FFF2-40B4-BE49-F238E27FC236}">
                <a16:creationId xmlns:a16="http://schemas.microsoft.com/office/drawing/2014/main" id="{EACB6496-4CCF-419E-953D-EBA2D67BBA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1536 0.29653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8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10899 0.29144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22526 0.2882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14" grpId="2" animBg="1"/>
      <p:bldP spid="29" grpId="0"/>
      <p:bldP spid="40" grpId="0"/>
      <p:bldP spid="50" grpId="0" animBg="1"/>
      <p:bldP spid="50" grpId="1" animBg="1"/>
      <p:bldP spid="50" grpId="2" animBg="1"/>
      <p:bldP spid="60" grpId="0"/>
      <p:bldP spid="61" grpId="0" animBg="1"/>
      <p:bldP spid="61" grpId="1" animBg="1"/>
      <p:bldP spid="61" grpId="2" animBg="1"/>
      <p:bldP spid="39" grpId="0"/>
      <p:bldP spid="59" grpId="0"/>
      <p:bldP spid="67" grpId="0"/>
      <p:bldP spid="67" grpId="1"/>
      <p:bldP spid="68" grpId="0"/>
      <p:bldP spid="68" grpId="1"/>
      <p:bldP spid="69" grpId="0"/>
      <p:bldP spid="69" grpId="1"/>
      <p:bldP spid="70" grpId="0"/>
      <p:bldP spid="71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856586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 flipV="1">
            <a:off x="3749592" y="2623916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362450" y="684571"/>
                <a:ext cx="716974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450" y="684571"/>
                <a:ext cx="716974" cy="2000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52269" y="139802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 flipV="1">
            <a:off x="10486843" y="2628898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0E5681-BB54-419B-B8F2-1208ACD39829}"/>
              </a:ext>
            </a:extLst>
          </p:cNvPr>
          <p:cNvSpPr txBox="1"/>
          <p:nvPr/>
        </p:nvSpPr>
        <p:spPr>
          <a:xfrm>
            <a:off x="6123819" y="139802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 flipV="1">
            <a:off x="7102392" y="2642966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371470" y="677812"/>
                <a:ext cx="848480" cy="199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470" y="677812"/>
                <a:ext cx="848480" cy="19938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665521"/>
                <a:ext cx="716974" cy="202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665521"/>
                <a:ext cx="716974" cy="20211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B1C140-829C-4E4C-8C9E-81EC940FF8B9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B1C140-829C-4E4C-8C9E-81EC940FF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F2D4AB-4AEF-4390-B110-B8215854FEC0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F2D4AB-4AEF-4390-B110-B8215854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2E36BA9-9A17-4A0A-89C1-6B89713F9714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5824D2-663E-4178-90E2-4B8E75A2FB2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5824D2-663E-4178-90E2-4B8E75A2F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AFC1ED1-0565-47E8-9DD5-7859E1030377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F41067-3DC3-49A5-B19A-6F36D9F6F690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64F9A1-C035-492B-BA88-C3ABF998CE85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E6A31F-C6F4-492F-8F83-ACEC80330378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7770D-D373-425B-B271-6EB642C514CB}"/>
                  </a:ext>
                </a:extLst>
              </p:cNvPr>
              <p:cNvSpPr txBox="1"/>
              <p:nvPr/>
            </p:nvSpPr>
            <p:spPr>
              <a:xfrm>
                <a:off x="4649681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7770D-D373-425B-B271-6EB642C51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81" y="2291493"/>
                <a:ext cx="905630" cy="16703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26A119-8F1C-4F79-83D0-80E6F4F92BFB}"/>
                  </a:ext>
                </a:extLst>
              </p:cNvPr>
              <p:cNvSpPr txBox="1"/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26A119-8F1C-4F79-83D0-80E6F4F92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blipFill>
                <a:blip r:embed="rId17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2B19BD-7107-4838-9A31-17E20AD4249E}"/>
              </a:ext>
            </a:extLst>
          </p:cNvPr>
          <p:cNvSpPr txBox="1"/>
          <p:nvPr/>
        </p:nvSpPr>
        <p:spPr>
          <a:xfrm>
            <a:off x="5288611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B36F43-B19F-49E9-B81D-3E3811A264C0}"/>
                  </a:ext>
                </a:extLst>
              </p:cNvPr>
              <p:cNvSpPr txBox="1"/>
              <p:nvPr/>
            </p:nvSpPr>
            <p:spPr>
              <a:xfrm>
                <a:off x="5460061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B36F43-B19F-49E9-B81D-3E3811A2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061" y="2291493"/>
                <a:ext cx="1524000" cy="1670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B73D599-D608-4F3B-92DC-AB7ACF21155A}"/>
              </a:ext>
            </a:extLst>
          </p:cNvPr>
          <p:cNvSpPr txBox="1"/>
          <p:nvPr/>
        </p:nvSpPr>
        <p:spPr>
          <a:xfrm>
            <a:off x="6707080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D5C761-C750-4EC0-89CB-2781F937BDFD}"/>
              </a:ext>
            </a:extLst>
          </p:cNvPr>
          <p:cNvSpPr txBox="1"/>
          <p:nvPr/>
        </p:nvSpPr>
        <p:spPr>
          <a:xfrm>
            <a:off x="6078430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BE1DC9-8B75-4FC2-B3E3-DAFF48FCDC5B}"/>
              </a:ext>
            </a:extLst>
          </p:cNvPr>
          <p:cNvSpPr txBox="1"/>
          <p:nvPr/>
        </p:nvSpPr>
        <p:spPr>
          <a:xfrm>
            <a:off x="6078430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55DFA6-00EA-4001-8EA6-AE8BB0431C45}"/>
              </a:ext>
            </a:extLst>
          </p:cNvPr>
          <p:cNvSpPr txBox="1"/>
          <p:nvPr/>
        </p:nvSpPr>
        <p:spPr>
          <a:xfrm>
            <a:off x="4456556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DF4366-AC4C-4CA6-A8DD-34CE9D173332}"/>
                  </a:ext>
                </a:extLst>
              </p:cNvPr>
              <p:cNvSpPr txBox="1"/>
              <p:nvPr/>
            </p:nvSpPr>
            <p:spPr>
              <a:xfrm>
                <a:off x="8056558" y="2291493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DF4366-AC4C-4CA6-A8DD-34CE9D173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558" y="2291493"/>
                <a:ext cx="905630" cy="16534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23E222-3502-464B-9008-2CD52BC5B55E}"/>
                  </a:ext>
                </a:extLst>
              </p:cNvPr>
              <p:cNvSpPr txBox="1"/>
              <p:nvPr/>
            </p:nvSpPr>
            <p:spPr>
              <a:xfrm>
                <a:off x="10385956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23E222-3502-464B-9008-2CD52BC5B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56" y="2296475"/>
                <a:ext cx="571500" cy="1670394"/>
              </a:xfrm>
              <a:prstGeom prst="rect">
                <a:avLst/>
              </a:prstGeom>
              <a:blipFill>
                <a:blip r:embed="rId20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404FA18-1ED2-4358-BF08-3EB3786380C1}"/>
              </a:ext>
            </a:extLst>
          </p:cNvPr>
          <p:cNvSpPr txBox="1"/>
          <p:nvPr/>
        </p:nvSpPr>
        <p:spPr>
          <a:xfrm>
            <a:off x="8695488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52EA74-50DA-4E18-A044-900F80C099FC}"/>
                  </a:ext>
                </a:extLst>
              </p:cNvPr>
              <p:cNvSpPr txBox="1"/>
              <p:nvPr/>
            </p:nvSpPr>
            <p:spPr>
              <a:xfrm>
                <a:off x="8866938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52EA74-50DA-4E18-A044-900F80C0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38" y="2291493"/>
                <a:ext cx="1524000" cy="16703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721B271-8238-449F-B422-0F90C7DBB1C0}"/>
              </a:ext>
            </a:extLst>
          </p:cNvPr>
          <p:cNvSpPr txBox="1"/>
          <p:nvPr/>
        </p:nvSpPr>
        <p:spPr>
          <a:xfrm>
            <a:off x="10113957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2E711B-1E05-4D60-BAA1-730286FEE80D}"/>
              </a:ext>
            </a:extLst>
          </p:cNvPr>
          <p:cNvSpPr txBox="1"/>
          <p:nvPr/>
        </p:nvSpPr>
        <p:spPr>
          <a:xfrm>
            <a:off x="9485307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F4ED5B-DBEC-4E56-A398-61640E159929}"/>
              </a:ext>
            </a:extLst>
          </p:cNvPr>
          <p:cNvSpPr txBox="1"/>
          <p:nvPr/>
        </p:nvSpPr>
        <p:spPr>
          <a:xfrm>
            <a:off x="9485307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99F700-25FB-4997-A112-F4C6CF00AE9F}"/>
              </a:ext>
            </a:extLst>
          </p:cNvPr>
          <p:cNvSpPr txBox="1"/>
          <p:nvPr/>
        </p:nvSpPr>
        <p:spPr>
          <a:xfrm>
            <a:off x="7863433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8FFD7E-B081-4074-BA93-9E344738F528}"/>
              </a:ext>
            </a:extLst>
          </p:cNvPr>
          <p:cNvSpPr txBox="1"/>
          <p:nvPr/>
        </p:nvSpPr>
        <p:spPr>
          <a:xfrm>
            <a:off x="2245860" y="44526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FB6208-BD12-4904-A191-BAC102A782A4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FB6208-BD12-4904-A191-BAC102A78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9E1EBCD-74AB-42A2-BA5C-E19C6A35B26C}"/>
              </a:ext>
            </a:extLst>
          </p:cNvPr>
          <p:cNvSpPr txBox="1"/>
          <p:nvPr/>
        </p:nvSpPr>
        <p:spPr>
          <a:xfrm>
            <a:off x="346534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329F95-412A-477D-9241-E558C97C4151}"/>
                  </a:ext>
                </a:extLst>
              </p:cNvPr>
              <p:cNvSpPr txBox="1"/>
              <p:nvPr/>
            </p:nvSpPr>
            <p:spPr>
              <a:xfrm>
                <a:off x="10385956" y="2299650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329F95-412A-477D-9241-E558C97C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56" y="2299650"/>
                <a:ext cx="571500" cy="1670394"/>
              </a:xfrm>
              <a:prstGeom prst="rect">
                <a:avLst/>
              </a:prstGeom>
              <a:blipFill>
                <a:blip r:embed="rId22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436EE71-A1CE-4235-A89E-0A3C32620513}"/>
              </a:ext>
            </a:extLst>
          </p:cNvPr>
          <p:cNvSpPr txBox="1"/>
          <p:nvPr/>
        </p:nvSpPr>
        <p:spPr>
          <a:xfrm>
            <a:off x="45892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0A3599-35C8-4087-9573-6907AD4A6006}"/>
                  </a:ext>
                </a:extLst>
              </p:cNvPr>
              <p:cNvSpPr txBox="1"/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0A3599-35C8-4087-9573-6907AD4A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blipFill>
                <a:blip r:embed="rId17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CFE359FD-EB8F-4E9D-9838-1E25A240D243}"/>
              </a:ext>
            </a:extLst>
          </p:cNvPr>
          <p:cNvSpPr txBox="1"/>
          <p:nvPr/>
        </p:nvSpPr>
        <p:spPr>
          <a:xfrm>
            <a:off x="5979660" y="44526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6F92F1-F47B-4D71-BDF7-11E68385D35D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6F92F1-F47B-4D71-BDF7-11E68385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B18611E2-F1C4-47A9-8C03-E63264389857}"/>
              </a:ext>
            </a:extLst>
          </p:cNvPr>
          <p:cNvSpPr txBox="1"/>
          <p:nvPr/>
        </p:nvSpPr>
        <p:spPr>
          <a:xfrm>
            <a:off x="72943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67BEB5-E027-4B93-ACB0-D6865F0DFDE2}"/>
              </a:ext>
            </a:extLst>
          </p:cNvPr>
          <p:cNvSpPr txBox="1"/>
          <p:nvPr/>
        </p:nvSpPr>
        <p:spPr>
          <a:xfrm>
            <a:off x="83611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126D0-BC03-4ACF-B34E-F817BD1CDC74}"/>
                  </a:ext>
                </a:extLst>
              </p:cNvPr>
              <p:cNvSpPr txBox="1"/>
              <p:nvPr/>
            </p:nvSpPr>
            <p:spPr>
              <a:xfrm>
                <a:off x="4643331" y="229784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126D0-BC03-4ACF-B34E-F817BD1CD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331" y="2297843"/>
                <a:ext cx="905630" cy="167039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D2445E-3EBE-44E2-A3ED-E8987F379C50}"/>
                  </a:ext>
                </a:extLst>
              </p:cNvPr>
              <p:cNvSpPr txBox="1"/>
              <p:nvPr/>
            </p:nvSpPr>
            <p:spPr>
              <a:xfrm>
                <a:off x="8220606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D2445E-3EBE-44E2-A3ED-E8987F379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606" y="2296475"/>
                <a:ext cx="571500" cy="167039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图形 8">
            <a:extLst>
              <a:ext uri="{FF2B5EF4-FFF2-40B4-BE49-F238E27FC236}">
                <a16:creationId xmlns:a16="http://schemas.microsoft.com/office/drawing/2014/main" id="{81B1996A-A3E1-449E-AB3D-583D20FFAA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6718 0.21481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5388 0.21689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16666 0.21736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428 0.21851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04245 0.21736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31745 0.21366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40" grpId="0"/>
      <p:bldP spid="50" grpId="0" animBg="1"/>
      <p:bldP spid="50" grpId="1" animBg="1"/>
      <p:bldP spid="60" grpId="0"/>
      <p:bldP spid="61" grpId="0" animBg="1"/>
      <p:bldP spid="61" grpId="1" animBg="1"/>
      <p:bldP spid="39" grpId="0"/>
      <p:bldP spid="59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5" grpId="1"/>
      <p:bldP spid="46" grpId="0"/>
      <p:bldP spid="47" grpId="0"/>
      <p:bldP spid="47" grpId="1"/>
      <p:bldP spid="48" grpId="0"/>
      <p:bldP spid="49" grpId="0"/>
      <p:bldP spid="49" grpId="1"/>
      <p:bldP spid="51" grpId="0"/>
      <p:bldP spid="52" grpId="0"/>
      <p:bldP spid="52" grpId="1"/>
      <p:bldP spid="53" grpId="0"/>
      <p:bldP spid="54" grpId="0"/>
      <p:bldP spid="56" grpId="0"/>
      <p:bldP spid="56" grpId="1"/>
      <p:bldP spid="57" grpId="0"/>
      <p:bldP spid="5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2" name="矩形 25">
            <a:extLst>
              <a:ext uri="{FF2B5EF4-FFF2-40B4-BE49-F238E27FC236}">
                <a16:creationId xmlns:a16="http://schemas.microsoft.com/office/drawing/2014/main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47176" y="1770250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6717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349078" y="13243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THỎ TRẮNG</a:t>
            </a: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LÉM LỈNH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67138" y="1647350"/>
            <a:ext cx="24001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1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40938 -0.1638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71B2BDA-AAAA-46E0-81EB-3FBA0D4524F6}"/>
              </a:ext>
            </a:extLst>
          </p:cNvPr>
          <p:cNvGrpSpPr/>
          <p:nvPr/>
        </p:nvGrpSpPr>
        <p:grpSpPr>
          <a:xfrm>
            <a:off x="2764064" y="-4494364"/>
            <a:ext cx="7474857" cy="5263621"/>
            <a:chOff x="2859314" y="687236"/>
            <a:chExt cx="7474857" cy="52636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81A735-D0AC-4711-8EF0-D4FAF2395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167" b="38500" l="53667" r="99167">
                          <a14:foregroundMark x1="53667" y1="19250" x2="56583" y2="31083"/>
                          <a14:foregroundMark x1="99167" y1="17500" x2="99167" y2="1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5" t="11217" r="12328" b="58313"/>
            <a:stretch/>
          </p:blipFill>
          <p:spPr>
            <a:xfrm>
              <a:off x="2859314" y="687236"/>
              <a:ext cx="7474857" cy="526362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E9CB85-B134-4433-90CC-1689BD789D70}"/>
                </a:ext>
              </a:extLst>
            </p:cNvPr>
            <p:cNvSpPr txBox="1"/>
            <p:nvPr/>
          </p:nvSpPr>
          <p:spPr>
            <a:xfrm>
              <a:off x="4034971" y="2002972"/>
              <a:ext cx="4064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có cùng mẫu số, phân số nào có tử số lớn hơn thì phân số đó lớn hơn và ngược lại.</a:t>
              </a:r>
            </a:p>
            <a:p>
              <a:pPr algn="just"/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806313" y="1660422"/>
            <a:ext cx="1104138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7" y="1660422"/>
            <a:ext cx="1104138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9307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794" y="265471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499904" y="35396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904" y="353962"/>
                <a:ext cx="2791580" cy="51344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51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3.125E-6 0.774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377 -0.406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900327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628519" y="1569475"/>
            <a:ext cx="144886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blipFill>
                <a:blip r:embed="rId15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6695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320" y="3116212"/>
                <a:ext cx="1724780" cy="26943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4305300" y="4160275"/>
            <a:ext cx="46703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blipFill>
                <a:blip r:embed="rId17"/>
                <a:stretch>
                  <a:fillRect r="-2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671436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5799969" y="36078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5799969" y="46746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485901" y="4084075"/>
            <a:ext cx="173355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001001" y="4179325"/>
            <a:ext cx="83819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93381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50822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505303C-E610-45BA-A4FD-EC15FB5643C0}"/>
              </a:ext>
            </a:extLst>
          </p:cNvPr>
          <p:cNvGrpSpPr/>
          <p:nvPr/>
        </p:nvGrpSpPr>
        <p:grpSpPr>
          <a:xfrm>
            <a:off x="1238863" y="1533831"/>
            <a:ext cx="2477729" cy="2005781"/>
            <a:chOff x="1238863" y="1533831"/>
            <a:chExt cx="2477729" cy="20057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2459446-7841-4625-AFE5-A07E9B1B8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32554A-8092-4EB3-96F9-9AA09F35EBBF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0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104 -0.548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7946736" y="3364665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265496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2297062"/>
                <a:ext cx="90563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498436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2302044"/>
                <a:ext cx="571500" cy="1670394"/>
              </a:xfrm>
              <a:prstGeom prst="rect">
                <a:avLst/>
              </a:prstGeom>
              <a:blipFill>
                <a:blip r:embed="rId16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32938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47123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406964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406964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5412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7338355" y="3641529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8708464" y="3627461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9254737" y="335059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9186202" y="2944176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202" y="2944176"/>
                <a:ext cx="579413" cy="1650388"/>
              </a:xfrm>
              <a:prstGeom prst="rect">
                <a:avLst/>
              </a:prstGeom>
              <a:blipFill>
                <a:blip r:embed="rId19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2654962" y="387264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3872643"/>
                <a:ext cx="90563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4984360" y="387762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3877625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8EBF4DD-F4FD-4FA9-AD07-150A46B0719D}"/>
              </a:ext>
            </a:extLst>
          </p:cNvPr>
          <p:cNvSpPr txBox="1"/>
          <p:nvPr/>
        </p:nvSpPr>
        <p:spPr>
          <a:xfrm>
            <a:off x="3293892" y="453570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7DE560-A24B-4D79-BE37-AEA80A2E51C2}"/>
              </a:ext>
            </a:extLst>
          </p:cNvPr>
          <p:cNvSpPr txBox="1"/>
          <p:nvPr/>
        </p:nvSpPr>
        <p:spPr>
          <a:xfrm>
            <a:off x="4712361" y="454977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61806-A5F6-4FF4-BC92-97E9AD240160}"/>
              </a:ext>
            </a:extLst>
          </p:cNvPr>
          <p:cNvSpPr txBox="1"/>
          <p:nvPr/>
        </p:nvSpPr>
        <p:spPr>
          <a:xfrm>
            <a:off x="4083711" y="42168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9BC2D8-0B64-4C84-A9B1-BD7EC5DFC445}"/>
              </a:ext>
            </a:extLst>
          </p:cNvPr>
          <p:cNvSpPr txBox="1"/>
          <p:nvPr/>
        </p:nvSpPr>
        <p:spPr>
          <a:xfrm>
            <a:off x="4083711" y="48645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204B517-84EF-499E-8AED-6B2C19418F00}"/>
              </a:ext>
            </a:extLst>
          </p:cNvPr>
          <p:cNvSpPr/>
          <p:nvPr/>
        </p:nvSpPr>
        <p:spPr>
          <a:xfrm>
            <a:off x="6597748" y="2729133"/>
            <a:ext cx="407963" cy="25462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511905-EC47-4287-B9D5-B2768DBD2456}"/>
              </a:ext>
            </a:extLst>
          </p:cNvPr>
          <p:cNvGrpSpPr/>
          <p:nvPr/>
        </p:nvGrpSpPr>
        <p:grpSpPr>
          <a:xfrm>
            <a:off x="7167715" y="855405"/>
            <a:ext cx="2477729" cy="2005781"/>
            <a:chOff x="1238863" y="1533831"/>
            <a:chExt cx="2477729" cy="200578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C65DE92-D165-4E4C-B26D-4CEACC449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DD0380-B695-42FE-A79C-9F654714D404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0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900327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628519" y="1569475"/>
            <a:ext cx="144886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blipFill>
                <a:blip r:embed="rId15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6835997" y="3074009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997" y="3074009"/>
                <a:ext cx="1724780" cy="26943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4305300" y="4160275"/>
            <a:ext cx="46703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blipFill>
                <a:blip r:embed="rId17"/>
                <a:stretch>
                  <a:fillRect r="-2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6714369" y="4151189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5799969" y="36078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5799969" y="46746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485901" y="4084075"/>
            <a:ext cx="173355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296423" y="4165257"/>
            <a:ext cx="83819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93381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50822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FD6B9-8AFB-4720-A92D-7753E6D2DDE2}"/>
              </a:ext>
            </a:extLst>
          </p:cNvPr>
          <p:cNvGrpSpPr/>
          <p:nvPr/>
        </p:nvGrpSpPr>
        <p:grpSpPr>
          <a:xfrm>
            <a:off x="1238863" y="1533831"/>
            <a:ext cx="2477729" cy="2005781"/>
            <a:chOff x="1238863" y="1533831"/>
            <a:chExt cx="2477729" cy="200578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1838C5E-D8A6-4F92-977D-7E8646ECF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BDDAEE-FBD2-4AC1-BBF4-4EC14C0FB84D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3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104 -0.548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67138" y="1647350"/>
            <a:ext cx="24001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2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Sư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tử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khôn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ngoan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9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21784 -0.1666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1994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1994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9271171" y="298034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9817444" y="270348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748909" y="2297062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909" y="2297062"/>
                <a:ext cx="579413" cy="1650388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6484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6490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7057000" y="4766944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6490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312A31-ED00-4068-BEAC-A9C0AE6389CB}"/>
              </a:ext>
            </a:extLst>
          </p:cNvPr>
          <p:cNvGrpSpPr/>
          <p:nvPr/>
        </p:nvGrpSpPr>
        <p:grpSpPr>
          <a:xfrm>
            <a:off x="6739777" y="1004967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8FCDF76-982D-4EE3-8B5F-527B8D786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168C0C-4916-48C6-B907-FA544EF9E82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8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754</Words>
  <Application>Microsoft Office PowerPoint</Application>
  <PresentationFormat>Widescreen</PresentationFormat>
  <Paragraphs>367</Paragraphs>
  <Slides>23</Slides>
  <Notes>23</Notes>
  <HiddenSlides>7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#9Slide06 American Forkball Ero</vt:lpstr>
      <vt:lpstr>Cambria Math</vt:lpstr>
      <vt:lpstr>#9Slide03 BoosterNextFYBlack</vt:lpstr>
      <vt:lpstr>#9Slide07 IcielBC Cubano Normal</vt:lpstr>
      <vt:lpstr>Calibri</vt:lpstr>
      <vt:lpstr>等线</vt:lpstr>
      <vt:lpstr>#9Slide07 Brankovic</vt:lpstr>
      <vt:lpstr>Times New Roman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KTUTS</dc:creator>
  <cp:keywords>Hana</cp:keywords>
  <cp:lastModifiedBy>PHAN HOÀNG PHƯỚC HẠNH</cp:lastModifiedBy>
  <cp:revision>42</cp:revision>
  <dcterms:created xsi:type="dcterms:W3CDTF">2018-12-04T09:04:14Z</dcterms:created>
  <dcterms:modified xsi:type="dcterms:W3CDTF">2022-01-23T21:04:50Z</dcterms:modified>
  <cp:version>U04</cp:version>
</cp:coreProperties>
</file>