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2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ink/ink3.xml" ContentType="application/inkml+xml"/>
  <Override PartName="/ppt/tags/tag16.xml" ContentType="application/vnd.openxmlformats-officedocument.presentationml.tags+xml"/>
  <Override PartName="/ppt/ink/ink4.xml" ContentType="application/inkml+xml"/>
  <Override PartName="/ppt/tags/tag17.xml" ContentType="application/vnd.openxmlformats-officedocument.presentationml.tags+xml"/>
  <Override PartName="/ppt/ink/ink5.xml" ContentType="application/inkml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</p:sldMasterIdLst>
  <p:notesMasterIdLst>
    <p:notesMasterId r:id="rId33"/>
  </p:notesMasterIdLst>
  <p:sldIdLst>
    <p:sldId id="276" r:id="rId3"/>
    <p:sldId id="256" r:id="rId4"/>
    <p:sldId id="279" r:id="rId5"/>
    <p:sldId id="278" r:id="rId6"/>
    <p:sldId id="269" r:id="rId7"/>
    <p:sldId id="259" r:id="rId8"/>
    <p:sldId id="297" r:id="rId9"/>
    <p:sldId id="271" r:id="rId10"/>
    <p:sldId id="280" r:id="rId11"/>
    <p:sldId id="281" r:id="rId12"/>
    <p:sldId id="282" r:id="rId13"/>
    <p:sldId id="283" r:id="rId14"/>
    <p:sldId id="285" r:id="rId15"/>
    <p:sldId id="268" r:id="rId16"/>
    <p:sldId id="286" r:id="rId17"/>
    <p:sldId id="299" r:id="rId18"/>
    <p:sldId id="270" r:id="rId19"/>
    <p:sldId id="287" r:id="rId20"/>
    <p:sldId id="300" r:id="rId21"/>
    <p:sldId id="298" r:id="rId22"/>
    <p:sldId id="293" r:id="rId23"/>
    <p:sldId id="258" r:id="rId24"/>
    <p:sldId id="291" r:id="rId25"/>
    <p:sldId id="290" r:id="rId26"/>
    <p:sldId id="288" r:id="rId27"/>
    <p:sldId id="294" r:id="rId28"/>
    <p:sldId id="295" r:id="rId29"/>
    <p:sldId id="296" r:id="rId30"/>
    <p:sldId id="274" r:id="rId31"/>
    <p:sldId id="292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71"/>
    <a:srgbClr val="E78DB1"/>
    <a:srgbClr val="DD6193"/>
    <a:srgbClr val="F5CFDE"/>
    <a:srgbClr val="AFE7DE"/>
    <a:srgbClr val="66D1BE"/>
    <a:srgbClr val="FFD5AB"/>
    <a:srgbClr val="46BDA9"/>
    <a:srgbClr val="23807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77" autoAdjust="0"/>
    <p:restoredTop sz="79456" autoAdjust="0"/>
  </p:normalViewPr>
  <p:slideViewPr>
    <p:cSldViewPr snapToGrid="0">
      <p:cViewPr varScale="1">
        <p:scale>
          <a:sx n="70" d="100"/>
          <a:sy n="70" d="100"/>
        </p:scale>
        <p:origin x="294" y="-23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12" Type="http://schemas.openxmlformats.org/officeDocument/2006/relationships/image" Target="../media/image45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11" Type="http://schemas.openxmlformats.org/officeDocument/2006/relationships/image" Target="../media/image44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Relationship Id="rId14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05:29:37.984"/>
    </inkml:context>
    <inkml:brush xml:id="br0">
      <inkml:brushProperty name="width" value="0.1" units="cm"/>
      <inkml:brushProperty name="height" value="0.1" units="cm"/>
      <inkml:brushProperty name="color" value="#663300"/>
    </inkml:brush>
  </inkml:definitions>
  <inkml:trace contextRef="#ctx0" brushRef="#br0">16 2311 24575,'-1'0'0,"1"0"0,-1 0 0,1 0 0,-1 0 0,0 0 0,1 0 0,-1 0 0,1 0 0,-1 0 0,1-1 0,-1 1 0,1 0 0,-1 0 0,1-1 0,-1 1 0,1 0 0,-1-1 0,1 1 0,-1-1 0,1 1 0,0-1 0,-1 1 0,1-1 0,0 1 0,-1-1 0,1 0 0,-2-19 0,12-21 0,-10 39 0,10-23 0,1 0 0,1 0 0,18-26 0,19-40 0,-19 28 0,39-62 0,5-5 0,-39 65 0,67-95 0,-97 154 0,24-33 0,2 0 0,2 2 0,42-37 0,-59 58 0,0 0 0,0-2 0,20-29 0,-24 28 0,2 2 0,0 0 0,1 0 0,20-16 0,21-8 0,67-37 0,-62 42 0,57-47 0,113-89 0,-224 168 0,0-1 0,1 1 0,0 0 0,0 1 0,15-4 0,-22 6 0,1 1 0,-1-1 0,1 1 0,0 0 0,-1-1 0,1 1 0,0 0 0,-1 0 0,1 0 0,0 1 0,-1-1 0,1 0 0,0 1 0,-1-1 0,1 1 0,0-1 0,-1 1 0,1 0 0,-1 0 0,0 0 0,1 0 0,-1 0 0,0 0 0,1 0 0,-1 0 0,0 0 0,0 1 0,0-1 0,0 0 0,0 1 0,0-1 0,0 1 0,0-1 0,-1 1 0,1 0 0,0 3 0,0 0 0,0 1 0,0-1 0,-1 1 0,0 0 0,0 0 0,0-1 0,-1 1 0,0 0 0,0-1 0,-2 8 0,-4 7 0,-12 28 0,-28 46 0,-115 173 0,7-38 0,72-92 0,52-88 0,-51 63 0,-11 17 0,27-25 0,5 3 0,-49 120 0,47-52 0,11-30 0,46-129 0,1 0 0,1 1 0,1 0 0,0-1 0,-1 27 0,6 89 0,0-60 0,-1-13 0,-2 97 0,-2-138 0,-1-1 0,0 0 0,-1 1 0,-1-1 0,-8 17 0,-7 23 0,-31 84 0,51-138 0,0-1 0,0 0 0,1 0 0,-1 0 0,1 1 0,0-1 0,-1 0 0,1 1 0,0-1 0,0 0 0,1 1 0,-1-1 0,0 0 0,1 0 0,-1 1 0,1-1 0,0 0 0,0 0 0,0 0 0,0 0 0,0 0 0,0 0 0,2 3 0,-1-4 0,0 1 0,0-1 0,0 0 0,0 0 0,0 0 0,0 0 0,0-1 0,0 1 0,0 0 0,0-1 0,1 0 0,-1 1 0,0-1 0,0 0 0,0 0 0,0 0 0,1-1 0,-1 1 0,0 0 0,0-1 0,0 0 0,0 1 0,0-1 0,4-2 0,12-7 0,-1-1 0,0 0 0,-1-1 0,0-1 0,24-25 0,-16 15 0,69-71 0,126-166 0,-33-19 0,-84 117 0,-60 99 0,134-215 0,-138 208 0,180-303 0,-119 221 0,269-388 0,-124 183 0,-67 93 0,-76 129 0,28-41 0,-114 153 0,32-38 0,-40 54 0,-1 0 0,1 1 0,1 0 0,-1 0 0,1 1 0,0 0 0,0 0 0,15-6 0,-21 10 0,0 0 0,1 0 0,-1 1 0,1-1 0,-1 1 0,0-1 0,1 1 0,-1 0 0,1 0 0,-1 0 0,1 1 0,-1-1 0,0 0 0,1 1 0,-1 0 0,0-1 0,1 1 0,-1 0 0,2 2 0,-1-1 0,0 0 0,0 0 0,-1 1 0,1-1 0,-1 1 0,0 0 0,0 0 0,0 0 0,0 0 0,0 0 0,2 7 0,1 5 0,-1 0 0,0 1 0,-1 0 0,2 30 0,-4 387 0,-5-385 0,-2 0 0,-2-1 0,-21 74 0,-58 133 0,86-252 0,-44 111 0,-4-2 0,-126 204 0,-154 234 0,202-338 0,-51 92 0,152-255 0,-72 154 0,84-167 0,1 1 0,2 0 0,-14 74 0,2 74 0,-1 317 0,23-395 0,5 114 0,-4-215 0,0 0 0,1 0 0,0 0 0,0 0 0,0-1 0,1 1 0,-1 0 0,1-1 0,0 1 0,0-1 0,1 0 0,-1 0 0,1 0 0,0 0 0,0 0 0,0 0 0,0-1 0,6 5 0,-3-4 0,0-1 0,1 1 0,-1-1 0,1 0 0,0 0 0,0-1 0,0 0 0,0 0 0,0-1 0,0 0 0,8 0 0,13 1 0,-1-1 0,1-1 0,0-2 0,-1-1 0,0-1 0,1-1 0,48-17 0,-27 0 0,0-2 0,-2-2 0,0-2 0,42-35 0,-17 5 0,102-107 0,15-45 0,-138 147 0,63-104 0,77-159 0,-21-13 0,13-128 0,-21-11 0,-4 8 0,-122 379 0,79-149 0,69-70 0,-84 146 0,128-209 0,-209 341 0,1 0 0,1 1 0,1 1 0,45-45 0,-63 71 0,1 0 0,0 0 0,0 0 0,0 0 0,8-3 0,-12 6 0,0 1 0,0-1 0,1 1 0,-1 0 0,0-1 0,1 1 0,-1 0 0,0 0 0,1-1 0,-1 1 0,0 0 0,1 1 0,-1-1 0,0 0 0,1 0 0,-1 1 0,0-1 0,1 0 0,-1 1 0,0-1 0,0 1 0,0 0 0,1-1 0,-1 1 0,0 0 0,0 0 0,0 0 0,0 0 0,0 0 0,1 2 0,3 5 0,0 0 0,-1 0 0,0 1 0,0-1 0,-1 1 0,0 0 0,-1 0 0,3 17 0,6 81 0,-10-92 0,1 489 0,-6-417 0,-3-1 0,-4 0 0,-21 86 0,-7-28 0,-7-2 0,-106 234 0,-3-10 0,21-43 0,89-214 0,4 2 0,5 2 0,-26 139 0,51-189 0,3 1 0,-1 68 0,10 129 0,2-115 0,-3-138 0,0 5 0,0 0 0,1 0 0,0 0 0,6 24 0,-6-34 0,0 0 0,0 0 0,0 0 0,1 0 0,-1 1 0,1-2 0,0 1 0,0 0 0,0 0 0,0-1 0,0 1 0,1-1 0,-1 0 0,1 1 0,-1-1 0,1-1 0,0 1 0,0 0 0,0-1 0,0 1 0,0-1 0,0 0 0,6 1 0,12 1 0,0-1 0,1 0 0,-1-2 0,36-5 0,-8 1 0,-46 4 0,15 0 0,0-1 0,0 0 0,0-2 0,0 0 0,-1-1 0,1-1 0,22-10 0,-6-3 0,0-2 0,-1-1 0,55-48 0,-34 20 0,56-67 0,-94 97 0,-1-2 0,0 0 0,-2-1 0,0-1 0,-1 0 0,-2 0 0,14-42 0,136-395 0,-122 345 0,33-94 0,97-210 0,-157 391 0,2 1 0,1 0 0,1 1 0,0 0 0,2 1 0,31-33 0,-45 54 0,0 1 0,0 0 0,0 0 0,1 1 0,0-1 0,-1 1 0,1 0 0,8-4 0,-11 6 0,0 0 0,0 0 0,0 0 0,1-1 0,-1 1 0,0 0 0,0 1 0,0-1 0,0 0 0,0 0 0,0 0 0,0 1 0,0-1 0,0 0 0,0 1 0,0-1 0,0 1 0,0 0 0,0-1 0,0 1 0,0 0 0,0-1 0,-1 1 0,1 0 0,0 0 0,0 0 0,-1 0 0,1 0 0,-1 0 0,1 0 0,-1 0 0,1 0 0,-1 0 0,1 0 0,-1 0 0,0 0 0,0 0 0,1 2 0,2 17 0,0-1 0,-1 1 0,-1 0 0,-1-1 0,-2 23 0,1-2 0,-4 480 0,4-481 0,-2 0 0,-2 0 0,-1 0 0,-16 54 0,-3-13 0,-35 77 0,-19 53 0,66-173 0,6-16 0,2 0 0,0 1 0,-2 30 0,-3 15 0,8-60 0,1 0 0,0 0 0,0 0 0,1 0 0,0 0 0,0 0 0,1 9 0,-1-14 0,1 0 0,0 0 0,-1 0 0,1 0 0,0 0 0,0-1 0,0 1 0,0 0 0,0-1 0,0 1 0,1-1 0,-1 1 0,0-1 0,1 0 0,-1 1 0,1-1 0,-1 0 0,1 0 0,0 0 0,-1 0 0,1-1 0,0 1 0,0 0 0,-1-1 0,1 1 0,0-1 0,0 0 0,0 1 0,0-1 0,0 0 0,2 0 0,1-1 0,-1 1 0,1-1 0,-1 1 0,1-1 0,-1 0 0,0-1 0,1 1 0,-1-1 0,0 0 0,0 0 0,0-1 0,0 1 0,0-1 0,0 0 0,-1 0 0,0 0 0,1 0 0,3-5 0,6-8 0,-1-1 0,19-34 0,-19 30 0,32-48 0,-17 29 0,27-57 0,-47 83 0,-1-1 0,-1-1 0,0 1 0,0-1 0,-2 0 0,0 0 0,2-30 0,-5 29 0,0 3 0,0 0 0,1 0 0,0 1 0,1-1 0,1 0 0,0 1 0,0 0 0,8-17 0,-4 14 0,2-6 0,1 1 0,0 0 0,2 1 0,0 1 0,29-35 0,15 0-1365,-35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5EDA970-6177-49C2-9ED6-68BE35472C1F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343945FE-5C6A-40AD-82F2-0ED59B16C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Twinkl.com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4E45-52CA-4850-B30D-DED277EC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7B291-C1A8-4309-B0BB-0CA61431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2B2F-BB88-4A59-ADD9-751C737A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B94B-578A-4CD2-9537-991B028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579-CAC8-47A7-88F3-66F6681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7512582"/>
      </p:ext>
    </p:extLst>
  </p:cSld>
  <p:clrMapOvr>
    <a:masterClrMapping/>
  </p:clrMapOvr>
  <p:transition spd="slow" advTm="817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DB35-FD0C-46B8-8D1B-1857C7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021F6-47F4-4F5D-B737-D0C4D881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DA6A-308F-4CA3-8199-78DAC32D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E067-525A-4AAF-8FB9-0522A42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0A2C-86A8-4784-AB71-74479384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8808286"/>
      </p:ext>
    </p:extLst>
  </p:cSld>
  <p:clrMapOvr>
    <a:masterClrMapping/>
  </p:clrMapOvr>
  <p:transition spd="slow" advTm="817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303BB-DBA9-49B8-BCFA-CFA8FE2B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DDB14-7AED-4247-B208-B04AE22F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0381-2280-49B7-A8FF-D8153F92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B6B-53F6-49FD-BE97-46320A87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FA30-B626-465B-9290-B12235C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6396879"/>
      </p:ext>
    </p:extLst>
  </p:cSld>
  <p:clrMapOvr>
    <a:masterClrMapping/>
  </p:clrMapOvr>
  <p:transition spd="slow" advTm="817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2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5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72028"/>
      </p:ext>
    </p:extLst>
  </p:cSld>
  <p:clrMapOvr>
    <a:masterClrMapping/>
  </p:clrMapOvr>
  <p:transition spd="slow" advTm="817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1519"/>
      </p:ext>
    </p:extLst>
  </p:cSld>
  <p:clrMapOvr>
    <a:masterClrMapping/>
  </p:clrMapOvr>
  <p:transition spd="slow" advTm="817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7941"/>
      </p:ext>
    </p:extLst>
  </p:cSld>
  <p:clrMapOvr>
    <a:masterClrMapping/>
  </p:clrMapOvr>
  <p:transition spd="slow" advTm="817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68928"/>
      </p:ext>
    </p:extLst>
  </p:cSld>
  <p:clrMapOvr>
    <a:masterClrMapping/>
  </p:clrMapOvr>
  <p:transition spd="slow" advTm="817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7512"/>
      </p:ext>
    </p:extLst>
  </p:cSld>
  <p:clrMapOvr>
    <a:masterClrMapping/>
  </p:clrMapOvr>
  <p:transition spd="slow" advTm="817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7DA-980D-4DE3-99E4-679327D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79B6-D784-4E57-BEAB-83B69E38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F9F2-A7D6-4097-8CC5-52FADE21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37D8-DA01-4185-9310-978B3747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3C6A-D404-489D-949B-CE0B98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1972030"/>
      </p:ext>
    </p:extLst>
  </p:cSld>
  <p:clrMapOvr>
    <a:masterClrMapping/>
  </p:clrMapOvr>
  <p:transition spd="slow" advTm="817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FA6A9-FA2E-46A6-8669-9656EC28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DDF8E-ECFC-49C3-B0C3-790DFFAC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8F26A-3906-4CE0-84AB-45022ED4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A2F0B-110C-4DFE-9F67-B8D8511992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951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A6F1C-2D92-4FDA-89D6-69B38A81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10E6-2A6A-4308-AB21-27DBC80C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7A52C-9519-466B-83F3-E854F164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6866B-B7D4-46DD-AD08-6BBD7C2508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296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97C5-A800-4A79-A530-F3BEEE7C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737C6-6F56-4958-A01B-7825664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C0534-E089-4198-88D9-55CFC3A1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0E3D9-6888-47B2-BCEB-AFB7D93029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3725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379458-820C-4624-B8EA-E0137940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259E86-CCF2-4152-8792-8421DEBF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DDFB52-F417-4B1A-8789-21BF3224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FAEED-BE68-4CD5-8CED-CB9855774F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8682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B1C84B-9AE6-4052-9477-485B4953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A4379F-BCA9-4C14-8101-797FB5FE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4F77AD-58D4-40B9-978C-F7F01516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5319A-4C80-46AF-87D5-FDD1B0B68F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1199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FD6F75-A231-4F64-86AE-2210CD5F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092AB3-4A53-4487-9750-D4F0CF8C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3FEDA3-DAE6-4C0F-9228-3C54CA6B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BE13B-FDFA-473C-96E9-FAA2EDA1DC9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9891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8B0CB8-4861-416C-9BBB-478ABD4F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10B3C9-08DF-455C-91DB-8C660F3FC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4BF1FA-3189-4908-B771-F543AB54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BFCF3-CCE4-4943-BEC2-4916C8E42C5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3580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CE8F23-BC3B-4F41-B982-48B3467A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BF1708-039B-49F5-806B-614547EB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9E548-D2C4-427F-A8AE-01496C75B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BFF85-6BE3-48FE-95E1-A33E28A5958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45257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2E70E9-6B8C-4EC2-B657-93F0C117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8D5E57-D42D-4E1F-BAAB-1FDD8FC8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55FA20-CA4B-4F81-A493-BAC9F332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E73A9-3FC5-41D0-A49F-8B526336371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24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5F5E-BD06-47A5-BD2E-85B16F19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FB229-E18E-48F5-AD22-EEF69003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1FA15-DE23-41DB-B757-9991B503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C50EA-4110-42AE-B474-5C4AE90D351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448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95F5-E0C6-417F-A590-8115D47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8E5D-9119-4481-9696-DCDCEF1B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D2F-31B9-464D-890F-BFB3C40F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5F92-31A0-4A47-A235-5E1BDE4B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7799-2EDA-48BD-8875-C5D94E8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5413163"/>
      </p:ext>
    </p:extLst>
  </p:cSld>
  <p:clrMapOvr>
    <a:masterClrMapping/>
  </p:clrMapOvr>
  <p:transition spd="slow" advTm="817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2B48B-6837-48EF-913C-D946C60C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BFE59-AA05-4E25-8769-CEB24C4B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EEF2D-E977-467F-A93F-A6B9BB2C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25854-895E-4F4D-971B-EEE475BC389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3690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DF90C-1A09-4475-94DA-326CA189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6285"/>
            <a:ext cx="2844800" cy="4762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84124-D25C-4DEF-B7DF-BB02307C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C7072-4070-4475-A030-99236256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6285"/>
            <a:ext cx="2844800" cy="476249"/>
          </a:xfrm>
        </p:spPr>
        <p:txBody>
          <a:bodyPr/>
          <a:lstStyle>
            <a:lvl1pPr>
              <a:defRPr/>
            </a:lvl1pPr>
          </a:lstStyle>
          <a:p>
            <a:fld id="{F565A22F-D62B-40F6-8450-CE924EFA0A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922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DA8-D957-4722-99BC-947C52C2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E292-EC55-484E-9E7B-DD91ACDE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488F1-84E1-446F-BAA7-A116A00C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2CC1-74F1-4922-B253-93077D81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F663D-EB4B-40F5-B21E-17CF21B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6D857-2B57-455D-BCAC-9ADD65F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3578196"/>
      </p:ext>
    </p:extLst>
  </p:cSld>
  <p:clrMapOvr>
    <a:masterClrMapping/>
  </p:clrMapOvr>
  <p:transition spd="slow" advTm="817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22AE-13A5-421E-810B-8027A720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00E4-4606-4CF6-9663-DB29EFFF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410F7-E767-46FB-8E04-45250AAAC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1E832-6073-468D-8F13-68B319C5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42163-20ED-4BF2-A180-27B79CC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2906-1104-4064-8E29-BA8126C5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42288-23C6-4CBA-AEA4-6642B31A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9C3CF-D9E0-4106-9665-7142F5C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4102396"/>
      </p:ext>
    </p:extLst>
  </p:cSld>
  <p:clrMapOvr>
    <a:masterClrMapping/>
  </p:clrMapOvr>
  <p:transition spd="slow" advTm="817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269-AF33-40F1-926C-4EA410C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4B054-D02D-407B-93BB-FDF54EC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00F7A-CC7F-4119-8718-9E1FBFB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97F9-D052-4CB6-9854-BE15C456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7982397"/>
      </p:ext>
    </p:extLst>
  </p:cSld>
  <p:clrMapOvr>
    <a:masterClrMapping/>
  </p:clrMapOvr>
  <p:transition spd="slow" advTm="817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1C8C-3ED5-41DF-BB7E-A62BCD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AE55-142B-4711-BFBB-71328572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76D21-F5A8-43F7-A548-B096365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6892343"/>
      </p:ext>
    </p:extLst>
  </p:cSld>
  <p:clrMapOvr>
    <a:masterClrMapping/>
  </p:clrMapOvr>
  <p:transition spd="slow" advTm="817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E7A-DF2A-46AC-A5A8-392E354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6B6F-3BE0-4E54-B931-F3F169417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8D7E-BAD0-4E7D-B990-8ED184AA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80437-BC51-4EB6-B09E-2D1127F3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5F45-7DFB-44F2-B633-61F689B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82886-9A7D-411E-A2AE-3B868D53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2285245"/>
      </p:ext>
    </p:extLst>
  </p:cSld>
  <p:clrMapOvr>
    <a:masterClrMapping/>
  </p:clrMapOvr>
  <p:transition spd="slow" advTm="817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20E-2BCD-4D09-A5A2-2D5D58AB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26406-9C18-4923-B1BE-748843B67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EC87-08DB-41DE-857A-A020E2DA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EB36-C0A2-4A38-8377-C17103B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07/02/2022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B3C6D-D3CB-44CB-AA4A-4EB6A3BF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9C139-FEBE-4B87-A872-E9F437C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4775339"/>
      </p:ext>
    </p:extLst>
  </p:cSld>
  <p:clrMapOvr>
    <a:masterClrMapping/>
  </p:clrMapOvr>
  <p:transition spd="slow" advTm="817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92932B-CFFE-46D2-AC21-7E37BB1D7131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858F90-ACB5-4B66-A925-D9C45618574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94848B-0ED6-462D-9AA4-5156CA107E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A88484-F75D-41AF-A3FD-E885DCF6346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BF1049-5564-4330-ACEE-5BF402FBDC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09041-5715-4D7A-B9C4-F975D5B774ED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8CEC3F-5F4B-4C65-A5FF-D50A27074E0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4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 spd="slow" advTm="817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5A0E393-D2DD-4DB9-9E2D-594A88C11D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E0D94F0-CF3E-4C9F-9B71-7E6B268537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7D939-21A6-49D9-B49F-9C5016D6A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2982F-1DC1-45B5-94D2-912BA52A8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5621-B1D1-4091-97B7-2CA4E273B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091E9B71-1C3E-47C7-9C9C-FA30E05BC18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6720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0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0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NULL"/><Relationship Id="rId11" Type="http://schemas.openxmlformats.org/officeDocument/2006/relationships/image" Target="../media/image31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../media/image33.png"/><Relationship Id="rId10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41.wmf"/><Relationship Id="rId34" Type="http://schemas.openxmlformats.org/officeDocument/2006/relationships/image" Target="../media/image47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7.wmf"/><Relationship Id="rId17" Type="http://schemas.openxmlformats.org/officeDocument/2006/relationships/image" Target="../media/image39.wmf"/><Relationship Id="rId25" Type="http://schemas.openxmlformats.org/officeDocument/2006/relationships/image" Target="../media/image43.wmf"/><Relationship Id="rId33" Type="http://schemas.openxmlformats.org/officeDocument/2006/relationships/oleObject" Target="../embeddings/oleObject16.bin"/><Relationship Id="rId2" Type="http://schemas.openxmlformats.org/officeDocument/2006/relationships/audio" Target="file:///C:\Documents%20and%20Settings\Admin\My%20Documents\Downloads\Music\LOP%20CHUNG%20MINH%20DOAN%20KET.mp3" TargetMode="Externa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4.bin"/><Relationship Id="rId24" Type="http://schemas.openxmlformats.org/officeDocument/2006/relationships/oleObject" Target="../embeddings/oleObject11.bin"/><Relationship Id="rId32" Type="http://schemas.openxmlformats.org/officeDocument/2006/relationships/image" Target="../media/image46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42.wmf"/><Relationship Id="rId28" Type="http://schemas.openxmlformats.org/officeDocument/2006/relationships/oleObject" Target="../embeddings/oleObject13.bin"/><Relationship Id="rId10" Type="http://schemas.openxmlformats.org/officeDocument/2006/relationships/image" Target="../media/image36.wmf"/><Relationship Id="rId19" Type="http://schemas.openxmlformats.org/officeDocument/2006/relationships/image" Target="../media/image40.wmf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48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8.wmf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44.wmf"/><Relationship Id="rId30" Type="http://schemas.openxmlformats.org/officeDocument/2006/relationships/oleObject" Target="../embeddings/oleObject14.bin"/><Relationship Id="rId35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1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4.png"/><Relationship Id="rId2" Type="http://schemas.openxmlformats.org/officeDocument/2006/relationships/audio" Target="file:///C:\Documents%20and%20Settings\Admin\My%20Documents\Downloads\Music\LOP%20CHUNG%20MINH%20DOAN%20KET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2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slid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11" Type="http://schemas.openxmlformats.org/officeDocument/2006/relationships/slide" Target="NULL"/><Relationship Id="rId5" Type="http://schemas.openxmlformats.org/officeDocument/2006/relationships/image" Target="../media/image5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5.xml"/><Relationship Id="rId5" Type="http://schemas.openxmlformats.org/officeDocument/2006/relationships/slide" Target="slide30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30.xml"/><Relationship Id="rId4" Type="http://schemas.openxmlformats.org/officeDocument/2006/relationships/image" Target="../media/image56.png"/><Relationship Id="rId9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57.png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15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15" Type="http://schemas.openxmlformats.org/officeDocument/2006/relationships/image" Target="NULL"/><Relationship Id="rId4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gif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1.png"/><Relationship Id="rId10" Type="http://schemas.openxmlformats.org/officeDocument/2006/relationships/image" Target="NULL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../media/image17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6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gif"/><Relationship Id="rId7" Type="http://schemas.openxmlformats.org/officeDocument/2006/relationships/image" Target="../media/image13.png"/><Relationship Id="rId12" Type="http://schemas.openxmlformats.org/officeDocument/2006/relationships/customXml" Target="../ink/ink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5" Type="http://schemas.openxmlformats.org/officeDocument/2006/relationships/image" Target="NULL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0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458393" y="3166811"/>
            <a:ext cx="2981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4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25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444212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3670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27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2327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277370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2910626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0"/>
            <a:ext cx="724125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263105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-1"/>
            <a:ext cx="727789" cy="253250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8" name="Picture 14" descr="Pin on Apples,Candy,Food clipart">
            <a:extLst>
              <a:ext uri="{FF2B5EF4-FFF2-40B4-BE49-F238E27FC236}">
                <a16:creationId xmlns:a16="http://schemas.microsoft.com/office/drawing/2014/main" id="{CBF47C43-6F5C-4884-AC3D-A30E419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831">
            <a:off x="-499835" y="1981583"/>
            <a:ext cx="4711155" cy="4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</a:p>
              <a:p>
                <a:pPr indent="355600" algn="ctr"/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5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  <a:endParaRPr lang="en-PH" sz="4400" dirty="0">
                  <a:solidFill>
                    <a:schemeClr val="bg1"/>
                  </a:solidFill>
                  <a:latin typeface="UTM Showcard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blipFill>
                <a:blip r:embed="rId4"/>
                <a:stretch>
                  <a:fillRect t="-5785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/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blipFill>
                <a:blip r:embed="rId5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/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/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CE85CD-6D19-4DDB-97AA-A341CEB18E71}"/>
              </a:ext>
            </a:extLst>
          </p:cNvPr>
          <p:cNvSpPr txBox="1"/>
          <p:nvPr/>
        </p:nvSpPr>
        <p:spPr>
          <a:xfrm>
            <a:off x="5181788" y="371034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5D4489-721D-4950-806C-440124D511B6}"/>
              </a:ext>
            </a:extLst>
          </p:cNvPr>
          <p:cNvSpPr txBox="1"/>
          <p:nvPr/>
        </p:nvSpPr>
        <p:spPr>
          <a:xfrm>
            <a:off x="6886158" y="36636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4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/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/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: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/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D6E79CD-4ED5-4167-B48C-BC7C3A141AF2}"/>
              </a:ext>
            </a:extLst>
          </p:cNvPr>
          <p:cNvSpPr txBox="1"/>
          <p:nvPr/>
        </p:nvSpPr>
        <p:spPr>
          <a:xfrm>
            <a:off x="2862149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06F4C1-6C53-45CC-8993-2B36F088550B}"/>
              </a:ext>
            </a:extLst>
          </p:cNvPr>
          <p:cNvSpPr txBox="1"/>
          <p:nvPr/>
        </p:nvSpPr>
        <p:spPr>
          <a:xfrm>
            <a:off x="5815338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/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 : 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2862149" y="524061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E7B143-6345-4574-A307-898BF7957F30}"/>
              </a:ext>
            </a:extLst>
          </p:cNvPr>
          <p:cNvSpPr txBox="1"/>
          <p:nvPr/>
        </p:nvSpPr>
        <p:spPr>
          <a:xfrm>
            <a:off x="5254899" y="524357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/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75A44C1-0073-432A-85D5-AEF06B9FD6D4}"/>
              </a:ext>
            </a:extLst>
          </p:cNvPr>
          <p:cNvSpPr txBox="1"/>
          <p:nvPr/>
        </p:nvSpPr>
        <p:spPr>
          <a:xfrm>
            <a:off x="2468605" y="3734000"/>
            <a:ext cx="563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14" descr="Pin on Apples,Candy,Food clipart">
            <a:extLst>
              <a:ext uri="{FF2B5EF4-FFF2-40B4-BE49-F238E27FC236}">
                <a16:creationId xmlns:a16="http://schemas.microsoft.com/office/drawing/2014/main" id="{295C4541-7347-47F0-B020-0996A2A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73" flipH="1">
            <a:off x="7765576" y="1297723"/>
            <a:ext cx="5288141" cy="52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88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2F3B5300-D765-423E-A0E0-D5EC6224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9" b="39467" l="80214" r="97861">
                        <a14:foregroundMark x1="80303" y1="19733" x2="81462" y2="21156"/>
                        <a14:foregroundMark x1="88057" y1="39467" x2="88324" y2="37422"/>
                      </a14:backgroundRemoval>
                    </a14:imgEffect>
                    <a14:imgEffect>
                      <a14:artisticPlasticWrap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16070" r="-746" b="58976"/>
          <a:stretch/>
        </p:blipFill>
        <p:spPr>
          <a:xfrm>
            <a:off x="10221101" y="4373273"/>
            <a:ext cx="2206503" cy="2509481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id="{B25E7525-1C9B-439E-A88A-F101252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77688" r="52533" b="2756"/>
          <a:stretch/>
        </p:blipFill>
        <p:spPr>
          <a:xfrm rot="543553">
            <a:off x="9895473" y="3180526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E26D48E9-FE03-40FF-9E85-7AA04FAA8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7677" r="74456" b="62767"/>
          <a:stretch/>
        </p:blipFill>
        <p:spPr>
          <a:xfrm rot="20894438">
            <a:off x="9680978" y="1987153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14:cNvPr>
              <p14:cNvContentPartPr/>
              <p14:nvPr/>
            </p14:nvContentPartPr>
            <p14:xfrm rot="20790890">
              <a:off x="9795064" y="2229412"/>
              <a:ext cx="2102177" cy="15665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0790890">
                <a:off x="9777063" y="2211414"/>
                <a:ext cx="2137819" cy="160215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3ED106-9BCA-4403-8619-30C047FC0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6" y="1601305"/>
            <a:ext cx="938212" cy="103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blipFill>
                <a:blip r:embed="rId9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/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blipFill>
                <a:blip r:embed="rId11"/>
                <a:stretch>
                  <a:fillRect l="-4000" r="-5133" b="-7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3857793" y="437721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95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6" grpId="0"/>
      <p:bldP spid="58" grpId="0"/>
      <p:bldP spid="62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5">
            <a:extLst>
              <a:ext uri="{FF2B5EF4-FFF2-40B4-BE49-F238E27FC236}">
                <a16:creationId xmlns:a16="http://schemas.microsoft.com/office/drawing/2014/main" id="{59B3F490-3D93-4407-8973-F81D06BBB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290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endParaRPr lang="en-GB" alt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Text Box 26">
            <a:extLst>
              <a:ext uri="{FF2B5EF4-FFF2-40B4-BE49-F238E27FC236}">
                <a16:creationId xmlns:a16="http://schemas.microsoft.com/office/drawing/2014/main" id="{D02D9B80-39EE-4DB8-A453-51F31B4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43201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endParaRPr lang="en-GB" alt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223" name="LOP CHUNG MINH DOAN KET.mp3">
            <a:hlinkClick r:id="" action="ppaction://media"/>
            <a:extLst>
              <a:ext uri="{FF2B5EF4-FFF2-40B4-BE49-F238E27FC236}">
                <a16:creationId xmlns:a16="http://schemas.microsoft.com/office/drawing/2014/main" id="{39114E8D-A72A-4863-8441-0F6689903ED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Rectangle 5">
            <a:extLst>
              <a:ext uri="{FF2B5EF4-FFF2-40B4-BE49-F238E27FC236}">
                <a16:creationId xmlns:a16="http://schemas.microsoft.com/office/drawing/2014/main" id="{0CCBD1E4-CBCA-44AA-9299-A0308A55B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1157818"/>
            <a:ext cx="1219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 b="1">
                <a:solidFill>
                  <a:srgbClr val="0000FF"/>
                </a:solidFill>
              </a:rPr>
              <a:t> Bài 3: Trong các phân số dưới đây phân số nào bằng        ?</a:t>
            </a:r>
          </a:p>
        </p:txBody>
      </p:sp>
      <p:graphicFrame>
        <p:nvGraphicFramePr>
          <p:cNvPr id="83977" name="Object 12">
            <a:extLst>
              <a:ext uri="{FF2B5EF4-FFF2-40B4-BE49-F238E27FC236}">
                <a16:creationId xmlns:a16="http://schemas.microsoft.com/office/drawing/2014/main" id="{ECFA68EA-D4D0-442C-BE5E-ED0310E1B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71200" y="996951"/>
          <a:ext cx="812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5" imgW="622030" imgH="901309" progId="Equation.3">
                  <p:embed/>
                </p:oleObj>
              </mc:Choice>
              <mc:Fallback>
                <p:oleObj name="Equation" r:id="rId5" imgW="622030" imgH="901309" progId="Equation.3">
                  <p:embed/>
                  <p:pic>
                    <p:nvPicPr>
                      <p:cNvPr id="83977" name="Object 12">
                        <a:extLst>
                          <a:ext uri="{FF2B5EF4-FFF2-40B4-BE49-F238E27FC236}">
                            <a16:creationId xmlns:a16="http://schemas.microsoft.com/office/drawing/2014/main" id="{ECFA68EA-D4D0-442C-BE5E-ED0310E1B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1200" y="996951"/>
                        <a:ext cx="812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4" name="Object 24">
            <a:extLst>
              <a:ext uri="{FF2B5EF4-FFF2-40B4-BE49-F238E27FC236}">
                <a16:creationId xmlns:a16="http://schemas.microsoft.com/office/drawing/2014/main" id="{7CB06D13-D611-42F9-A077-D1B314408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7251" y="1841501"/>
          <a:ext cx="3048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7" imgW="1663700" imgH="901700" progId="Equation.3">
                  <p:embed/>
                </p:oleObj>
              </mc:Choice>
              <mc:Fallback>
                <p:oleObj name="Equation" r:id="rId7" imgW="1663700" imgH="901700" progId="Equation.3">
                  <p:embed/>
                  <p:pic>
                    <p:nvPicPr>
                      <p:cNvPr id="10264" name="Object 24">
                        <a:extLst>
                          <a:ext uri="{FF2B5EF4-FFF2-40B4-BE49-F238E27FC236}">
                            <a16:creationId xmlns:a16="http://schemas.microsoft.com/office/drawing/2014/main" id="{7CB06D13-D611-42F9-A077-D1B314408F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1" y="1841501"/>
                        <a:ext cx="30480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6" name="Text Box 16">
            <a:extLst>
              <a:ext uri="{FF2B5EF4-FFF2-40B4-BE49-F238E27FC236}">
                <a16:creationId xmlns:a16="http://schemas.microsoft.com/office/drawing/2014/main" id="{5C754B88-0223-43E0-972C-6B986B05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5867401"/>
            <a:ext cx="6929967" cy="6667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>
                <a:solidFill>
                  <a:prstClr val="black"/>
                </a:solidFill>
              </a:rPr>
              <a:t>Phân số bằng         là phân số       ;   </a:t>
            </a:r>
          </a:p>
        </p:txBody>
      </p:sp>
      <p:graphicFrame>
        <p:nvGraphicFramePr>
          <p:cNvPr id="2" name="Object 17">
            <a:extLst>
              <a:ext uri="{FF2B5EF4-FFF2-40B4-BE49-F238E27FC236}">
                <a16:creationId xmlns:a16="http://schemas.microsoft.com/office/drawing/2014/main" id="{EDD09FFB-C085-4F05-82C8-0F355B8F68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7967" y="5725585"/>
          <a:ext cx="812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9" imgW="622030" imgH="901309" progId="Equation.3">
                  <p:embed/>
                </p:oleObj>
              </mc:Choice>
              <mc:Fallback>
                <p:oleObj name="Equation" r:id="rId9" imgW="622030" imgH="901309" progId="Equation.3">
                  <p:embed/>
                  <p:pic>
                    <p:nvPicPr>
                      <p:cNvPr id="2" name="Object 17">
                        <a:extLst>
                          <a:ext uri="{FF2B5EF4-FFF2-40B4-BE49-F238E27FC236}">
                            <a16:creationId xmlns:a16="http://schemas.microsoft.com/office/drawing/2014/main" id="{EDD09FFB-C085-4F05-82C8-0F355B8F6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967" y="5725585"/>
                        <a:ext cx="812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8">
            <a:extLst>
              <a:ext uri="{FF2B5EF4-FFF2-40B4-BE49-F238E27FC236}">
                <a16:creationId xmlns:a16="http://schemas.microsoft.com/office/drawing/2014/main" id="{0F67E00E-4F03-4D1C-8125-6EB82470ED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0201" y="5725585"/>
          <a:ext cx="59901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11" imgW="457200" imgH="901700" progId="Equation.3">
                  <p:embed/>
                </p:oleObj>
              </mc:Choice>
              <mc:Fallback>
                <p:oleObj name="Equation" r:id="rId11" imgW="457200" imgH="901700" progId="Equation.3">
                  <p:embed/>
                  <p:pic>
                    <p:nvPicPr>
                      <p:cNvPr id="3" name="Object 18">
                        <a:extLst>
                          <a:ext uri="{FF2B5EF4-FFF2-40B4-BE49-F238E27FC236}">
                            <a16:creationId xmlns:a16="http://schemas.microsoft.com/office/drawing/2014/main" id="{0F67E00E-4F03-4D1C-8125-6EB82470E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1" y="5725585"/>
                        <a:ext cx="59901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0">
            <a:extLst>
              <a:ext uri="{FF2B5EF4-FFF2-40B4-BE49-F238E27FC236}">
                <a16:creationId xmlns:a16="http://schemas.microsoft.com/office/drawing/2014/main" id="{BFAFB9B7-912A-44C8-9B0B-892F64EC3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0434" y="5725585"/>
          <a:ext cx="582084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3" imgW="444307" imgH="901309" progId="Equation.3">
                  <p:embed/>
                </p:oleObj>
              </mc:Choice>
              <mc:Fallback>
                <p:oleObj name="Equation" r:id="rId13" imgW="444307" imgH="901309" progId="Equation.3">
                  <p:embed/>
                  <p:pic>
                    <p:nvPicPr>
                      <p:cNvPr id="4" name="Object 20">
                        <a:extLst>
                          <a:ext uri="{FF2B5EF4-FFF2-40B4-BE49-F238E27FC236}">
                            <a16:creationId xmlns:a16="http://schemas.microsoft.com/office/drawing/2014/main" id="{BFAFB9B7-912A-44C8-9B0B-892F64EC3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0434" y="5725585"/>
                        <a:ext cx="582084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1">
            <a:extLst>
              <a:ext uri="{FF2B5EF4-FFF2-40B4-BE49-F238E27FC236}">
                <a16:creationId xmlns:a16="http://schemas.microsoft.com/office/drawing/2014/main" id="{6AAA5276-15B6-482A-B063-405BE4156D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800" y="3429001"/>
          <a:ext cx="812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5" imgW="622030" imgH="901309" progId="Equation.3">
                  <p:embed/>
                </p:oleObj>
              </mc:Choice>
              <mc:Fallback>
                <p:oleObj name="Equation" r:id="rId15" imgW="622030" imgH="901309" progId="Equation.3">
                  <p:embed/>
                  <p:pic>
                    <p:nvPicPr>
                      <p:cNvPr id="5" name="Object 21">
                        <a:extLst>
                          <a:ext uri="{FF2B5EF4-FFF2-40B4-BE49-F238E27FC236}">
                            <a16:creationId xmlns:a16="http://schemas.microsoft.com/office/drawing/2014/main" id="{6AAA5276-15B6-482A-B063-405BE4156D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3429001"/>
                        <a:ext cx="812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2" name="Text Box 22">
            <a:extLst>
              <a:ext uri="{FF2B5EF4-FFF2-40B4-BE49-F238E27FC236}">
                <a16:creationId xmlns:a16="http://schemas.microsoft.com/office/drawing/2014/main" id="{07BCF91F-E81B-4D63-AB1F-F0FB5C39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3659718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C82B5191-A5F2-4EC9-A679-0A25C987D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3429001"/>
          <a:ext cx="16256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16" imgW="1117600" imgH="901700" progId="Equation.3">
                  <p:embed/>
                </p:oleObj>
              </mc:Choice>
              <mc:Fallback>
                <p:oleObj name="Equation" r:id="rId16" imgW="1117600" imgH="90170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C82B5191-A5F2-4EC9-A679-0A25C987DD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3429001"/>
                        <a:ext cx="16256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5" name="Text Box 25">
            <a:extLst>
              <a:ext uri="{FF2B5EF4-FFF2-40B4-BE49-F238E27FC236}">
                <a16:creationId xmlns:a16="http://schemas.microsoft.com/office/drawing/2014/main" id="{681A9CFA-A8ED-4B24-97B7-BE90933D4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365760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7" name="Object 27">
            <a:extLst>
              <a:ext uri="{FF2B5EF4-FFF2-40B4-BE49-F238E27FC236}">
                <a16:creationId xmlns:a16="http://schemas.microsoft.com/office/drawing/2014/main" id="{A633DB47-A20F-4487-8F0D-54A4DA10DA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5201" y="3429001"/>
          <a:ext cx="36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8" imgW="253890" imgH="901309" progId="Equation.3">
                  <p:embed/>
                </p:oleObj>
              </mc:Choice>
              <mc:Fallback>
                <p:oleObj name="Equation" r:id="rId18" imgW="253890" imgH="901309" progId="Equation.3">
                  <p:embed/>
                  <p:pic>
                    <p:nvPicPr>
                      <p:cNvPr id="7" name="Object 27">
                        <a:extLst>
                          <a:ext uri="{FF2B5EF4-FFF2-40B4-BE49-F238E27FC236}">
                            <a16:creationId xmlns:a16="http://schemas.microsoft.com/office/drawing/2014/main" id="{A633DB47-A20F-4487-8F0D-54A4DA10DA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3429001"/>
                        <a:ext cx="368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8">
            <a:extLst>
              <a:ext uri="{FF2B5EF4-FFF2-40B4-BE49-F238E27FC236}">
                <a16:creationId xmlns:a16="http://schemas.microsoft.com/office/drawing/2014/main" id="{79E86F2F-A478-4846-8A95-8161B157A7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1" y="4572001"/>
          <a:ext cx="113876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20" imgW="622030" imgH="901309" progId="Equation.3">
                  <p:embed/>
                </p:oleObj>
              </mc:Choice>
              <mc:Fallback>
                <p:oleObj name="Equation" r:id="rId20" imgW="622030" imgH="901309" progId="Equation.3">
                  <p:embed/>
                  <p:pic>
                    <p:nvPicPr>
                      <p:cNvPr id="8" name="Object 28">
                        <a:extLst>
                          <a:ext uri="{FF2B5EF4-FFF2-40B4-BE49-F238E27FC236}">
                            <a16:creationId xmlns:a16="http://schemas.microsoft.com/office/drawing/2014/main" id="{79E86F2F-A478-4846-8A95-8161B157A7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4572001"/>
                        <a:ext cx="113876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9">
            <a:extLst>
              <a:ext uri="{FF2B5EF4-FFF2-40B4-BE49-F238E27FC236}">
                <a16:creationId xmlns:a16="http://schemas.microsoft.com/office/drawing/2014/main" id="{2EC546AF-2A9E-42F3-8D31-06A3C808FC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12000" y="3352801"/>
          <a:ext cx="8382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22" imgW="457200" imgH="901700" progId="Equation.3">
                  <p:embed/>
                </p:oleObj>
              </mc:Choice>
              <mc:Fallback>
                <p:oleObj name="Equation" r:id="rId22" imgW="457200" imgH="901700" progId="Equation.3">
                  <p:embed/>
                  <p:pic>
                    <p:nvPicPr>
                      <p:cNvPr id="9" name="Object 29">
                        <a:extLst>
                          <a:ext uri="{FF2B5EF4-FFF2-40B4-BE49-F238E27FC236}">
                            <a16:creationId xmlns:a16="http://schemas.microsoft.com/office/drawing/2014/main" id="{2EC546AF-2A9E-42F3-8D31-06A3C808FC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0" y="3352801"/>
                        <a:ext cx="8382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1" name="Text Box 31">
            <a:extLst>
              <a:ext uri="{FF2B5EF4-FFF2-40B4-BE49-F238E27FC236}">
                <a16:creationId xmlns:a16="http://schemas.microsoft.com/office/drawing/2014/main" id="{B075FC35-9DF1-4272-903A-1FA905C06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48006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10" name="Object 32">
            <a:extLst>
              <a:ext uri="{FF2B5EF4-FFF2-40B4-BE49-F238E27FC236}">
                <a16:creationId xmlns:a16="http://schemas.microsoft.com/office/drawing/2014/main" id="{3EB4F246-CFEA-43D2-9FB2-4B6E22357F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1601" y="4572001"/>
          <a:ext cx="1606551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24" imgW="1104900" imgH="901700" progId="Equation.3">
                  <p:embed/>
                </p:oleObj>
              </mc:Choice>
              <mc:Fallback>
                <p:oleObj name="Equation" r:id="rId24" imgW="1104900" imgH="901700" progId="Equation.3">
                  <p:embed/>
                  <p:pic>
                    <p:nvPicPr>
                      <p:cNvPr id="10" name="Object 32">
                        <a:extLst>
                          <a:ext uri="{FF2B5EF4-FFF2-40B4-BE49-F238E27FC236}">
                            <a16:creationId xmlns:a16="http://schemas.microsoft.com/office/drawing/2014/main" id="{3EB4F246-CFEA-43D2-9FB2-4B6E22357F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1" y="4572001"/>
                        <a:ext cx="1606551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3" name="Text Box 33">
            <a:extLst>
              <a:ext uri="{FF2B5EF4-FFF2-40B4-BE49-F238E27FC236}">
                <a16:creationId xmlns:a16="http://schemas.microsoft.com/office/drawing/2014/main" id="{BE9CFA8C-A65E-4F02-AA08-ACD139A30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48006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11" name="Object 34">
            <a:extLst>
              <a:ext uri="{FF2B5EF4-FFF2-40B4-BE49-F238E27FC236}">
                <a16:creationId xmlns:a16="http://schemas.microsoft.com/office/drawing/2014/main" id="{3BCE13A7-ABFE-42DF-B9C2-31FBDC4E11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5851" y="4572001"/>
          <a:ext cx="3302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26" imgW="228501" imgH="901309" progId="Equation.3">
                  <p:embed/>
                </p:oleObj>
              </mc:Choice>
              <mc:Fallback>
                <p:oleObj name="Equation" r:id="rId26" imgW="228501" imgH="901309" progId="Equation.3">
                  <p:embed/>
                  <p:pic>
                    <p:nvPicPr>
                      <p:cNvPr id="11" name="Object 34">
                        <a:extLst>
                          <a:ext uri="{FF2B5EF4-FFF2-40B4-BE49-F238E27FC236}">
                            <a16:creationId xmlns:a16="http://schemas.microsoft.com/office/drawing/2014/main" id="{3BCE13A7-ABFE-42DF-B9C2-31FBDC4E11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1" y="4572001"/>
                        <a:ext cx="3302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5">
            <a:extLst>
              <a:ext uri="{FF2B5EF4-FFF2-40B4-BE49-F238E27FC236}">
                <a16:creationId xmlns:a16="http://schemas.microsoft.com/office/drawing/2014/main" id="{C9996687-0317-47B3-B4A2-F5886A77DC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3352801"/>
          <a:ext cx="1320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28" imgW="736600" imgH="901700" progId="Equation.3">
                  <p:embed/>
                </p:oleObj>
              </mc:Choice>
              <mc:Fallback>
                <p:oleObj name="Equation" r:id="rId28" imgW="736600" imgH="901700" progId="Equation.3">
                  <p:embed/>
                  <p:pic>
                    <p:nvPicPr>
                      <p:cNvPr id="12" name="Object 35">
                        <a:extLst>
                          <a:ext uri="{FF2B5EF4-FFF2-40B4-BE49-F238E27FC236}">
                            <a16:creationId xmlns:a16="http://schemas.microsoft.com/office/drawing/2014/main" id="{C9996687-0317-47B3-B4A2-F5886A77DC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3352801"/>
                        <a:ext cx="1320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6" name="Text Box 36">
            <a:extLst>
              <a:ext uri="{FF2B5EF4-FFF2-40B4-BE49-F238E27FC236}">
                <a16:creationId xmlns:a16="http://schemas.microsoft.com/office/drawing/2014/main" id="{7AD0BC56-D4A6-4B60-82CF-61DD4B8A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35814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46117" name="Text Box 37">
            <a:extLst>
              <a:ext uri="{FF2B5EF4-FFF2-40B4-BE49-F238E27FC236}">
                <a16:creationId xmlns:a16="http://schemas.microsoft.com/office/drawing/2014/main" id="{8DA0781B-A8FC-43CC-84E7-2200292E3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200" y="35814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13" name="Object 38">
            <a:extLst>
              <a:ext uri="{FF2B5EF4-FFF2-40B4-BE49-F238E27FC236}">
                <a16:creationId xmlns:a16="http://schemas.microsoft.com/office/drawing/2014/main" id="{1E139CFE-07F8-4C4F-9E68-8B50C56D6B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64801" y="3352801"/>
          <a:ext cx="36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30" imgW="253890" imgH="901309" progId="Equation.3">
                  <p:embed/>
                </p:oleObj>
              </mc:Choice>
              <mc:Fallback>
                <p:oleObj name="Equation" r:id="rId30" imgW="253890" imgH="901309" progId="Equation.3">
                  <p:embed/>
                  <p:pic>
                    <p:nvPicPr>
                      <p:cNvPr id="13" name="Object 38">
                        <a:extLst>
                          <a:ext uri="{FF2B5EF4-FFF2-40B4-BE49-F238E27FC236}">
                            <a16:creationId xmlns:a16="http://schemas.microsoft.com/office/drawing/2014/main" id="{1E139CFE-07F8-4C4F-9E68-8B50C56D6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4801" y="3352801"/>
                        <a:ext cx="368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9">
            <a:extLst>
              <a:ext uri="{FF2B5EF4-FFF2-40B4-BE49-F238E27FC236}">
                <a16:creationId xmlns:a16="http://schemas.microsoft.com/office/drawing/2014/main" id="{AD0E6741-D2D7-4F17-8A41-CFEF2B708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4185" y="4572001"/>
          <a:ext cx="814916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31" imgW="444307" imgH="901309" progId="Equation.3">
                  <p:embed/>
                </p:oleObj>
              </mc:Choice>
              <mc:Fallback>
                <p:oleObj name="Equation" r:id="rId31" imgW="444307" imgH="901309" progId="Equation.3">
                  <p:embed/>
                  <p:pic>
                    <p:nvPicPr>
                      <p:cNvPr id="14" name="Object 39">
                        <a:extLst>
                          <a:ext uri="{FF2B5EF4-FFF2-40B4-BE49-F238E27FC236}">
                            <a16:creationId xmlns:a16="http://schemas.microsoft.com/office/drawing/2014/main" id="{AD0E6741-D2D7-4F17-8A41-CFEF2B708D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185" y="4572001"/>
                        <a:ext cx="814916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0">
            <a:extLst>
              <a:ext uri="{FF2B5EF4-FFF2-40B4-BE49-F238E27FC236}">
                <a16:creationId xmlns:a16="http://schemas.microsoft.com/office/drawing/2014/main" id="{151EFDF5-275F-4CC6-8330-C10EC78DA5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46585" y="4572001"/>
          <a:ext cx="1297516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33" imgW="723586" imgH="901309" progId="Equation.3">
                  <p:embed/>
                </p:oleObj>
              </mc:Choice>
              <mc:Fallback>
                <p:oleObj name="Equation" r:id="rId33" imgW="723586" imgH="901309" progId="Equation.3">
                  <p:embed/>
                  <p:pic>
                    <p:nvPicPr>
                      <p:cNvPr id="15" name="Object 40">
                        <a:extLst>
                          <a:ext uri="{FF2B5EF4-FFF2-40B4-BE49-F238E27FC236}">
                            <a16:creationId xmlns:a16="http://schemas.microsoft.com/office/drawing/2014/main" id="{151EFDF5-275F-4CC6-8330-C10EC78DA5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6585" y="4572001"/>
                        <a:ext cx="1297516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1" name="Text Box 41">
            <a:extLst>
              <a:ext uri="{FF2B5EF4-FFF2-40B4-BE49-F238E27FC236}">
                <a16:creationId xmlns:a16="http://schemas.microsoft.com/office/drawing/2014/main" id="{F5EAE8AF-CA8E-49B9-8463-7B9C4B2B4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0" y="48006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46122" name="Text Box 42">
            <a:extLst>
              <a:ext uri="{FF2B5EF4-FFF2-40B4-BE49-F238E27FC236}">
                <a16:creationId xmlns:a16="http://schemas.microsoft.com/office/drawing/2014/main" id="{9F6FAACA-8E4A-42F9-8BA8-AC6D53481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800" y="4800601"/>
            <a:ext cx="41549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</a:rPr>
              <a:t>=</a:t>
            </a:r>
          </a:p>
        </p:txBody>
      </p:sp>
      <p:graphicFrame>
        <p:nvGraphicFramePr>
          <p:cNvPr id="16" name="Object 43">
            <a:extLst>
              <a:ext uri="{FF2B5EF4-FFF2-40B4-BE49-F238E27FC236}">
                <a16:creationId xmlns:a16="http://schemas.microsoft.com/office/drawing/2014/main" id="{23967493-7AEA-4A4B-9063-D65151E16F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66401" y="4572001"/>
          <a:ext cx="36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35" imgW="253890" imgH="901309" progId="Equation.3">
                  <p:embed/>
                </p:oleObj>
              </mc:Choice>
              <mc:Fallback>
                <p:oleObj name="Equation" r:id="rId35" imgW="253890" imgH="901309" progId="Equation.3">
                  <p:embed/>
                  <p:pic>
                    <p:nvPicPr>
                      <p:cNvPr id="16" name="Object 43">
                        <a:extLst>
                          <a:ext uri="{FF2B5EF4-FFF2-40B4-BE49-F238E27FC236}">
                            <a16:creationId xmlns:a16="http://schemas.microsoft.com/office/drawing/2014/main" id="{23967493-7AEA-4A4B-9063-D65151E16F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6401" y="4572001"/>
                        <a:ext cx="368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46091" grpId="0"/>
      <p:bldP spid="46096" grpId="0"/>
      <p:bldP spid="46102" grpId="0"/>
      <p:bldP spid="46105" grpId="0"/>
      <p:bldP spid="46111" grpId="0"/>
      <p:bldP spid="46113" grpId="0"/>
      <p:bldP spid="46116" grpId="0"/>
      <p:bldP spid="46117" grpId="0"/>
      <p:bldP spid="46121" grpId="0"/>
      <p:bldP spid="461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4</a:t>
            </a:r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90544" y="413585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6381327" y="360416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4991912" y="469337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6527800" y="372005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5118100" y="487053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6389929" y="469612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7782576" y="361178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7947271" y="373867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6537571" y="48891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4983990" y="3648390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7782576" y="4856358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1D0418-B048-4BFF-B1A5-35E902612C3A}"/>
              </a:ext>
            </a:extLst>
          </p:cNvPr>
          <p:cNvSpPr txBox="1"/>
          <p:nvPr/>
        </p:nvSpPr>
        <p:spPr>
          <a:xfrm>
            <a:off x="4150491" y="2380372"/>
            <a:ext cx="245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6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99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5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4</a:t>
            </a:r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 r="-9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31143" y="367768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4979212" y="3157181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6615869" y="423168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5139644" y="336234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6755501" y="44227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8018663" y="4245477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6381327" y="314448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6563657" y="331733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8175149" y="439625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7795727" y="3268561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4796380" y="4396259"/>
            <a:ext cx="1034503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50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3" name="LOP CHUNG MINH DOAN KET.mp3">
            <a:hlinkClick r:id="" action="ppaction://media"/>
            <a:extLst>
              <a:ext uri="{FF2B5EF4-FFF2-40B4-BE49-F238E27FC236}">
                <a16:creationId xmlns:a16="http://schemas.microsoft.com/office/drawing/2014/main" id="{18C4A217-1965-4EB5-B9C1-3DB7F5A3881E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Line 15">
            <a:extLst>
              <a:ext uri="{FF2B5EF4-FFF2-40B4-BE49-F238E27FC236}">
                <a16:creationId xmlns:a16="http://schemas.microsoft.com/office/drawing/2014/main" id="{258DF916-4C15-415E-AEBD-E3BF7DC9CD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5351" y="2781300"/>
            <a:ext cx="294216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0" name="Line 16">
            <a:extLst>
              <a:ext uri="{FF2B5EF4-FFF2-40B4-BE49-F238E27FC236}">
                <a16:creationId xmlns:a16="http://schemas.microsoft.com/office/drawing/2014/main" id="{A7CBC669-B345-4445-872E-92082315B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97201" y="3458633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52E25D40-107D-480E-9255-1D35EE5F2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8734" y="2781300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448311B5-5679-4510-AF9A-D4914FFB0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4818" y="3456517"/>
            <a:ext cx="29633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6">
            <a:extLst>
              <a:ext uri="{FF2B5EF4-FFF2-40B4-BE49-F238E27FC236}">
                <a16:creationId xmlns:a16="http://schemas.microsoft.com/office/drawing/2014/main" id="{ECAA94ED-C74C-45A6-B8D5-C762154B61C6}"/>
              </a:ext>
            </a:extLst>
          </p:cNvPr>
          <p:cNvGrpSpPr>
            <a:grpSpLocks/>
          </p:cNvGrpSpPr>
          <p:nvPr/>
        </p:nvGrpSpPr>
        <p:grpSpPr bwMode="auto">
          <a:xfrm>
            <a:off x="2036229" y="2595033"/>
            <a:ext cx="2631635" cy="1181100"/>
            <a:chOff x="6692922" y="4350371"/>
            <a:chExt cx="1975185" cy="1181100"/>
          </a:xfrm>
        </p:grpSpPr>
        <p:graphicFrame>
          <p:nvGraphicFramePr>
            <p:cNvPr id="9248" name="Object 39">
              <a:extLst>
                <a:ext uri="{FF2B5EF4-FFF2-40B4-BE49-F238E27FC236}">
                  <a16:creationId xmlns:a16="http://schemas.microsoft.com/office/drawing/2014/main" id="{1BA5D8F2-E5E4-4D5F-9707-FC3E83AC5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92922" y="4350371"/>
            <a:ext cx="1600200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Equation" r:id="rId5" imgW="1600200" imgH="1181100" progId="Equation.3">
                    <p:embed/>
                  </p:oleObj>
                </mc:Choice>
                <mc:Fallback>
                  <p:oleObj name="Equation" r:id="rId5" imgW="1600200" imgH="1181100" progId="Equation.3">
                    <p:embed/>
                    <p:pic>
                      <p:nvPicPr>
                        <p:cNvPr id="9248" name="Object 39">
                          <a:extLst>
                            <a:ext uri="{FF2B5EF4-FFF2-40B4-BE49-F238E27FC236}">
                              <a16:creationId xmlns:a16="http://schemas.microsoft.com/office/drawing/2014/main" id="{1BA5D8F2-E5E4-4D5F-9707-FC3E83AC55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2922" y="4350371"/>
                          <a:ext cx="1600200" cy="118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9" name="Rectangle 43">
              <a:extLst>
                <a:ext uri="{FF2B5EF4-FFF2-40B4-BE49-F238E27FC236}">
                  <a16:creationId xmlns:a16="http://schemas.microsoft.com/office/drawing/2014/main" id="{558642A9-F6FF-4383-9ED0-BAC31A73D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119" y="4726086"/>
              <a:ext cx="224988" cy="65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4267">
                  <a:solidFill>
                    <a:srgbClr val="000000"/>
                  </a:solidFill>
                  <a:latin typeface="Symbol" panose="05050102010706020507" pitchFamily="18" charset="2"/>
                </a:rPr>
                <a:t>=</a:t>
              </a:r>
              <a:endParaRPr lang="en-US" alt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0">
            <a:extLst>
              <a:ext uri="{FF2B5EF4-FFF2-40B4-BE49-F238E27FC236}">
                <a16:creationId xmlns:a16="http://schemas.microsoft.com/office/drawing/2014/main" id="{B4F22A42-6A33-47E0-973A-A94054F904E0}"/>
              </a:ext>
            </a:extLst>
          </p:cNvPr>
          <p:cNvGrpSpPr>
            <a:grpSpLocks/>
          </p:cNvGrpSpPr>
          <p:nvPr/>
        </p:nvGrpSpPr>
        <p:grpSpPr bwMode="auto">
          <a:xfrm>
            <a:off x="2032000" y="762001"/>
            <a:ext cx="2844779" cy="1181100"/>
            <a:chOff x="2667000" y="4267200"/>
            <a:chExt cx="2133649" cy="1181100"/>
          </a:xfrm>
        </p:grpSpPr>
        <p:graphicFrame>
          <p:nvGraphicFramePr>
            <p:cNvPr id="9244" name="Object 21">
              <a:extLst>
                <a:ext uri="{FF2B5EF4-FFF2-40B4-BE49-F238E27FC236}">
                  <a16:creationId xmlns:a16="http://schemas.microsoft.com/office/drawing/2014/main" id="{5FFD9A05-FE0C-4DE7-9E7A-257A4D9A51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67000" y="4267200"/>
            <a:ext cx="1447800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Equation" r:id="rId7" imgW="1447800" imgH="1181100" progId="Equation.3">
                    <p:embed/>
                  </p:oleObj>
                </mc:Choice>
                <mc:Fallback>
                  <p:oleObj name="Equation" r:id="rId7" imgW="1447800" imgH="1181100" progId="Equation.3">
                    <p:embed/>
                    <p:pic>
                      <p:nvPicPr>
                        <p:cNvPr id="9244" name="Object 21">
                          <a:extLst>
                            <a:ext uri="{FF2B5EF4-FFF2-40B4-BE49-F238E27FC236}">
                              <a16:creationId xmlns:a16="http://schemas.microsoft.com/office/drawing/2014/main" id="{5FFD9A05-FE0C-4DE7-9E7A-257A4D9A51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4267200"/>
                          <a:ext cx="1447800" cy="118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5" name="Rectangle 57">
              <a:extLst>
                <a:ext uri="{FF2B5EF4-FFF2-40B4-BE49-F238E27FC236}">
                  <a16:creationId xmlns:a16="http://schemas.microsoft.com/office/drawing/2014/main" id="{51022D5B-57C0-4447-9AB1-095158734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4572000"/>
              <a:ext cx="224828" cy="65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4267">
                  <a:solidFill>
                    <a:srgbClr val="000000"/>
                  </a:solidFill>
                  <a:latin typeface="Symbol" panose="05050102010706020507" pitchFamily="18" charset="2"/>
                </a:rPr>
                <a:t>=</a:t>
              </a:r>
              <a:endParaRPr lang="en-US" altLang="vi-VN" sz="2400">
                <a:solidFill>
                  <a:prstClr val="black"/>
                </a:solidFill>
              </a:endParaRPr>
            </a:p>
          </p:txBody>
        </p:sp>
        <p:sp>
          <p:nvSpPr>
            <p:cNvPr id="9246" name="Rectangle 58">
              <a:extLst>
                <a:ext uri="{FF2B5EF4-FFF2-40B4-BE49-F238E27FC236}">
                  <a16:creationId xmlns:a16="http://schemas.microsoft.com/office/drawing/2014/main" id="{209B0D0D-D809-4FED-95F9-5459BC768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5065713"/>
              <a:ext cx="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400">
                <a:solidFill>
                  <a:prstClr val="black"/>
                </a:solidFill>
              </a:endParaRPr>
            </a:p>
          </p:txBody>
        </p:sp>
        <p:sp>
          <p:nvSpPr>
            <p:cNvPr id="9247" name="Rectangle 59">
              <a:extLst>
                <a:ext uri="{FF2B5EF4-FFF2-40B4-BE49-F238E27FC236}">
                  <a16:creationId xmlns:a16="http://schemas.microsoft.com/office/drawing/2014/main" id="{17309D38-4C98-47D0-A2ED-CBC8FC3B8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4343400"/>
              <a:ext cx="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id="{42724F3B-F6F8-433D-A343-426DC5710F1A}"/>
              </a:ext>
            </a:extLst>
          </p:cNvPr>
          <p:cNvGrpSpPr>
            <a:grpSpLocks/>
          </p:cNvGrpSpPr>
          <p:nvPr/>
        </p:nvGrpSpPr>
        <p:grpSpPr bwMode="auto">
          <a:xfrm>
            <a:off x="2032001" y="4389969"/>
            <a:ext cx="2967546" cy="1020234"/>
            <a:chOff x="3276600" y="3856038"/>
            <a:chExt cx="2225724" cy="1020762"/>
          </a:xfrm>
        </p:grpSpPr>
        <p:graphicFrame>
          <p:nvGraphicFramePr>
            <p:cNvPr id="9241" name="Object 22">
              <a:extLst>
                <a:ext uri="{FF2B5EF4-FFF2-40B4-BE49-F238E27FC236}">
                  <a16:creationId xmlns:a16="http://schemas.microsoft.com/office/drawing/2014/main" id="{B84EFDB7-3C6D-430F-9174-298844980F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6600" y="3975100"/>
            <a:ext cx="1866900" cy="901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9" imgW="1218671" imgH="901309" progId="Equation.3">
                    <p:embed/>
                  </p:oleObj>
                </mc:Choice>
                <mc:Fallback>
                  <p:oleObj name="Equation" r:id="rId9" imgW="1218671" imgH="901309" progId="Equation.3">
                    <p:embed/>
                    <p:pic>
                      <p:nvPicPr>
                        <p:cNvPr id="9241" name="Object 22">
                          <a:extLst>
                            <a:ext uri="{FF2B5EF4-FFF2-40B4-BE49-F238E27FC236}">
                              <a16:creationId xmlns:a16="http://schemas.microsoft.com/office/drawing/2014/main" id="{B84EFDB7-3C6D-430F-9174-298844980FE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975100"/>
                          <a:ext cx="1866900" cy="901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2" name="Rectangle 43">
              <a:extLst>
                <a:ext uri="{FF2B5EF4-FFF2-40B4-BE49-F238E27FC236}">
                  <a16:creationId xmlns:a16="http://schemas.microsoft.com/office/drawing/2014/main" id="{C81AFB78-7ADC-420E-9423-0F288A3C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275" y="3856038"/>
              <a:ext cx="49" cy="369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400">
                <a:solidFill>
                  <a:prstClr val="black"/>
                </a:solidFill>
              </a:endParaRPr>
            </a:p>
          </p:txBody>
        </p:sp>
        <p:sp>
          <p:nvSpPr>
            <p:cNvPr id="9243" name="Rectangle 45">
              <a:extLst>
                <a:ext uri="{FF2B5EF4-FFF2-40B4-BE49-F238E27FC236}">
                  <a16:creationId xmlns:a16="http://schemas.microsoft.com/office/drawing/2014/main" id="{01E8AA27-2BB1-46F6-A9EE-D5DD968C1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4160839"/>
              <a:ext cx="224828" cy="65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4267">
                  <a:solidFill>
                    <a:srgbClr val="000000"/>
                  </a:solidFill>
                  <a:latin typeface="Symbol" panose="05050102010706020507" pitchFamily="18" charset="2"/>
                </a:rPr>
                <a:t>=</a:t>
              </a:r>
              <a:endParaRPr lang="en-US" alt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35" name="Line 16">
            <a:extLst>
              <a:ext uri="{FF2B5EF4-FFF2-40B4-BE49-F238E27FC236}">
                <a16:creationId xmlns:a16="http://schemas.microsoft.com/office/drawing/2014/main" id="{1D96DF13-130F-4EF1-84A4-A890C09FE0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2984" y="4495800"/>
            <a:ext cx="294216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86CCA706-C093-4841-B346-6572E6DA22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2984" y="5029200"/>
            <a:ext cx="294216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17">
            <a:extLst>
              <a:ext uri="{FF2B5EF4-FFF2-40B4-BE49-F238E27FC236}">
                <a16:creationId xmlns:a16="http://schemas.microsoft.com/office/drawing/2014/main" id="{6BE9737D-3398-40C9-936A-C634D7445C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1" y="4495800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C9CC9426-6722-4037-A844-7C418E3B2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4184" y="5105400"/>
            <a:ext cx="294216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0">
            <a:extLst>
              <a:ext uri="{FF2B5EF4-FFF2-40B4-BE49-F238E27FC236}">
                <a16:creationId xmlns:a16="http://schemas.microsoft.com/office/drawing/2014/main" id="{6F784FFD-E7C8-4521-A80A-EF33932A3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718" y="1081617"/>
            <a:ext cx="500458" cy="6667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>
                <a:solidFill>
                  <a:prstClr val="black"/>
                </a:solidFill>
              </a:rPr>
              <a:t>a</a:t>
            </a:r>
            <a:r>
              <a:rPr lang="en-US" altLang="vi-VN" sz="240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1" name="Text Box 20">
            <a:extLst>
              <a:ext uri="{FF2B5EF4-FFF2-40B4-BE49-F238E27FC236}">
                <a16:creationId xmlns:a16="http://schemas.microsoft.com/office/drawing/2014/main" id="{C5BA5FB4-5029-46DA-B224-A40449E19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317" y="2819400"/>
            <a:ext cx="526106" cy="6667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>
                <a:solidFill>
                  <a:prstClr val="black"/>
                </a:solidFill>
              </a:rPr>
              <a:t>b</a:t>
            </a:r>
            <a:r>
              <a:rPr lang="en-US" altLang="vi-VN" sz="240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823577D2-DB50-4168-870A-B9F8E7A73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084" y="4663017"/>
            <a:ext cx="500458" cy="6667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>
                <a:solidFill>
                  <a:prstClr val="black"/>
                </a:solidFill>
              </a:rPr>
              <a:t>c</a:t>
            </a:r>
            <a:r>
              <a:rPr lang="en-US" altLang="vi-VN" sz="240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025C86DA-AAF6-4059-8E67-4CBC22DA44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801" y="1524000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B4C83A46-9249-4722-980F-44E9B4B0CD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1" y="914400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C9E2ED-5230-486B-AEDB-30A4C39AC6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2584" y="1524000"/>
            <a:ext cx="294216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Line 13">
            <a:extLst>
              <a:ext uri="{FF2B5EF4-FFF2-40B4-BE49-F238E27FC236}">
                <a16:creationId xmlns:a16="http://schemas.microsoft.com/office/drawing/2014/main" id="{D6248B80-6648-4338-AF4A-3207E3B31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801" y="914400"/>
            <a:ext cx="29421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7" name="Rectangle 5">
            <a:extLst>
              <a:ext uri="{FF2B5EF4-FFF2-40B4-BE49-F238E27FC236}">
                <a16:creationId xmlns:a16="http://schemas.microsoft.com/office/drawing/2014/main" id="{044206C7-5B45-4F65-A565-AFEECD349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52401"/>
            <a:ext cx="6705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733" b="1">
                <a:solidFill>
                  <a:srgbClr val="0000FF"/>
                </a:solidFill>
              </a:rPr>
              <a:t>Bài 4: Tính (theo mẫu):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E0E62-0E03-40BD-9B59-86BE10A900F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2" y="813074"/>
            <a:ext cx="686513" cy="1015727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A9B0C-9D30-43BC-9750-025D398D3ED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42394" y="2740870"/>
            <a:ext cx="990015" cy="1024319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76E39-C6FF-4BBB-8F7A-0A7E2EB6BAC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76802" y="4419601"/>
            <a:ext cx="686513" cy="1017523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3510" y="1661273"/>
            <a:ext cx="71849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98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482657" y="2963611"/>
            <a:ext cx="5019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THỰC HÀNH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8342" y="2077833"/>
            <a:ext cx="814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Kem ở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đâu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rồi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1787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E377269-C842-4B72-AAC6-6913EB24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5516099" y="5733569"/>
            <a:ext cx="1740368" cy="772107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7979888-C810-4986-882B-CC2D9B89AB70}"/>
              </a:ext>
            </a:extLst>
          </p:cNvPr>
          <p:cNvSpPr/>
          <p:nvPr/>
        </p:nvSpPr>
        <p:spPr bwMode="auto">
          <a:xfrm>
            <a:off x="1843918" y="1669505"/>
            <a:ext cx="8220075" cy="1834945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C1D7A-72A3-494C-A702-777CF314AFB2}"/>
              </a:ext>
            </a:extLst>
          </p:cNvPr>
          <p:cNvSpPr/>
          <p:nvPr/>
        </p:nvSpPr>
        <p:spPr>
          <a:xfrm>
            <a:off x="1843918" y="3623811"/>
            <a:ext cx="8220076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latin typeface="Tahoma" panose="020B0604030504040204" pitchFamily="34" charset="0"/>
              </a:rPr>
              <a:t>Nhấn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mũi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tên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để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bắt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đầu</a:t>
            </a:r>
            <a:r>
              <a:rPr lang="en-GB" sz="28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2BCEA77-36BC-44AA-9118-0498C503243D}"/>
              </a:ext>
            </a:extLst>
          </p:cNvPr>
          <p:cNvSpPr txBox="1">
            <a:spLocks/>
          </p:cNvSpPr>
          <p:nvPr/>
        </p:nvSpPr>
        <p:spPr>
          <a:xfrm>
            <a:off x="1843918" y="2065745"/>
            <a:ext cx="8220075" cy="104246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Trả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lời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các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câu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hỏi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có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thể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tìm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đường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nhé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B019A188-CC23-4B15-95F7-1D585FD372F4}"/>
              </a:ext>
            </a:extLst>
          </p:cNvPr>
          <p:cNvSpPr/>
          <p:nvPr/>
        </p:nvSpPr>
        <p:spPr bwMode="auto">
          <a:xfrm>
            <a:off x="1981199" y="185237"/>
            <a:ext cx="8758137" cy="166302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  <a:blipFill>
                <a:blip r:embed="rId4"/>
                <a:stretch>
                  <a:fillRect t="-15337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B282936-40D7-44A3-A60C-BD9A2ABF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2" y="3595681"/>
            <a:ext cx="1087666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/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solidFill>
                <a:srgbClr val="4DB1E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738ACD1-14EC-4767-88CC-B0359CC55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4646" y="4031398"/>
            <a:ext cx="1062351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/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6340FC3-1AB9-4CE8-B192-BE941FF72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91" y="2764278"/>
            <a:ext cx="1087666" cy="768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/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solidFill>
                <a:srgbClr val="E78DB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6" grpId="1" animBg="1"/>
      <p:bldP spid="16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ADADB7D-8B86-49BD-B192-1701E6F94780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F9CB89E-301A-409D-B087-AFD7A805A12B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32A14-016E-4AC2-B8AE-CEDB8C7D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184">
            <a:off x="4072098" y="4384448"/>
            <a:ext cx="1087666" cy="1024097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88F25A4-1C45-4F25-A3E9-46A0F291FB6D}"/>
              </a:ext>
            </a:extLst>
          </p:cNvPr>
          <p:cNvSpPr/>
          <p:nvPr/>
        </p:nvSpPr>
        <p:spPr>
          <a:xfrm>
            <a:off x="3052446" y="5577491"/>
            <a:ext cx="2766418" cy="1141439"/>
          </a:xfrm>
          <a:prstGeom prst="rect">
            <a:avLst/>
          </a:prstGeom>
          <a:solidFill>
            <a:srgbClr val="4DB1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863C89FD-07E3-47C4-A500-CCE69C38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D61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775">
            <a:off x="6772801" y="4453527"/>
            <a:ext cx="1062351" cy="102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149F4-2F78-4957-BEEC-247DA4C4ED1D}"/>
              </a:ext>
            </a:extLst>
          </p:cNvPr>
          <p:cNvSpPr/>
          <p:nvPr/>
        </p:nvSpPr>
        <p:spPr>
          <a:xfrm>
            <a:off x="6760138" y="5577491"/>
            <a:ext cx="2358724" cy="1141439"/>
          </a:xfrm>
          <a:prstGeom prst="rect">
            <a:avLst/>
          </a:prstGeom>
          <a:solidFill>
            <a:srgbClr val="D22E7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/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/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B671B3-B0DA-4A18-8A90-A7A0C944DFC8}"/>
              </a:ext>
            </a:extLst>
          </p:cNvPr>
          <p:cNvSpPr txBox="1"/>
          <p:nvPr/>
        </p:nvSpPr>
        <p:spPr>
          <a:xfrm>
            <a:off x="7231961" y="213614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26C3F6-A56F-48E3-9090-F2F74BE4AB4C}"/>
              </a:ext>
            </a:extLst>
          </p:cNvPr>
          <p:cNvCxnSpPr>
            <a:cxnSpLocks/>
          </p:cNvCxnSpPr>
          <p:nvPr/>
        </p:nvCxnSpPr>
        <p:spPr>
          <a:xfrm flipH="1">
            <a:off x="5205392" y="1708084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F70AF-62C8-4632-BA58-66552BA47C85}"/>
              </a:ext>
            </a:extLst>
          </p:cNvPr>
          <p:cNvCxnSpPr>
            <a:cxnSpLocks/>
          </p:cNvCxnSpPr>
          <p:nvPr/>
        </p:nvCxnSpPr>
        <p:spPr>
          <a:xfrm flipH="1">
            <a:off x="5156934" y="2875088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7363D-DA6D-4469-8B8A-68E9A9E5FE37}"/>
              </a:ext>
            </a:extLst>
          </p:cNvPr>
          <p:cNvCxnSpPr>
            <a:cxnSpLocks/>
          </p:cNvCxnSpPr>
          <p:nvPr/>
        </p:nvCxnSpPr>
        <p:spPr>
          <a:xfrm flipH="1">
            <a:off x="6687843" y="1779551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C724B5-196F-4068-90D1-29074E1C7907}"/>
              </a:ext>
            </a:extLst>
          </p:cNvPr>
          <p:cNvCxnSpPr>
            <a:cxnSpLocks/>
          </p:cNvCxnSpPr>
          <p:nvPr/>
        </p:nvCxnSpPr>
        <p:spPr>
          <a:xfrm flipH="1">
            <a:off x="6728492" y="284646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5" grpId="1" animBg="1"/>
      <p:bldP spid="15" grpId="2" animBg="1"/>
      <p:bldP spid="17" grpId="0" animBg="1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23602DC-0001-44F0-8E46-E3406AF578FE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035F8A-4674-4320-BD67-E6A4D914CE28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A34D0-CEB9-4A2C-B237-ECB4F9C16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97">
            <a:off x="8048039" y="4422008"/>
            <a:ext cx="1087666" cy="1024097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8EC506CE-60B8-4F66-827D-F7F5F2C91739}"/>
              </a:ext>
            </a:extLst>
          </p:cNvPr>
          <p:cNvSpPr/>
          <p:nvPr/>
        </p:nvSpPr>
        <p:spPr>
          <a:xfrm>
            <a:off x="7507612" y="5556639"/>
            <a:ext cx="2766418" cy="114143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  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1BE665DE-9548-4D64-96DE-1FBA62A49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008">
            <a:off x="3147086" y="4446270"/>
            <a:ext cx="1062351" cy="10240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D8E938-EE9F-4E98-B194-9C8AE3B18E2F}"/>
              </a:ext>
            </a:extLst>
          </p:cNvPr>
          <p:cNvSpPr/>
          <p:nvPr/>
        </p:nvSpPr>
        <p:spPr>
          <a:xfrm>
            <a:off x="3134422" y="5570234"/>
            <a:ext cx="2766417" cy="11414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GB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/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/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77A4CA0-AA10-4522-A85D-409E43ED7205}"/>
              </a:ext>
            </a:extLst>
          </p:cNvPr>
          <p:cNvSpPr txBox="1"/>
          <p:nvPr/>
        </p:nvSpPr>
        <p:spPr>
          <a:xfrm>
            <a:off x="5985669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/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16D82DE-2E00-49DD-8A29-03A3F6AB8BF1}"/>
              </a:ext>
            </a:extLst>
          </p:cNvPr>
          <p:cNvSpPr txBox="1"/>
          <p:nvPr/>
        </p:nvSpPr>
        <p:spPr>
          <a:xfrm>
            <a:off x="7917412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0" grpId="1" animBg="1"/>
      <p:bldP spid="20" grpId="2" animBg="1"/>
      <p:bldP spid="22" grpId="0" animBg="1"/>
      <p:bldP spid="23" grpId="0"/>
      <p:bldP spid="24" grpId="0"/>
      <p:bldP spid="25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2349112" y="3874900"/>
            <a:ext cx="1893062" cy="23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77854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71158" y="-6923828"/>
            <a:ext cx="21168102" cy="158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7211928" y="1904531"/>
            <a:ext cx="3808072" cy="46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83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39403" r="15616"/>
          <a:stretch/>
        </p:blipFill>
        <p:spPr bwMode="auto">
          <a:xfrm>
            <a:off x="-2182960" y="-4222116"/>
            <a:ext cx="15035001" cy="158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3740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3017522" y="0"/>
            <a:ext cx="6156956" cy="74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28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93" y="39981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36" y="74178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64472-AEC7-41D1-BE3C-3A34A3F22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900" y="3810001"/>
            <a:ext cx="2803289" cy="3158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CDA8F-B617-49DD-BC02-E3ECB65D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865">
            <a:off x="9632560" y="1340229"/>
            <a:ext cx="2253456" cy="2553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F1744-C404-4A8E-B24A-B72BD30A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55" y="-176622"/>
            <a:ext cx="2903611" cy="2903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3F96B5-125B-4C0D-962D-7B501F417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391">
            <a:off x="963958" y="1243116"/>
            <a:ext cx="2124440" cy="241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0AC669-6548-49C1-89B6-2C39E6439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658">
            <a:off x="3874489" y="468233"/>
            <a:ext cx="2440981" cy="2292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96936-912B-4CEE-8030-F0D4A69A28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87" flipH="1">
            <a:off x="9217151" y="4524363"/>
            <a:ext cx="1910449" cy="21748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E2BF67-DD7E-46BA-B151-5D99F6AA185E}"/>
              </a:ext>
            </a:extLst>
          </p:cNvPr>
          <p:cNvSpPr txBox="1"/>
          <p:nvPr/>
        </p:nvSpPr>
        <p:spPr>
          <a:xfrm>
            <a:off x="2880352" y="2741525"/>
            <a:ext cx="70903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Tạm</a:t>
            </a:r>
            <a:r>
              <a:rPr lang="en-US" sz="11500" dirty="0"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biệt</a:t>
            </a:r>
            <a:endParaRPr lang="en-PH" sz="11500" dirty="0"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3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4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4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4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300"/>
                            </p:stCondLst>
                            <p:childTnLst>
                              <p:par>
                                <p:cTn id="1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89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627492"/>
            <a:ext cx="12192000" cy="1728390"/>
          </a:xfrm>
          <a:prstGeom prst="rect">
            <a:avLst/>
          </a:prstGeom>
          <a:solidFill>
            <a:srgbClr val="DD619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/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Showcard" panose="02040603050506020204" pitchFamily="18" charset="0"/>
                  </a:rPr>
                  <a:t>phân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số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bằng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6000" dirty="0">
                    <a:latin typeface="UTM Showcard" panose="020406030505060202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blipFill>
                <a:blip r:embed="rId5"/>
                <a:stretch>
                  <a:fillRect l="-4839" r="-806" b="-5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" y="575130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03" y="49801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AFE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blipFill>
                <a:blip r:embed="rId10"/>
                <a:stretch>
                  <a:fillRect r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blipFill>
                <a:blip r:embed="rId11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blipFill>
                <a:blip r:embed="rId12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blipFill>
                <a:blip r:embed="rId14"/>
                <a:stretch>
                  <a:fillRect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866" y="2578115"/>
            <a:ext cx="1652527" cy="15521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F42493-22C8-4964-9A41-E55D55FB16DD}"/>
              </a:ext>
            </a:extLst>
          </p:cNvPr>
          <p:cNvSpPr txBox="1"/>
          <p:nvPr/>
        </p:nvSpPr>
        <p:spPr>
          <a:xfrm>
            <a:off x="6407988" y="4544407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A7E2CD-D6B7-47E4-B3A8-982283E92447}"/>
              </a:ext>
            </a:extLst>
          </p:cNvPr>
          <p:cNvSpPr txBox="1"/>
          <p:nvPr/>
        </p:nvSpPr>
        <p:spPr>
          <a:xfrm>
            <a:off x="8058259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02FF-EF78-4F88-AB47-9391C1140531}"/>
              </a:ext>
            </a:extLst>
          </p:cNvPr>
          <p:cNvSpPr txBox="1"/>
          <p:nvPr/>
        </p:nvSpPr>
        <p:spPr>
          <a:xfrm>
            <a:off x="9323793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56701-C9C9-4137-9F61-22B57FB1C4B5}"/>
              </a:ext>
            </a:extLst>
          </p:cNvPr>
          <p:cNvSpPr txBox="1"/>
          <p:nvPr/>
        </p:nvSpPr>
        <p:spPr>
          <a:xfrm>
            <a:off x="4739018" y="451095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98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0833 0.0030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3" grpId="1"/>
      <p:bldP spid="21" grpId="0"/>
      <p:bldP spid="22" grpId="0"/>
      <p:bldP spid="26" grpId="0"/>
      <p:bldP spid="26" grpId="1"/>
      <p:bldP spid="35" grpId="0"/>
      <p:bldP spid="35" grpId="1"/>
      <p:bldP spid="33" grpId="0"/>
      <p:bldP spid="38" grpId="0"/>
      <p:bldP spid="39" grpId="0"/>
      <p:bldP spid="39" grpId="1"/>
      <p:bldP spid="40" grpId="0"/>
      <p:bldP spid="4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1985963" y="255991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1985963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Thôi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 Sai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1523999" y="352175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Nhấn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mũi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tên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để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quay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lại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F5886-D02A-4806-8998-42A011BF631C}"/>
              </a:ext>
            </a:extLst>
          </p:cNvPr>
          <p:cNvSpPr/>
          <p:nvPr/>
        </p:nvSpPr>
        <p:spPr>
          <a:xfrm>
            <a:off x="5356697" y="4922196"/>
            <a:ext cx="1452666" cy="1556426"/>
          </a:xfrm>
          <a:prstGeom prst="actionButtonRetur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2786948" y="1256453"/>
            <a:ext cx="735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9" y="857552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6" y="79262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FD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gradFill>
            <a:gsLst>
              <a:gs pos="76000">
                <a:srgbClr val="5A3D28"/>
              </a:gs>
              <a:gs pos="0">
                <a:srgbClr val="9C6B46"/>
              </a:gs>
              <a:gs pos="30000">
                <a:srgbClr val="704D3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18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27D57-EE8E-4F58-A697-069E09203883}"/>
              </a:ext>
            </a:extLst>
          </p:cNvPr>
          <p:cNvSpPr txBox="1"/>
          <p:nvPr/>
        </p:nvSpPr>
        <p:spPr>
          <a:xfrm>
            <a:off x="5003800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9C960A-054C-421B-8133-D1632F5E56C2}"/>
              </a:ext>
            </a:extLst>
          </p:cNvPr>
          <p:cNvSpPr txBox="1"/>
          <p:nvPr/>
        </p:nvSpPr>
        <p:spPr>
          <a:xfrm>
            <a:off x="7956989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/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/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1F3C0F9-939E-4B90-AE9E-BF619D6D2021}"/>
              </a:ext>
            </a:extLst>
          </p:cNvPr>
          <p:cNvSpPr txBox="1"/>
          <p:nvPr/>
        </p:nvSpPr>
        <p:spPr>
          <a:xfrm>
            <a:off x="419707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7ED50A-2CA2-4F46-89F8-14C8391F3000}"/>
              </a:ext>
            </a:extLst>
          </p:cNvPr>
          <p:cNvSpPr txBox="1"/>
          <p:nvPr/>
        </p:nvSpPr>
        <p:spPr>
          <a:xfrm>
            <a:off x="638035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/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A0BECB-D68A-4940-BF3B-0804252E51C2}"/>
              </a:ext>
            </a:extLst>
          </p:cNvPr>
          <p:cNvSpPr txBox="1"/>
          <p:nvPr/>
        </p:nvSpPr>
        <p:spPr>
          <a:xfrm>
            <a:off x="7494686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FFA7A-5043-401E-A56D-F5190A65EBEB}"/>
              </a:ext>
            </a:extLst>
          </p:cNvPr>
          <p:cNvSpPr txBox="1"/>
          <p:nvPr/>
        </p:nvSpPr>
        <p:spPr>
          <a:xfrm>
            <a:off x="9176214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07A3C612-39DB-4D80-8C46-D78500E01E6D}"/>
              </a:ext>
            </a:extLst>
          </p:cNvPr>
          <p:cNvSpPr/>
          <p:nvPr/>
        </p:nvSpPr>
        <p:spPr>
          <a:xfrm>
            <a:off x="3136900" y="5078819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66" y="2214613"/>
            <a:ext cx="1652527" cy="227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20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21" grpId="0"/>
      <p:bldP spid="22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1287380" y="1256453"/>
            <a:ext cx="1006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Showcard" panose="02040603050506020204" pitchFamily="18" charset="0"/>
              </a:rPr>
              <a:t>Nêu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cách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rút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gọn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phân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số</a:t>
            </a:r>
            <a:endParaRPr lang="en-PH" sz="54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" y="952038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04" y="843954"/>
            <a:ext cx="1297008" cy="17795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4105E4-38E9-4ABE-AD9E-0B36FC4279ED}"/>
              </a:ext>
            </a:extLst>
          </p:cNvPr>
          <p:cNvSpPr/>
          <p:nvPr/>
        </p:nvSpPr>
        <p:spPr>
          <a:xfrm>
            <a:off x="829244" y="2618743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5C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5" name="Rectangle 1439">
            <a:extLst>
              <a:ext uri="{FF2B5EF4-FFF2-40B4-BE49-F238E27FC236}">
                <a16:creationId xmlns:a16="http://schemas.microsoft.com/office/drawing/2014/main" id="{4334D5F1-981C-40A3-AF21-1FB29F148B02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A6CAA7-2658-44D8-B0EA-9360B5D3122F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37" name="Picture 36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1AD897CE-83FC-4930-ABA1-3B4D0544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38" name="Picture 3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FE7415-60BC-4CDE-A3A5-BB7C2D5E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BD3F63-5AF5-4F60-9E66-AF7795FEAB57}"/>
              </a:ext>
            </a:extLst>
          </p:cNvPr>
          <p:cNvSpPr txBox="1"/>
          <p:nvPr/>
        </p:nvSpPr>
        <p:spPr>
          <a:xfrm>
            <a:off x="2845603" y="3609117"/>
            <a:ext cx="8422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vi-V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Xét xem tử số và mẫu số cùng chia hết cho số tự nhiên nào lớn hơn 1.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Chia tử số và mẫu số cho số đó.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làm như thế cho đến khi nhận được phân số tối giản.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FA0000-48FB-4EBD-8E9B-69D19B5F1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099" y="1729911"/>
            <a:ext cx="1393175" cy="288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31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34" grpId="0" animBg="1"/>
      <p:bldP spid="35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696BD-CE11-4B52-9440-853E4EBB1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35698" y="2533269"/>
            <a:ext cx="815513" cy="82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626B5-4730-483F-B015-C51DFDB55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50" y="2491086"/>
            <a:ext cx="1362884" cy="116916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93F85E-3927-4C62-B743-3B0233E12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4291" y="2255538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D04CDF5-62E2-499A-90EB-8AB2195CBB60}"/>
              </a:ext>
            </a:extLst>
          </p:cNvPr>
          <p:cNvSpPr txBox="1"/>
          <p:nvPr/>
        </p:nvSpPr>
        <p:spPr>
          <a:xfrm>
            <a:off x="5484396" y="1614556"/>
            <a:ext cx="659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ahoma" panose="020B0604030504040204" pitchFamily="34" charset="0"/>
              </a:rPr>
              <a:t>Toán</a:t>
            </a:r>
            <a:endParaRPr lang="en-PH" sz="6000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282-41B9-4D15-836D-3CD38124C862}"/>
              </a:ext>
            </a:extLst>
          </p:cNvPr>
          <p:cNvSpPr txBox="1"/>
          <p:nvPr/>
        </p:nvSpPr>
        <p:spPr>
          <a:xfrm>
            <a:off x="6151084" y="2618447"/>
            <a:ext cx="5906127" cy="25107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9600" dirty="0">
                <a:solidFill>
                  <a:srgbClr val="D22E7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UVN Banh Mi" pitchFamily="2" charset="0"/>
              </a:rPr>
              <a:t>LUYỆN TẬP</a:t>
            </a:r>
            <a:endParaRPr lang="en-PH" sz="9600" dirty="0">
              <a:solidFill>
                <a:srgbClr val="D22E7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VN Banh Mi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C117B-ED59-4762-9C18-F41693A66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618" y="4097292"/>
            <a:ext cx="415083" cy="456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C86F79-A8F8-401A-BB43-95190EBF4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11455087" y="4319400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7FDA18E-4F11-450C-BFCD-0E63B62D82CC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FB0EDC-D157-4885-A779-741690C07F7E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55FB0A4-B1A3-448D-8DEA-0E8B4990B8F4}"/>
              </a:ext>
            </a:extLst>
          </p:cNvPr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C5F7DE3-A4D7-4FBE-9F82-56A46A9D237E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074427F-249E-4AAE-B67A-0FDF14475AB1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4B74478-2C49-47AE-92D3-AF1B433DCF0B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3AE483E-CF6A-4F5F-9367-8057164A7CFF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5FD66-9AA8-4396-8842-F8A235F4BC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39" y="1483569"/>
            <a:ext cx="4201923" cy="42019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2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50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/>
      <p:bldP spid="2" grpId="0"/>
      <p:bldP spid="36" grpId="0" animBg="1"/>
      <p:bldP spid="37" grpId="0" animBg="1"/>
      <p:bldP spid="3" grpId="0" animBg="1"/>
      <p:bldP spid="120" grpId="0" animBg="1"/>
      <p:bldP spid="120" grpId="1" animBg="1"/>
      <p:bldP spid="120" grpId="2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689136" y="2963611"/>
            <a:ext cx="4615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6600" dirty="0">
              <a:solidFill>
                <a:srgbClr val="C2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/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blipFill>
                <a:blip r:embed="rId4"/>
                <a:stretch>
                  <a:fillRect r="-37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/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blipFill>
                <a:blip r:embed="rId5"/>
                <a:stretch>
                  <a:fillRect r="-4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/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3E1A916-BD89-4085-A411-18A2D517875A}"/>
              </a:ext>
            </a:extLst>
          </p:cNvPr>
          <p:cNvSpPr txBox="1"/>
          <p:nvPr/>
        </p:nvSpPr>
        <p:spPr>
          <a:xfrm>
            <a:off x="2643787" y="308674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3A18E-1936-451B-8179-8B43ADF2A994}"/>
              </a:ext>
            </a:extLst>
          </p:cNvPr>
          <p:cNvSpPr txBox="1"/>
          <p:nvPr/>
        </p:nvSpPr>
        <p:spPr>
          <a:xfrm>
            <a:off x="4348157" y="30400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6111191" y="302419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2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14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0676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9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3.1|3.1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</TotalTime>
  <Words>433</Words>
  <Application>Microsoft Office PowerPoint</Application>
  <PresentationFormat>Widescreen</PresentationFormat>
  <Paragraphs>192</Paragraphs>
  <Slides>30</Slides>
  <Notes>5</Notes>
  <HiddenSlides>1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Times New Roman</vt:lpstr>
      <vt:lpstr>UVN Bach Dang Nang</vt:lpstr>
      <vt:lpstr>Calibri Light</vt:lpstr>
      <vt:lpstr>UVN Banh Mi</vt:lpstr>
      <vt:lpstr>UTM Showcard</vt:lpstr>
      <vt:lpstr>Calibri</vt:lpstr>
      <vt:lpstr>Arial</vt:lpstr>
      <vt:lpstr>UTM Cookies</vt:lpstr>
      <vt:lpstr>Tahoma</vt:lpstr>
      <vt:lpstr>Cambria Math</vt:lpstr>
      <vt:lpstr>Symbol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114</dc:title>
  <dc:subject>Toan 4</dc:subject>
  <dc:creator>KTUTS</dc:creator>
  <cp:keywords>HaiHa</cp:keywords>
  <cp:lastModifiedBy>Win10Pro</cp:lastModifiedBy>
  <cp:revision>54</cp:revision>
  <dcterms:created xsi:type="dcterms:W3CDTF">2021-05-20T08:42:48Z</dcterms:created>
  <dcterms:modified xsi:type="dcterms:W3CDTF">2022-02-07T15:59:28Z</dcterms:modified>
  <cp:version>B04</cp:version>
</cp:coreProperties>
</file>