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7.xml" ContentType="application/vnd.openxmlformats-officedocument.themeOverr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9" r:id="rId2"/>
  </p:sldMasterIdLst>
  <p:notesMasterIdLst>
    <p:notesMasterId r:id="rId25"/>
  </p:notesMasterIdLst>
  <p:sldIdLst>
    <p:sldId id="256" r:id="rId3"/>
    <p:sldId id="281" r:id="rId4"/>
    <p:sldId id="282" r:id="rId5"/>
    <p:sldId id="260" r:id="rId6"/>
    <p:sldId id="259" r:id="rId7"/>
    <p:sldId id="283" r:id="rId8"/>
    <p:sldId id="284" r:id="rId9"/>
    <p:sldId id="285" r:id="rId10"/>
    <p:sldId id="279" r:id="rId11"/>
    <p:sldId id="286" r:id="rId12"/>
    <p:sldId id="268" r:id="rId13"/>
    <p:sldId id="287" r:id="rId14"/>
    <p:sldId id="288" r:id="rId15"/>
    <p:sldId id="269" r:id="rId16"/>
    <p:sldId id="289" r:id="rId17"/>
    <p:sldId id="290" r:id="rId18"/>
    <p:sldId id="280" r:id="rId19"/>
    <p:sldId id="258" r:id="rId20"/>
    <p:sldId id="294" r:id="rId21"/>
    <p:sldId id="295" r:id="rId22"/>
    <p:sldId id="293" r:id="rId23"/>
    <p:sldId id="271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0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381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79749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702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298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32116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79534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5989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22326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18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7852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390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5278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196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1318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033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1B693-632D-4080-9CF6-EA28B66DC80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78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1A8354-A9B4-4787-B239-E3F6EEF350E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151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2022/2/11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2"/>
          </p:nvPr>
        </p:nvSpPr>
        <p:spPr>
          <a:xfrm>
            <a:off x="327378" y="4450645"/>
            <a:ext cx="3375377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771900" y="2486379"/>
            <a:ext cx="3390899" cy="4041422"/>
          </a:xfrm>
          <a:custGeom>
            <a:avLst/>
            <a:gdLst>
              <a:gd name="connsiteX0" fmla="*/ 0 w 3390899"/>
              <a:gd name="connsiteY0" fmla="*/ 0 h 4041422"/>
              <a:gd name="connsiteX1" fmla="*/ 3390899 w 3390899"/>
              <a:gd name="connsiteY1" fmla="*/ 0 h 4041422"/>
              <a:gd name="connsiteX2" fmla="*/ 3390899 w 3390899"/>
              <a:gd name="connsiteY2" fmla="*/ 4041422 h 4041422"/>
              <a:gd name="connsiteX3" fmla="*/ 0 w 3390899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899" h="4041422">
                <a:moveTo>
                  <a:pt x="0" y="0"/>
                </a:moveTo>
                <a:lnTo>
                  <a:pt x="3390899" y="0"/>
                </a:lnTo>
                <a:lnTo>
                  <a:pt x="3390899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3771900" y="330200"/>
            <a:ext cx="3390899" cy="2077156"/>
          </a:xfrm>
          <a:custGeom>
            <a:avLst/>
            <a:gdLst>
              <a:gd name="connsiteX0" fmla="*/ 0 w 3375377"/>
              <a:gd name="connsiteY0" fmla="*/ 0 h 2077156"/>
              <a:gd name="connsiteX1" fmla="*/ 3375377 w 3375377"/>
              <a:gd name="connsiteY1" fmla="*/ 0 h 2077156"/>
              <a:gd name="connsiteX2" fmla="*/ 3375377 w 3375377"/>
              <a:gd name="connsiteY2" fmla="*/ 2077156 h 2077156"/>
              <a:gd name="connsiteX3" fmla="*/ 0 w 3375377"/>
              <a:gd name="connsiteY3" fmla="*/ 2077156 h 207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2077156">
                <a:moveTo>
                  <a:pt x="0" y="0"/>
                </a:moveTo>
                <a:lnTo>
                  <a:pt x="3375377" y="0"/>
                </a:lnTo>
                <a:lnTo>
                  <a:pt x="3375377" y="2077156"/>
                </a:lnTo>
                <a:lnTo>
                  <a:pt x="0" y="207715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327378" y="330200"/>
            <a:ext cx="3375377" cy="4041422"/>
          </a:xfrm>
          <a:custGeom>
            <a:avLst/>
            <a:gdLst>
              <a:gd name="connsiteX0" fmla="*/ 0 w 3375377"/>
              <a:gd name="connsiteY0" fmla="*/ 0 h 4041422"/>
              <a:gd name="connsiteX1" fmla="*/ 3375377 w 3375377"/>
              <a:gd name="connsiteY1" fmla="*/ 0 h 4041422"/>
              <a:gd name="connsiteX2" fmla="*/ 3375377 w 3375377"/>
              <a:gd name="connsiteY2" fmla="*/ 4041422 h 4041422"/>
              <a:gd name="connsiteX3" fmla="*/ 0 w 3375377"/>
              <a:gd name="connsiteY3" fmla="*/ 4041422 h 404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5377" h="4041422">
                <a:moveTo>
                  <a:pt x="0" y="0"/>
                </a:moveTo>
                <a:lnTo>
                  <a:pt x="3375377" y="0"/>
                </a:lnTo>
                <a:lnTo>
                  <a:pt x="3375377" y="4041422"/>
                </a:lnTo>
                <a:lnTo>
                  <a:pt x="0" y="404142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0"/>
            <a:ext cx="12620839" cy="78703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2408756"/>
            <a:ext cx="1441656" cy="11532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44" y="8179416"/>
            <a:ext cx="1441656" cy="115326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  <a:endParaRPr lang="en-US" sz="28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1245073" y="7347125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  <a:endParaRPr lang="en-US" sz="28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组 1"/>
          <p:cNvPicPr>
            <a:picLocks noChangeAspect="1"/>
          </p:cNvPicPr>
          <p:nvPr userDrawn="1"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 userDrawn="1"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 userDrawn="1"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2408756"/>
            <a:ext cx="1441656" cy="11532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44" y="8179416"/>
            <a:ext cx="1441656" cy="1153269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  <a:endParaRPr lang="en-US" sz="28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0087889" y="6367800"/>
            <a:ext cx="12843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smtClean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KTUTS</a:t>
            </a:r>
            <a:endParaRPr lang="en-US" sz="2800" b="0" cap="none" spc="0" dirty="0">
              <a:ln w="0"/>
              <a:solidFill>
                <a:schemeClr val="accent1">
                  <a:lumMod val="20000"/>
                  <a:lumOff val="8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6" r:id="rId2"/>
    <p:sldLayoutId id="2147483670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36.pn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8.png"/><Relationship Id="rId1" Type="http://schemas.openxmlformats.org/officeDocument/2006/relationships/tags" Target="../tags/tag9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.png"/><Relationship Id="rId12" Type="http://schemas.openxmlformats.org/officeDocument/2006/relationships/image" Target="../media/image16.png"/><Relationship Id="rId1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9.png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2" Type="http://schemas.openxmlformats.org/officeDocument/2006/relationships/tags" Target="../tags/tag1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.png"/><Relationship Id="rId11" Type="http://schemas.openxmlformats.org/officeDocument/2006/relationships/image" Target="../media/image56.png"/><Relationship Id="rId5" Type="http://schemas.openxmlformats.org/officeDocument/2006/relationships/audio" Target="../media/audio2.wav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4.pn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openxmlformats.org/officeDocument/2006/relationships/image" Target="../media/image62.png"/><Relationship Id="rId4" Type="http://schemas.openxmlformats.org/officeDocument/2006/relationships/audio" Target="../media/audio2.wav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tags" Target="../tags/tag1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3.wdp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tags" Target="../tags/tag5.xml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5.xml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openxmlformats.org/officeDocument/2006/relationships/slideLayout" Target="../slideLayouts/slideLayout3.xml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7.png"/><Relationship Id="rId10" Type="http://schemas.openxmlformats.org/officeDocument/2006/relationships/image" Target="../media/image13.png"/><Relationship Id="rId19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22072" y="5433626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60492" y="3407777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3367" y="134740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6499644" y="-483239"/>
            <a:ext cx="5893865" cy="7782032"/>
          </a:xfrm>
          <a:prstGeom prst="rect">
            <a:avLst/>
          </a:prstGeom>
        </p:spPr>
      </p:pic>
      <p:pic>
        <p:nvPicPr>
          <p:cNvPr id="1026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23" y="2075668"/>
            <a:ext cx="6575296" cy="4652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7"/>
          <p:cNvSpPr txBox="1"/>
          <p:nvPr/>
        </p:nvSpPr>
        <p:spPr>
          <a:xfrm>
            <a:off x="100965" y="1953946"/>
            <a:ext cx="9220793" cy="262081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Micra" panose="02040603050506020204" pitchFamily="18" charset="0"/>
                <a:ea typeface="青鸟华光简胖头鱼" panose="02010604000101010101" pitchFamily="2" charset="-122"/>
              </a:rPr>
              <a:t>LUYỆN TẬP</a:t>
            </a:r>
          </a:p>
          <a:p>
            <a:pPr algn="ctr"/>
            <a:r>
              <a:rPr lang="en-US" altLang="zh-CN" sz="3600" dirty="0" smtClean="0">
                <a:solidFill>
                  <a:srgbClr val="00B050"/>
                </a:solidFill>
                <a:latin typeface="UTM Futura Extra" panose="02040603050506020204" pitchFamily="18" charset="0"/>
                <a:ea typeface="青鸟华光简胖头鱼" panose="02010604000101010101" pitchFamily="2" charset="-122"/>
              </a:rPr>
              <a:t>(</a:t>
            </a:r>
            <a:r>
              <a:rPr lang="en-US" altLang="zh-CN" sz="3600" dirty="0" err="1" smtClean="0">
                <a:solidFill>
                  <a:srgbClr val="00B050"/>
                </a:solidFill>
                <a:latin typeface="UTM Futura Extra" panose="02040603050506020204" pitchFamily="18" charset="0"/>
                <a:ea typeface="青鸟华光简胖头鱼" panose="02010604000101010101" pitchFamily="2" charset="-122"/>
              </a:rPr>
              <a:t>Trang</a:t>
            </a:r>
            <a:r>
              <a:rPr lang="en-US" altLang="zh-CN" sz="3600" dirty="0" smtClean="0">
                <a:solidFill>
                  <a:srgbClr val="00B050"/>
                </a:solidFill>
                <a:latin typeface="UTM Futura Extra" panose="02040603050506020204" pitchFamily="18" charset="0"/>
                <a:ea typeface="青鸟华光简胖头鱼" panose="02010604000101010101" pitchFamily="2" charset="-122"/>
              </a:rPr>
              <a:t> 128) </a:t>
            </a:r>
            <a:endParaRPr lang="zh-CN" altLang="en-US" sz="3600" dirty="0">
              <a:solidFill>
                <a:srgbClr val="00B050"/>
              </a:solidFill>
              <a:latin typeface="UTM Futura Extra" panose="02040603050506020204" pitchFamily="18" charset="0"/>
              <a:ea typeface="青鸟华光简胖头鱼" panose="02010604000101010101" pitchFamily="2" charset="-122"/>
            </a:endParaRPr>
          </a:p>
        </p:txBody>
      </p:sp>
      <p:sp>
        <p:nvSpPr>
          <p:cNvPr id="16" name="TextBox 71"/>
          <p:cNvSpPr txBox="1"/>
          <p:nvPr/>
        </p:nvSpPr>
        <p:spPr>
          <a:xfrm>
            <a:off x="2122481" y="806784"/>
            <a:ext cx="3264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dirty="0" err="1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</a:rPr>
              <a:t>Toán</a:t>
            </a:r>
            <a:r>
              <a:rPr lang="en-US" altLang="zh-CN" sz="4800" dirty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</a:rPr>
              <a:t> </a:t>
            </a:r>
            <a:endParaRPr lang="zh-CN" altLang="en-US" sz="4800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</a:endParaRPr>
          </a:p>
        </p:txBody>
      </p:sp>
      <p:pic>
        <p:nvPicPr>
          <p:cNvPr id="1028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23" y="3125055"/>
            <a:ext cx="3507067" cy="401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322946" y="3026301"/>
            <a:ext cx="3092400" cy="292979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37580" y="3597943"/>
                <a:ext cx="3077766" cy="15601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7580" y="3597943"/>
                <a:ext cx="3077766" cy="15601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389632" y="329804"/>
            <a:ext cx="8235706" cy="1493247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63109" y="517683"/>
            <a:ext cx="7480574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1: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Tính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theo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mẫu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394313" y="2913129"/>
            <a:ext cx="3092400" cy="292979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91453" y="3530403"/>
                <a:ext cx="2446182" cy="15665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453" y="3530403"/>
                <a:ext cx="2446182" cy="15665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nip Diagonal Corner Rectangle 9"/>
          <p:cNvSpPr/>
          <p:nvPr/>
        </p:nvSpPr>
        <p:spPr>
          <a:xfrm>
            <a:off x="4303396" y="2269388"/>
            <a:ext cx="3092400" cy="2929797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39942" y="2915862"/>
                <a:ext cx="2619307" cy="15601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5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942" y="2915862"/>
                <a:ext cx="2619307" cy="15601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90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 animBg="1"/>
      <p:bldP spid="9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45318" y="4933306"/>
            <a:ext cx="7202892" cy="15908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44450">
            <a:noFill/>
            <a:prstDash val="dashDot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图片 16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470" y="-314960"/>
            <a:ext cx="1381760" cy="1917700"/>
          </a:xfrm>
          <a:prstGeom prst="rect">
            <a:avLst/>
          </a:prstGeom>
        </p:spPr>
      </p:pic>
      <p:sp>
        <p:nvSpPr>
          <p:cNvPr id="6" name="Snip Diagonal Corner Rectangle 5"/>
          <p:cNvSpPr/>
          <p:nvPr/>
        </p:nvSpPr>
        <p:spPr>
          <a:xfrm>
            <a:off x="55002" y="83915"/>
            <a:ext cx="6275956" cy="1261764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05659" y="1529127"/>
                <a:ext cx="2361992" cy="1269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+  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659" y="1529127"/>
                <a:ext cx="2361992" cy="12695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9428992" y="178686"/>
            <a:ext cx="1963497" cy="9980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398" y="81795"/>
            <a:ext cx="2107555" cy="1927228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9" t="30371" r="24892" b="52777"/>
          <a:stretch/>
        </p:blipFill>
        <p:spPr>
          <a:xfrm>
            <a:off x="10410740" y="1239139"/>
            <a:ext cx="1705293" cy="86677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82616" y="599364"/>
            <a:ext cx="909295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0"/>
              </a:spcBef>
              <a:buFontTx/>
              <a:buNone/>
            </a:pPr>
            <a:endParaRPr lang="en-US" altLang="en-US" sz="4400" b="1" dirty="0">
              <a:ln w="0"/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21055" y="3151264"/>
                <a:ext cx="2899192" cy="1946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+  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055" y="3151264"/>
                <a:ext cx="2899192" cy="19466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551066" y="3173809"/>
                <a:ext cx="994247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1066" y="3173809"/>
                <a:ext cx="994247" cy="12712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3905844" y="1302984"/>
            <a:ext cx="9092957" cy="2755631"/>
            <a:chOff x="3905844" y="1302984"/>
            <a:chExt cx="9092957" cy="275563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4821" y="1302984"/>
              <a:ext cx="4832462" cy="27556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>
                  <a:spLocks noChangeArrowheads="1"/>
                </p:cNvSpPr>
                <p:nvPr/>
              </p:nvSpPr>
              <p:spPr bwMode="auto">
                <a:xfrm>
                  <a:off x="3905844" y="1591698"/>
                  <a:ext cx="9092957" cy="838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</a:defRPr>
                  </a:lvl9pPr>
                </a:lstStyle>
                <a:p>
                  <a:pPr algn="ctr">
                    <a:lnSpc>
                      <a:spcPct val="2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7200" b="1" dirty="0" smtClean="0">
                      <a:ln w="0"/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8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80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8000" b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a14:m>
                  <a:endParaRPr lang="en-US" altLang="en-US" sz="7200" b="1" dirty="0">
                    <a:ln w="0"/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905844" y="1591698"/>
                  <a:ext cx="9092957" cy="838200"/>
                </a:xfrm>
                <a:prstGeom prst="rect">
                  <a:avLst/>
                </a:prstGeom>
                <a:blipFill>
                  <a:blip r:embed="rId11"/>
                  <a:stretch>
                    <a:fillRect b="-152899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Rectangle 19"/>
          <p:cNvSpPr/>
          <p:nvPr/>
        </p:nvSpPr>
        <p:spPr>
          <a:xfrm>
            <a:off x="114820" y="314303"/>
            <a:ext cx="6143670" cy="800219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4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1: </a:t>
            </a:r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Tính</a:t>
            </a:r>
            <a:r>
              <a:rPr lang="en-US" sz="4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theo</a:t>
            </a:r>
            <a:r>
              <a:rPr lang="en-US" sz="44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mẫu</a:t>
            </a:r>
            <a:endParaRPr lang="en-US" sz="4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645084" y="3179621"/>
                <a:ext cx="1057597" cy="12695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5084" y="3179621"/>
                <a:ext cx="1057597" cy="12695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802452" y="3184811"/>
                <a:ext cx="1732013" cy="1289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2452" y="3184811"/>
                <a:ext cx="1732013" cy="128913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7595392" y="3168705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5392" y="3168705"/>
                <a:ext cx="1331710" cy="127567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urved Up Arrow 23"/>
          <p:cNvSpPr/>
          <p:nvPr/>
        </p:nvSpPr>
        <p:spPr>
          <a:xfrm>
            <a:off x="1298575" y="4541251"/>
            <a:ext cx="2573226" cy="39680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urved Up Arrow 24"/>
          <p:cNvSpPr/>
          <p:nvPr/>
        </p:nvSpPr>
        <p:spPr>
          <a:xfrm>
            <a:off x="2452845" y="4554549"/>
            <a:ext cx="2573226" cy="39680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2220" y="1829393"/>
            <a:ext cx="1323439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Curved Up Arrow 26"/>
          <p:cNvSpPr/>
          <p:nvPr/>
        </p:nvSpPr>
        <p:spPr>
          <a:xfrm rot="341401">
            <a:off x="2358800" y="2787951"/>
            <a:ext cx="5043486" cy="71437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845318" y="5046274"/>
                <a:ext cx="2899192" cy="19466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m:rPr>
                          <m:nor/>
                        </m:rPr>
                        <a:rPr lang="en-US" sz="4400" b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+  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318" y="5046274"/>
                <a:ext cx="2899192" cy="19466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600738" y="5024121"/>
                <a:ext cx="1732013" cy="12891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0738" y="5024121"/>
                <a:ext cx="1732013" cy="128913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393678" y="5008015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3678" y="5008015"/>
                <a:ext cx="1331710" cy="127567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/>
          <p:cNvSpPr/>
          <p:nvPr/>
        </p:nvSpPr>
        <p:spPr>
          <a:xfrm>
            <a:off x="725623" y="5342509"/>
            <a:ext cx="2956580" cy="67710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36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3600" b="1" dirty="0" smtClean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/>
      <p:bldP spid="12" grpId="0"/>
      <p:bldP spid="13" grpId="0"/>
      <p:bldP spid="13" grpId="1"/>
      <p:bldP spid="14" grpId="0"/>
      <p:bldP spid="14" grpId="1"/>
      <p:bldP spid="20" grpId="0"/>
      <p:bldP spid="21" grpId="0"/>
      <p:bldP spid="21" grpId="1"/>
      <p:bldP spid="22" grpId="0"/>
      <p:bldP spid="22" grpId="1"/>
      <p:bldP spid="23" grpId="0"/>
      <p:bldP spid="23" grpId="1"/>
      <p:bldP spid="24" grpId="0" animBg="1"/>
      <p:bldP spid="24" grpId="1" animBg="1"/>
      <p:bldP spid="25" grpId="0" animBg="1"/>
      <p:bldP spid="25" grpId="1" animBg="1"/>
      <p:bldP spid="26" grpId="0"/>
      <p:bldP spid="27" grpId="0" animBg="1"/>
      <p:bldP spid="27" grpId="1" animBg="1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4474" y="2003557"/>
                <a:ext cx="3100913" cy="195354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400" b="1" i="1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4" y="2003557"/>
                <a:ext cx="3100913" cy="19535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725387" y="2010930"/>
                <a:ext cx="1425839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387" y="2010930"/>
                <a:ext cx="1425839" cy="12756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94590" y="2010930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590" y="2010930"/>
                <a:ext cx="1331710" cy="12756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389632" y="329804"/>
            <a:ext cx="8235706" cy="1493247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3109" y="517683"/>
            <a:ext cx="7480574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Bài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1: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Tính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theo</a:t>
            </a:r>
            <a:r>
              <a:rPr lang="en-US" sz="5400" b="1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</a:rPr>
              <a:t>mẫu</a:t>
            </a:r>
            <a:endParaRPr lang="en-US" sz="54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20451" y="5192327"/>
                <a:ext cx="3087255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𝒄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451" y="5192327"/>
                <a:ext cx="3087255" cy="127124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65276" y="3597942"/>
                <a:ext cx="2713756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. 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44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76" y="3597942"/>
                <a:ext cx="2713756" cy="127124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25386" y="3674611"/>
                <a:ext cx="1764073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386" y="3674611"/>
                <a:ext cx="1764073" cy="12756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494590" y="3728881"/>
                <a:ext cx="1331710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4590" y="3728881"/>
                <a:ext cx="1331710" cy="127567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007706" y="5219151"/>
                <a:ext cx="2102306" cy="12712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7706" y="5219151"/>
                <a:ext cx="2102306" cy="127124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160445" y="5219151"/>
                <a:ext cx="1331710" cy="12847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0445" y="5219151"/>
                <a:ext cx="1331710" cy="12847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532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4"/>
          <a:stretch/>
        </p:blipFill>
        <p:spPr>
          <a:xfrm>
            <a:off x="8433553" y="1585139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72" y="989192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47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7487 0.249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89631" y="329804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461306" y="3976388"/>
            <a:ext cx="3939494" cy="858533"/>
          </a:xfrm>
          <a:prstGeom prst="roundRect">
            <a:avLst/>
          </a:prstGeom>
          <a:solidFill>
            <a:schemeClr val="accent2">
              <a:alpha val="29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54762" y="2209164"/>
            <a:ext cx="3735981" cy="858533"/>
          </a:xfrm>
          <a:prstGeom prst="round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90614" y="2244360"/>
            <a:ext cx="3557103" cy="858533"/>
          </a:xfrm>
          <a:prstGeom prst="round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" name="iṩ1iḋè"/>
          <p:cNvSpPr/>
          <p:nvPr/>
        </p:nvSpPr>
        <p:spPr>
          <a:xfrm>
            <a:off x="1065530" y="2001797"/>
            <a:ext cx="1680210" cy="6718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endParaRPr lang="en-US" altLang="zh-CN" sz="3600" dirty="0">
              <a:solidFill>
                <a:schemeClr val="tx1">
                  <a:lumMod val="65000"/>
                  <a:lumOff val="35000"/>
                </a:schemeClr>
              </a:solidFill>
              <a:effectLst/>
              <a:cs typeface="+mn-ea"/>
              <a:sym typeface="+mn-lt"/>
            </a:endParaRPr>
          </a:p>
        </p:txBody>
      </p:sp>
      <p:pic>
        <p:nvPicPr>
          <p:cNvPr id="36" name="图片 35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493" y="-875784"/>
            <a:ext cx="1381760" cy="1917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0730" y="-7312"/>
            <a:ext cx="10624457" cy="6771084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m,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m.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47717" y="1679953"/>
                <a:ext cx="549831" cy="1565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717" y="1679953"/>
                <a:ext cx="549831" cy="15656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44114" y="1759579"/>
                <a:ext cx="926536" cy="15656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5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114" y="1759579"/>
                <a:ext cx="926536" cy="15656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  <p:bldP spid="6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525626" y="186173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5627" y="587636"/>
            <a:ext cx="4724400" cy="685800"/>
          </a:xfrm>
          <a:prstGeom prst="rect">
            <a:avLst/>
          </a:prstGeom>
          <a:noFill/>
        </p:spPr>
        <p:txBody>
          <a:bodyPr vert="horz" lIns="91397" tIns="45699" rIns="91397" bIns="45699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Font typeface="Wingdings 3"/>
              <a:buNone/>
            </a:pPr>
            <a:r>
              <a:rPr lang="en-US" sz="44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Clr>
                <a:srgbClr val="2DA2BF"/>
              </a:buClr>
              <a:buFont typeface="Wingdings 3"/>
              <a:buNone/>
            </a:pP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-1242570" y="1913249"/>
                <a:ext cx="7620038" cy="762000"/>
              </a:xfrm>
              <a:prstGeom prst="rect">
                <a:avLst/>
              </a:prstGeom>
              <a:noFill/>
            </p:spPr>
            <p:txBody>
              <a:bodyPr vert="horz" lIns="91397" tIns="45699" rIns="91397" bIns="45699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Font typeface="Wingdings 3"/>
                  <a:buNone/>
                </a:pP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44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2570" y="1913249"/>
                <a:ext cx="7620038" cy="762000"/>
              </a:xfrm>
              <a:prstGeom prst="rect">
                <a:avLst/>
              </a:prstGeom>
              <a:blipFill>
                <a:blip r:embed="rId2"/>
                <a:stretch>
                  <a:fillRect b="-78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/>
          <p:cNvSpPr txBox="1">
            <a:spLocks/>
          </p:cNvSpPr>
          <p:nvPr/>
        </p:nvSpPr>
        <p:spPr>
          <a:xfrm>
            <a:off x="-579236" y="4902702"/>
            <a:ext cx="6629400" cy="762000"/>
          </a:xfrm>
          <a:prstGeom prst="rect">
            <a:avLst/>
          </a:prstGeom>
          <a:noFill/>
        </p:spPr>
        <p:txBody>
          <a:bodyPr vert="horz" lIns="91397" tIns="45699" rIns="91397" bIns="45699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Font typeface="Wingdings 3"/>
              <a:buNone/>
            </a:pP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..?.. </a:t>
            </a:r>
            <a:r>
              <a:rPr lang="en-US" sz="4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79352" y="367533"/>
            <a:ext cx="4724400" cy="685800"/>
          </a:xfrm>
          <a:prstGeom prst="rect">
            <a:avLst/>
          </a:prstGeom>
          <a:noFill/>
        </p:spPr>
        <p:txBody>
          <a:bodyPr vert="horz" lIns="91397" tIns="45699" rIns="91397" bIns="45699">
            <a:noAutofit/>
          </a:bodyPr>
          <a:lstStyle>
            <a:lvl1pPr marL="365589" indent="-25591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499" indent="-228491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129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2460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0951" indent="-228491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9443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7934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6428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4919" indent="-228491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Clr>
                <a:srgbClr val="2DA2BF"/>
              </a:buClr>
              <a:buFont typeface="Wingdings 3"/>
              <a:buNone/>
            </a:pPr>
            <a:r>
              <a:rPr lang="en-US" sz="5400" b="1" u="sng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u="sng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vi-VN" sz="5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687308" y="1430837"/>
            <a:ext cx="0" cy="4002579"/>
          </a:xfrm>
          <a:prstGeom prst="line">
            <a:avLst/>
          </a:prstGeom>
          <a:ln w="476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79352" y="1430837"/>
            <a:ext cx="53652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58"/>
          <p:cNvSpPr txBox="1">
            <a:spLocks noChangeArrowheads="1"/>
          </p:cNvSpPr>
          <p:nvPr/>
        </p:nvSpPr>
        <p:spPr bwMode="auto">
          <a:xfrm>
            <a:off x="10344230" y="3268121"/>
            <a:ext cx="1312648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(m)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57"/>
          <p:cNvSpPr txBox="1">
            <a:spLocks noChangeArrowheads="1"/>
          </p:cNvSpPr>
          <p:nvPr/>
        </p:nvSpPr>
        <p:spPr bwMode="auto">
          <a:xfrm>
            <a:off x="5590825" y="4991614"/>
            <a:ext cx="590145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dirty="0" err="1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solidFill>
                  <a:schemeClr val="accent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m</a:t>
            </a:r>
            <a:endParaRPr lang="en-US" sz="4400" dirty="0">
              <a:solidFill>
                <a:schemeClr val="accent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ontent Placeholder 2"/>
              <p:cNvSpPr txBox="1">
                <a:spLocks/>
              </p:cNvSpPr>
              <p:nvPr/>
            </p:nvSpPr>
            <p:spPr>
              <a:xfrm>
                <a:off x="-922192" y="3330528"/>
                <a:ext cx="7620038" cy="762000"/>
              </a:xfrm>
              <a:prstGeom prst="rect">
                <a:avLst/>
              </a:prstGeom>
              <a:noFill/>
            </p:spPr>
            <p:txBody>
              <a:bodyPr vert="horz" lIns="91397" tIns="45699" rIns="91397" bIns="45699">
                <a:noAutofit/>
              </a:bodyPr>
              <a:lstStyle>
                <a:lvl1pPr marL="365589" indent="-255912" algn="l" rtl="0" eaLnBrk="1" latinLnBrk="0" hangingPunct="1">
                  <a:spcBef>
                    <a:spcPts val="400"/>
                  </a:spcBef>
                  <a:spcAft>
                    <a:spcPts val="0"/>
                  </a:spcAft>
                  <a:buClr>
                    <a:schemeClr val="accent1"/>
                  </a:buClr>
                  <a:buSzPct val="68000"/>
                  <a:buFont typeface="Wingdings 3"/>
                  <a:buChar char=""/>
                  <a:defRPr kumimoji="0"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1499" indent="-228491" algn="l" rtl="0" eaLnBrk="1" latinLnBrk="0" hangingPunct="1">
                  <a:spcBef>
                    <a:spcPts val="324"/>
                  </a:spcBef>
                  <a:buClr>
                    <a:schemeClr val="accent1"/>
                  </a:buClr>
                  <a:buFont typeface="Verdana"/>
                  <a:buChar char="◦"/>
                  <a:defRPr kumimoji="0" sz="23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9129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SzPct val="100000"/>
                  <a:buFont typeface="Wingdings 2"/>
                  <a:buChar char=""/>
                  <a:defRPr kumimoji="0"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42460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9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370951" indent="-228491" algn="l" rtl="0" eaLnBrk="1" latinLnBrk="0" hangingPunct="1">
                  <a:spcBef>
                    <a:spcPts val="350"/>
                  </a:spcBef>
                  <a:buClr>
                    <a:schemeClr val="accent2"/>
                  </a:buClr>
                  <a:buFont typeface="Wingdings 2"/>
                  <a:buChar char="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99443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7934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056428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4919" indent="-228491" algn="l" rtl="0" eaLnBrk="1" latinLnBrk="0" hangingPunct="1">
                  <a:spcBef>
                    <a:spcPts val="350"/>
                  </a:spcBef>
                  <a:buClr>
                    <a:schemeClr val="accent3"/>
                  </a:buClr>
                  <a:buFont typeface="Wingdings 2"/>
                  <a:buChar char="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0" indent="0" algn="ctr">
                  <a:buClr>
                    <a:srgbClr val="2DA2BF"/>
                  </a:buClr>
                  <a:buFont typeface="Wingdings 3"/>
                  <a:buNone/>
                </a:pP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 </a:t>
                </a:r>
                <a:r>
                  <a:rPr lang="en-US" sz="4400" b="1" dirty="0" err="1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dirty="0" smtClean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2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22192" y="3330528"/>
                <a:ext cx="7620038" cy="762000"/>
              </a:xfrm>
              <a:prstGeom prst="rect">
                <a:avLst/>
              </a:prstGeom>
              <a:blipFill>
                <a:blip r:embed="rId3"/>
                <a:stretch>
                  <a:fillRect b="-784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133733" y="2991654"/>
                <a:ext cx="1764073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733" y="2991654"/>
                <a:ext cx="1764073" cy="12756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902936" y="2991654"/>
                <a:ext cx="1331711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936" y="2991654"/>
                <a:ext cx="1331711" cy="12756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897806" y="4728547"/>
                <a:ext cx="753411" cy="12756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7806" y="4728547"/>
                <a:ext cx="753411" cy="12756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39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7" grpId="0" build="p"/>
      <p:bldP spid="8" grpId="0"/>
      <p:bldP spid="10" grpId="0"/>
      <p:bldP spid="12" grpId="0"/>
      <p:bldP spid="13" grpId="0"/>
      <p:bldP spid="26" grpId="0" build="p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656" y="383247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198" y="714051"/>
            <a:ext cx="2660877" cy="3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95" y="-431544"/>
            <a:ext cx="2415272" cy="346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432" y="733440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4"/>
          <a:stretch/>
        </p:blipFill>
        <p:spPr>
          <a:xfrm>
            <a:off x="7614054" y="2289770"/>
            <a:ext cx="2516679" cy="353264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18" y="-112262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939" y="-603368"/>
            <a:ext cx="3485376" cy="4245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9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11888 0.30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1_23"/>
          <p:cNvPicPr>
            <a:picLocks noChangeAspect="1"/>
          </p:cNvPicPr>
          <p:nvPr/>
        </p:nvPicPr>
        <p:blipFill>
          <a:blip r:embed="rId4"/>
          <a:srcRect l="34969" r="-203"/>
          <a:stretch>
            <a:fillRect/>
          </a:stretch>
        </p:blipFill>
        <p:spPr>
          <a:xfrm>
            <a:off x="-929005" y="5547700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Củng</a:t>
            </a:r>
            <a:r>
              <a:rPr lang="en-US" altLang="zh-CN" sz="8800" b="1" dirty="0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cố</a:t>
            </a:r>
            <a:endParaRPr lang="en-US" altLang="zh-CN" sz="8800" b="1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11" y="2951678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664" y="277872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1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7467" y="228765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 descr="1_23"/>
          <p:cNvPicPr>
            <a:picLocks noChangeAspect="1"/>
          </p:cNvPicPr>
          <p:nvPr/>
        </p:nvPicPr>
        <p:blipFill>
          <a:blip r:embed="rId6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12562" y="880295"/>
                <a:ext cx="3949543" cy="26507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62" y="880295"/>
                <a:ext cx="3949543" cy="265079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814404" y="914708"/>
                <a:ext cx="2365006" cy="1733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404" y="914708"/>
                <a:ext cx="2365006" cy="17334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319951" y="914040"/>
                <a:ext cx="1901674" cy="17534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9951" y="914040"/>
                <a:ext cx="1901674" cy="175342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354583" y="3462672"/>
            <a:ext cx="1409833" cy="2856821"/>
            <a:chOff x="4354583" y="3462672"/>
            <a:chExt cx="1409833" cy="285682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048680" y="4775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4354583" y="3462672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Đ</a:t>
              </a:r>
              <a:endParaRPr lang="en-US" sz="9600" dirty="0">
                <a:solidFill>
                  <a:srgbClr val="FF0000"/>
                </a:solidFill>
                <a:latin typeface="UTM Deutsch Gothic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99624" y="3416581"/>
            <a:ext cx="1409833" cy="2798912"/>
            <a:chOff x="7499624" y="3416581"/>
            <a:chExt cx="1409833" cy="279891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23318" y="4671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7499624" y="3416581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S</a:t>
              </a:r>
              <a:endParaRPr lang="en-US" sz="9600" dirty="0">
                <a:solidFill>
                  <a:srgbClr val="FF0000"/>
                </a:solidFill>
                <a:latin typeface="UTM Deutsch Gothic" panose="02040603050506020204" pitchFamily="18" charset="0"/>
              </a:endParaRPr>
            </a:p>
          </p:txBody>
        </p:sp>
      </p:grpSp>
      <p:pic>
        <p:nvPicPr>
          <p:cNvPr id="23" name="图片 14" descr="1_23"/>
          <p:cNvPicPr>
            <a:picLocks noChangeAspect="1"/>
          </p:cNvPicPr>
          <p:nvPr/>
        </p:nvPicPr>
        <p:blipFill>
          <a:blip r:embed="rId6"/>
          <a:srcRect l="34969" r="-203"/>
          <a:stretch>
            <a:fillRect/>
          </a:stretch>
        </p:blipFill>
        <p:spPr>
          <a:xfrm>
            <a:off x="-197409" y="5373301"/>
            <a:ext cx="12766779" cy="1824355"/>
          </a:xfrm>
          <a:prstGeom prst="rect">
            <a:avLst/>
          </a:prstGeom>
        </p:spPr>
      </p:pic>
      <p:pic>
        <p:nvPicPr>
          <p:cNvPr id="2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05" y="4132191"/>
            <a:ext cx="3852733" cy="27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76" y="3010745"/>
            <a:ext cx="2921518" cy="292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17891 -0.179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42647" y="228765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36814" y="897685"/>
                <a:ext cx="4251677" cy="26628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6814" y="897685"/>
                <a:ext cx="4251677" cy="26628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944947" y="897685"/>
                <a:ext cx="3237553" cy="17395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947" y="897685"/>
                <a:ext cx="3237553" cy="173951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325502" y="914708"/>
                <a:ext cx="1112484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5502" y="914708"/>
                <a:ext cx="1112484" cy="17286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7795308" y="3043093"/>
            <a:ext cx="1409833" cy="2856821"/>
            <a:chOff x="4354583" y="3462672"/>
            <a:chExt cx="1409833" cy="285682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048680" y="4775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4354583" y="3462672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S</a:t>
              </a:r>
              <a:endParaRPr lang="en-US" sz="9600" dirty="0">
                <a:solidFill>
                  <a:srgbClr val="FF0000"/>
                </a:solidFill>
                <a:latin typeface="UTM Deutsch Gothic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776147" y="3534252"/>
            <a:ext cx="1409833" cy="2728513"/>
            <a:chOff x="7499624" y="3416581"/>
            <a:chExt cx="1409833" cy="2728513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179410" y="4601507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7499624" y="3416581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Đ</a:t>
              </a:r>
            </a:p>
          </p:txBody>
        </p:sp>
      </p:grpSp>
      <p:pic>
        <p:nvPicPr>
          <p:cNvPr id="23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97409" y="5373301"/>
            <a:ext cx="12766779" cy="1824355"/>
          </a:xfrm>
          <a:prstGeom prst="rect">
            <a:avLst/>
          </a:prstGeom>
        </p:spPr>
      </p:pic>
      <p:pic>
        <p:nvPicPr>
          <p:cNvPr id="2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05" y="4132191"/>
            <a:ext cx="3852733" cy="27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76" y="3010745"/>
            <a:ext cx="2921518" cy="292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86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43958 -0.0564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79" y="-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LIP TO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87467" y="228765"/>
            <a:ext cx="11250825" cy="6288710"/>
          </a:xfrm>
          <a:prstGeom prst="roundRect">
            <a:avLst/>
          </a:prstGeom>
          <a:solidFill>
            <a:schemeClr val="bg1"/>
          </a:solidFill>
          <a:ln w="60325" cmpd="thickThin">
            <a:solidFill>
              <a:schemeClr val="accent2">
                <a:lumMod val="50000"/>
                <a:alpha val="52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012562" y="880295"/>
                <a:ext cx="3446969" cy="26568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=</m:t>
                      </m:r>
                      <m:r>
                        <a:rPr lang="en-US" sz="6000" b="1" i="1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2562" y="880295"/>
                <a:ext cx="3446969" cy="26568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391691" y="909167"/>
                <a:ext cx="1946622" cy="1733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1691" y="909167"/>
                <a:ext cx="1946622" cy="173348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648074" y="904185"/>
                <a:ext cx="1901674" cy="1728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8074" y="904185"/>
                <a:ext cx="1901674" cy="172861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4354583" y="3462672"/>
            <a:ext cx="1409833" cy="2856821"/>
            <a:chOff x="4354583" y="3462672"/>
            <a:chExt cx="1409833" cy="2856821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048680" y="4775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4354583" y="3462672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Đ</a:t>
              </a:r>
              <a:endParaRPr lang="en-US" sz="9600" dirty="0">
                <a:solidFill>
                  <a:srgbClr val="FF0000"/>
                </a:solidFill>
                <a:latin typeface="UTM Deutsch Gothic" panose="020406030505060202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99624" y="3416581"/>
            <a:ext cx="1409833" cy="2798912"/>
            <a:chOff x="7499624" y="3416581"/>
            <a:chExt cx="1409833" cy="279891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223318" y="4671906"/>
              <a:ext cx="0" cy="1543587"/>
            </a:xfrm>
            <a:prstGeom prst="line">
              <a:avLst/>
            </a:prstGeom>
            <a:ln w="139700">
              <a:solidFill>
                <a:srgbClr val="0070C0"/>
              </a:solidFill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20" name="Oval 19"/>
            <p:cNvSpPr/>
            <p:nvPr/>
          </p:nvSpPr>
          <p:spPr>
            <a:xfrm>
              <a:off x="7499624" y="3416581"/>
              <a:ext cx="1409833" cy="148230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85725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 smtClean="0">
                  <a:solidFill>
                    <a:srgbClr val="FF0000"/>
                  </a:solidFill>
                  <a:latin typeface="UTM Deutsch Gothic" panose="02040603050506020204" pitchFamily="18" charset="0"/>
                </a:rPr>
                <a:t>S</a:t>
              </a:r>
              <a:endParaRPr lang="en-US" sz="9600" dirty="0">
                <a:solidFill>
                  <a:srgbClr val="FF0000"/>
                </a:solidFill>
                <a:latin typeface="UTM Deutsch Gothic" panose="02040603050506020204" pitchFamily="18" charset="0"/>
              </a:endParaRPr>
            </a:p>
          </p:txBody>
        </p:sp>
      </p:grpSp>
      <p:pic>
        <p:nvPicPr>
          <p:cNvPr id="23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97409" y="5373301"/>
            <a:ext cx="12766779" cy="1824355"/>
          </a:xfrm>
          <a:prstGeom prst="rect">
            <a:avLst/>
          </a:prstGeom>
        </p:spPr>
      </p:pic>
      <p:pic>
        <p:nvPicPr>
          <p:cNvPr id="2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05" y="4132191"/>
            <a:ext cx="3852733" cy="27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576" y="3010745"/>
            <a:ext cx="2921518" cy="292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4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17891 -0.1796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-8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1_23"/>
          <p:cNvPicPr>
            <a:picLocks noChangeAspect="1"/>
          </p:cNvPicPr>
          <p:nvPr/>
        </p:nvPicPr>
        <p:blipFill>
          <a:blip r:embed="rId4"/>
          <a:srcRect l="34969" r="-203"/>
          <a:stretch>
            <a:fillRect/>
          </a:stretch>
        </p:blipFill>
        <p:spPr>
          <a:xfrm>
            <a:off x="-929005" y="5547700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Dặn</a:t>
            </a:r>
            <a:r>
              <a:rPr lang="en-US" altLang="zh-CN" sz="8800" b="1" dirty="0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dò</a:t>
            </a:r>
            <a:endParaRPr lang="en-US" altLang="zh-CN" sz="8800" b="1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826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44450" y="5066665"/>
            <a:ext cx="12225020" cy="1824355"/>
          </a:xfrm>
          <a:prstGeom prst="rect">
            <a:avLst/>
          </a:prstGeom>
        </p:spPr>
      </p:pic>
      <p:pic>
        <p:nvPicPr>
          <p:cNvPr id="6" name="图片 5" descr="组 1"/>
          <p:cNvPicPr>
            <a:picLocks noChangeAspect="1"/>
          </p:cNvPicPr>
          <p:nvPr/>
        </p:nvPicPr>
        <p:blipFill>
          <a:blip r:embed="rId6"/>
          <a:srcRect r="27686"/>
          <a:stretch>
            <a:fillRect/>
          </a:stretch>
        </p:blipFill>
        <p:spPr>
          <a:xfrm>
            <a:off x="0" y="18705"/>
            <a:ext cx="12240260" cy="711327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7"/>
          <a:srcRect r="76672"/>
          <a:stretch>
            <a:fillRect/>
          </a:stretch>
        </p:blipFill>
        <p:spPr>
          <a:xfrm>
            <a:off x="-44450" y="3373120"/>
            <a:ext cx="2663825" cy="3517900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14605" y="5274310"/>
            <a:ext cx="12225020" cy="182435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7"/>
          <a:srcRect l="76756" t="-838" r="-84" b="838"/>
          <a:stretch>
            <a:fillRect/>
          </a:stretch>
        </p:blipFill>
        <p:spPr>
          <a:xfrm>
            <a:off x="8958580" y="2552700"/>
            <a:ext cx="3442970" cy="45459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3" y="2930750"/>
            <a:ext cx="7959563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51" y="3072219"/>
            <a:ext cx="3752021" cy="374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8"/>
          <p:cNvSpPr txBox="1"/>
          <p:nvPr/>
        </p:nvSpPr>
        <p:spPr>
          <a:xfrm>
            <a:off x="100965" y="1066794"/>
            <a:ext cx="11374940" cy="1837734"/>
          </a:xfrm>
          <a:prstGeom prst="rect">
            <a:avLst/>
          </a:prstGeom>
          <a:solidFill>
            <a:schemeClr val="bg1"/>
          </a:solidFill>
          <a:ln w="79375" cmpd="thickThin">
            <a:solidFill>
              <a:schemeClr val="accent2">
                <a:lumMod val="50000"/>
              </a:schemeClr>
            </a:solidFill>
          </a:ln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11500" b="1" dirty="0" err="1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Chúc</a:t>
            </a:r>
            <a:r>
              <a:rPr lang="en-US" altLang="zh-CN" sz="11500" b="1" dirty="0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các</a:t>
            </a:r>
            <a:r>
              <a:rPr lang="en-US" altLang="zh-CN" sz="11500" b="1" dirty="0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em</a:t>
            </a:r>
            <a:r>
              <a:rPr lang="en-US" altLang="zh-CN" sz="11500" b="1" dirty="0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học</a:t>
            </a:r>
            <a:r>
              <a:rPr lang="en-US" altLang="zh-CN" sz="11500" b="1" dirty="0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11500" b="1" dirty="0" err="1" smtClean="0">
                <a:solidFill>
                  <a:srgbClr val="F70202"/>
                </a:solidFill>
                <a:latin typeface="UTM French Vanill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tốt</a:t>
            </a:r>
            <a:endParaRPr lang="en-US" altLang="zh-CN" sz="11500" b="1" dirty="0">
              <a:solidFill>
                <a:srgbClr val="F70202"/>
              </a:solidFill>
              <a:latin typeface="UTM French Vanill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6" name="图片 11" descr="50a6ee428d3d04b2fceae95a066ffdb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61290" y="110853"/>
            <a:ext cx="2054600" cy="19014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50" y="-124071"/>
            <a:ext cx="12437959" cy="7535524"/>
          </a:xfrm>
          <a:prstGeom prst="rect">
            <a:avLst/>
          </a:prstGeom>
        </p:spPr>
      </p:pic>
      <p:pic>
        <p:nvPicPr>
          <p:cNvPr id="15" name="图片 14" descr="1_23"/>
          <p:cNvPicPr>
            <a:picLocks noChangeAspect="1"/>
          </p:cNvPicPr>
          <p:nvPr/>
        </p:nvPicPr>
        <p:blipFill>
          <a:blip r:embed="rId5"/>
          <a:srcRect l="34969" r="-203"/>
          <a:stretch>
            <a:fillRect/>
          </a:stretch>
        </p:blipFill>
        <p:spPr>
          <a:xfrm>
            <a:off x="-44450" y="4801660"/>
            <a:ext cx="12269776" cy="2262218"/>
          </a:xfrm>
          <a:prstGeom prst="rect">
            <a:avLst/>
          </a:prstGeom>
        </p:spPr>
      </p:pic>
      <p:pic>
        <p:nvPicPr>
          <p:cNvPr id="10" name="图片 9" descr="1_23"/>
          <p:cNvPicPr>
            <a:picLocks noChangeAspect="1"/>
          </p:cNvPicPr>
          <p:nvPr/>
        </p:nvPicPr>
        <p:blipFill>
          <a:blip r:embed="rId5"/>
          <a:srcRect r="34766"/>
          <a:stretch>
            <a:fillRect/>
          </a:stretch>
        </p:blipFill>
        <p:spPr>
          <a:xfrm>
            <a:off x="-62380" y="5368350"/>
            <a:ext cx="12225020" cy="1824355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0" y="3390652"/>
            <a:ext cx="2663825" cy="3517900"/>
          </a:xfrm>
          <a:prstGeom prst="rect">
            <a:avLst/>
          </a:prstGeom>
        </p:spPr>
      </p:pic>
      <p:pic>
        <p:nvPicPr>
          <p:cNvPr id="12" name="图片 11" descr="50a6ee428d3d04b2fceae95a066ffdb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65" y="-14605"/>
            <a:ext cx="1533525" cy="141922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6415552" y="-626662"/>
            <a:ext cx="5893865" cy="7782032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2071068" y="81194"/>
            <a:ext cx="9559352" cy="2242606"/>
          </a:xfrm>
          <a:prstGeom prst="rect">
            <a:avLst/>
          </a:prstGeom>
          <a:solidFill>
            <a:schemeClr val="bg1">
              <a:alpha val="78000"/>
            </a:schemeClr>
          </a:solidFill>
          <a:ln w="47625">
            <a:solidFill>
              <a:schemeClr val="accent1"/>
            </a:solidFill>
            <a:prstDash val="dashDot"/>
          </a:ln>
        </p:spPr>
        <p:txBody>
          <a:bodyPr wrap="none" lIns="360000" tIns="0" rIns="0" bIns="0" anchor="b" anchorCtr="0">
            <a:noAutofit/>
          </a:bodyPr>
          <a:lstStyle/>
          <a:p>
            <a:pPr algn="ctr">
              <a:lnSpc>
                <a:spcPct val="170000"/>
              </a:lnSpc>
            </a:pP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TOM HERO GIẢI CỨU </a:t>
            </a:r>
          </a:p>
          <a:p>
            <a:pPr algn="ctr">
              <a:lnSpc>
                <a:spcPct val="170000"/>
              </a:lnSpc>
            </a:pPr>
            <a:r>
              <a:rPr lang="en-US" altLang="zh-CN" sz="4400" b="1" dirty="0" smtClean="0">
                <a:solidFill>
                  <a:schemeClr val="accent5">
                    <a:lumMod val="50000"/>
                  </a:schemeClr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NHỮNG NGƯỜI BẠN</a:t>
            </a:r>
            <a:endParaRPr lang="zh-CN" altLang="en-US" sz="4400" b="1" dirty="0">
              <a:solidFill>
                <a:schemeClr val="accent5">
                  <a:lumMod val="50000"/>
                </a:schemeClr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" name="Picture 2" descr="Talking Tom Hero Dash Run Game by Outfit7 Limit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1808432"/>
            <a:ext cx="5255445" cy="5255446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14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01" y="3630610"/>
            <a:ext cx="2262703" cy="22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" y="-642515"/>
            <a:ext cx="2610052" cy="37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895" y="-79600"/>
            <a:ext cx="3031330" cy="303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4"/>
          <a:stretch/>
        </p:blipFill>
        <p:spPr>
          <a:xfrm>
            <a:off x="9313482" y="232188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794" y="155591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512" y="2861207"/>
            <a:ext cx="5424002" cy="38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562" y="2342816"/>
            <a:ext cx="3950550" cy="4810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332" y="1621693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43" y="-36633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203" y="-487389"/>
            <a:ext cx="3158002" cy="3846909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5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6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6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0" name="图片 14" descr="1_23"/>
          <p:cNvPicPr>
            <a:picLocks noChangeAspect="1"/>
          </p:cNvPicPr>
          <p:nvPr/>
        </p:nvPicPr>
        <p:blipFill>
          <a:blip r:embed="rId7"/>
          <a:srcRect l="34969" r="-203"/>
          <a:stretch>
            <a:fillRect/>
          </a:stretch>
        </p:blipFill>
        <p:spPr>
          <a:xfrm>
            <a:off x="-14605" y="4403036"/>
            <a:ext cx="12225020" cy="2695630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KHỞI ĐỘNG</a:t>
            </a:r>
            <a:endParaRPr lang="en-US" altLang="zh-CN" sz="8800" b="1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6" r="36417"/>
          <a:stretch/>
        </p:blipFill>
        <p:spPr>
          <a:xfrm>
            <a:off x="238894" y="2643592"/>
            <a:ext cx="2641601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10971" y="298647"/>
            <a:ext cx="8839200" cy="1123753"/>
            <a:chOff x="667657" y="269618"/>
            <a:chExt cx="8839200" cy="1123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AF3FF2-9C14-4136-9E30-20F8F8FC9BEC}"/>
                </a:ext>
              </a:extLst>
            </p:cNvPr>
            <p:cNvSpPr/>
            <p:nvPr/>
          </p:nvSpPr>
          <p:spPr>
            <a:xfrm>
              <a:off x="667657" y="269618"/>
              <a:ext cx="8839200" cy="1123753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0704" y="463424"/>
              <a:ext cx="853310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Muốn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cùng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:</a:t>
              </a:r>
              <a:endParaRPr lang="en-US" sz="3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1258311-FB36-4E04-9670-751FF6969587}"/>
              </a:ext>
            </a:extLst>
          </p:cNvPr>
          <p:cNvSpPr/>
          <p:nvPr/>
        </p:nvSpPr>
        <p:spPr>
          <a:xfrm>
            <a:off x="7154809" y="5025125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3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73" y="-648550"/>
            <a:ext cx="1588836" cy="22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63848" y="1861589"/>
            <a:ext cx="11067773" cy="1107996"/>
            <a:chOff x="163848" y="1861589"/>
            <a:chExt cx="11067773" cy="11079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2092422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và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giữ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nguyên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63848" y="1861589"/>
              <a:ext cx="66396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A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3848" y="2902828"/>
            <a:ext cx="11033276" cy="1107996"/>
            <a:chOff x="163848" y="2902828"/>
            <a:chExt cx="11033276" cy="11079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793314" y="3080877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,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3848" y="2902828"/>
              <a:ext cx="58862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B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8508" y="3887707"/>
            <a:ext cx="11619205" cy="1107996"/>
            <a:chOff x="88508" y="3887707"/>
            <a:chExt cx="11619205" cy="11079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4010824"/>
              <a:ext cx="10879902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lấy mẫu số cộng mẫu số và giữ nguyên tử 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8508" y="3887707"/>
              <a:ext cx="59022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C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6451" y="4821230"/>
            <a:ext cx="11897360" cy="1107996"/>
            <a:chOff x="76451" y="4821230"/>
            <a:chExt cx="11897360" cy="11079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4999279"/>
              <a:ext cx="1114600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quy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đồng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rồi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đó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6451" y="4821230"/>
              <a:ext cx="716863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D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pic>
        <p:nvPicPr>
          <p:cNvPr id="25" name="Picture 2" descr="Talking Tom Hero Dash Run Game by Outfit7 Limi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9" y="-239357"/>
            <a:ext cx="2393430" cy="239343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510971" y="298647"/>
            <a:ext cx="8839200" cy="1123753"/>
            <a:chOff x="667657" y="269618"/>
            <a:chExt cx="8839200" cy="11237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AF3FF2-9C14-4136-9E30-20F8F8FC9BEC}"/>
                </a:ext>
              </a:extLst>
            </p:cNvPr>
            <p:cNvSpPr/>
            <p:nvPr/>
          </p:nvSpPr>
          <p:spPr>
            <a:xfrm>
              <a:off x="667657" y="269618"/>
              <a:ext cx="8839200" cy="1123753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47154" y="463424"/>
              <a:ext cx="8480207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Muốn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khác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chemeClr val="accent6">
                      <a:lumMod val="7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:</a:t>
              </a:r>
              <a:endParaRPr lang="en-US" sz="3600" b="0" cap="none" spc="0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1258311-FB36-4E04-9670-751FF6969587}"/>
              </a:ext>
            </a:extLst>
          </p:cNvPr>
          <p:cNvSpPr/>
          <p:nvPr/>
        </p:nvSpPr>
        <p:spPr>
          <a:xfrm>
            <a:off x="7154809" y="5025125"/>
            <a:ext cx="1847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Seagull" panose="02040603050506020204" pitchFamily="18" charset="0"/>
            </a:endParaRPr>
          </a:p>
        </p:txBody>
      </p:sp>
      <p:pic>
        <p:nvPicPr>
          <p:cNvPr id="13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773" y="-648550"/>
            <a:ext cx="1588836" cy="228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18713" y="5558561"/>
            <a:ext cx="11900534" cy="1107996"/>
            <a:chOff x="-297818" y="1905725"/>
            <a:chExt cx="11900534" cy="110799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456716" y="2092422"/>
              <a:ext cx="1114600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quy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đồng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rồi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hai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phân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đó</a:t>
              </a:r>
              <a:endParaRPr lang="en-US" sz="36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297818" y="1905725"/>
              <a:ext cx="71686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D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1034" y="2233414"/>
            <a:ext cx="11147730" cy="1107996"/>
            <a:chOff x="49394" y="2902828"/>
            <a:chExt cx="11147730" cy="110799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793314" y="3080877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,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9394" y="2902828"/>
              <a:ext cx="66396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A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39770" y="3384357"/>
            <a:ext cx="11569754" cy="1107996"/>
            <a:chOff x="137959" y="3862029"/>
            <a:chExt cx="11569754" cy="110799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27811" y="4010824"/>
              <a:ext cx="10879902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và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giữ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nguyên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7959" y="3862029"/>
              <a:ext cx="588624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B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34082" y="4492353"/>
            <a:ext cx="11118301" cy="1107996"/>
            <a:chOff x="139770" y="4821230"/>
            <a:chExt cx="11118301" cy="110799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258311-FB36-4E04-9670-751FF6969587}"/>
                </a:ext>
              </a:extLst>
            </p:cNvPr>
            <p:cNvSpPr/>
            <p:nvPr/>
          </p:nvSpPr>
          <p:spPr>
            <a:xfrm>
              <a:off x="854261" y="5052062"/>
              <a:ext cx="10403810" cy="646331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Ta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lấy</a:t>
              </a:r>
              <a:r>
                <a:rPr lang="en-US" sz="3600" dirty="0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cộng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tử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và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giữ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nguyên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mẫu</a:t>
              </a:r>
              <a:r>
                <a:rPr lang="en-US" sz="36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 </a:t>
              </a:r>
              <a:r>
                <a:rPr lang="en-US" sz="3600" dirty="0" err="1" smtClean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Seagull" panose="02040603050506020204" pitchFamily="18" charset="0"/>
                </a:rPr>
                <a:t>số</a:t>
              </a:r>
              <a:endParaRPr lang="en-US" sz="36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Seagull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9770" y="4821230"/>
              <a:ext cx="59022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Alba Matter" panose="02040603050506020204" pitchFamily="18" charset="0"/>
                </a:rPr>
                <a:t>C</a:t>
              </a:r>
              <a:endPara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ba Matter" panose="02040603050506020204" pitchFamily="18" charset="0"/>
              </a:endParaRPr>
            </a:p>
          </p:txBody>
        </p:sp>
      </p:grpSp>
      <p:pic>
        <p:nvPicPr>
          <p:cNvPr id="25" name="Picture 2" descr="Talking Tom Hero Dash Run Game by Outfit7 Limi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9" y="-239357"/>
            <a:ext cx="2393430" cy="2393431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00455 -0.45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Road | High Way With Grass PNG Image | Road design, Clip art, Background  imag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107" y="-431544"/>
            <a:ext cx="12405108" cy="741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11" y="3452190"/>
            <a:ext cx="3153356" cy="314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alking Angela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98" b="89965" l="8515" r="90000">
                        <a14:backgroundMark x1="40297" y1="29758" x2="37426" y2="32612"/>
                        <a14:backgroundMark x1="40396" y1="28547" x2="38713" y2="31315"/>
                        <a14:backgroundMark x1="38713" y1="31574" x2="39604" y2="33997"/>
                        <a14:backgroundMark x1="72376" y1="33997" x2="74851" y2="39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17" y="1134467"/>
            <a:ext cx="2293558" cy="262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7 ideias de TOM E SEUS AMIGOS | gatinha ângela, gatos, alvin e os esquilo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563" y="155591"/>
            <a:ext cx="1994665" cy="28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lking Tom Hero Dash Run Game by Outfit7 Limit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312" y="455565"/>
            <a:ext cx="2287038" cy="22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4"/>
          <a:stretch/>
        </p:blipFill>
        <p:spPr>
          <a:xfrm>
            <a:off x="8054882" y="1691397"/>
            <a:ext cx="2139699" cy="300348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204" name="Picture 12" descr="Talking Tom Hero Dash - Talking Tom Hero Dash Hank Emoji,Talking Ginger  Emoticon - Free Emoji PNG Images - EmojiSky.com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959" l="19667" r="75000">
                        <a14:foregroundMark x1="45889" y1="14626" x2="51667" y2="9354"/>
                        <a14:foregroundMark x1="51889" y1="9354" x2="60222" y2="14456"/>
                        <a14:foregroundMark x1="60222" y1="14456" x2="65667" y2="17177"/>
                        <a14:foregroundMark x1="53444" y1="30272" x2="58333" y2="30272"/>
                        <a14:foregroundMark x1="41000" y1="67177" x2="40667" y2="71088"/>
                        <a14:foregroundMark x1="64333" y1="57483" x2="64778" y2="53571"/>
                        <a14:foregroundMark x1="63444" y1="12075" x2="66889" y2="15986"/>
                        <a14:foregroundMark x1="64111" y1="60374" x2="67222" y2="57823"/>
                        <a14:foregroundMark x1="67444" y1="57823" x2="67444" y2="57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8" y="169465"/>
            <a:ext cx="3938474" cy="257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View 14 Talking Tom Hero Dash Logo Png - beprwarisma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410" l="8125" r="94500">
                        <a14:foregroundMark x1="37250" y1="32155" x2="36375" y2="35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334" y="3452190"/>
            <a:ext cx="4884269" cy="345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611" y="2150799"/>
            <a:ext cx="4519822" cy="55033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909" y="730139"/>
            <a:ext cx="4041998" cy="49259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069" y="-109186"/>
            <a:ext cx="3944454" cy="4804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46" y="-482671"/>
            <a:ext cx="3158002" cy="3846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1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052 0.0599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26" y="2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组 1"/>
          <p:cNvPicPr>
            <a:picLocks noChangeAspect="1"/>
          </p:cNvPicPr>
          <p:nvPr/>
        </p:nvPicPr>
        <p:blipFill>
          <a:blip r:embed="rId4"/>
          <a:srcRect l="47944" t="25415" r="225" b="-268"/>
          <a:stretch>
            <a:fillRect/>
          </a:stretch>
        </p:blipFill>
        <p:spPr>
          <a:xfrm>
            <a:off x="-44450" y="-33655"/>
            <a:ext cx="12239625" cy="7428230"/>
          </a:xfrm>
          <a:prstGeom prst="rect">
            <a:avLst/>
          </a:prstGeom>
        </p:spPr>
      </p:pic>
      <p:pic>
        <p:nvPicPr>
          <p:cNvPr id="9" name="图片 8" descr="1_22"/>
          <p:cNvPicPr>
            <a:picLocks noChangeAspect="1"/>
          </p:cNvPicPr>
          <p:nvPr/>
        </p:nvPicPr>
        <p:blipFill>
          <a:blip r:embed="rId5"/>
          <a:srcRect r="76672"/>
          <a:stretch>
            <a:fillRect/>
          </a:stretch>
        </p:blipFill>
        <p:spPr>
          <a:xfrm>
            <a:off x="-44450" y="5391785"/>
            <a:ext cx="1134745" cy="1499235"/>
          </a:xfrm>
          <a:prstGeom prst="rect">
            <a:avLst/>
          </a:prstGeom>
        </p:spPr>
      </p:pic>
      <p:pic>
        <p:nvPicPr>
          <p:cNvPr id="14" name="图片 13" descr="1_22"/>
          <p:cNvPicPr>
            <a:picLocks noChangeAspect="1"/>
          </p:cNvPicPr>
          <p:nvPr/>
        </p:nvPicPr>
        <p:blipFill>
          <a:blip r:embed="rId5"/>
          <a:srcRect l="76756" t="-838" r="-84" b="838"/>
          <a:stretch>
            <a:fillRect/>
          </a:stretch>
        </p:blipFill>
        <p:spPr>
          <a:xfrm>
            <a:off x="10237470" y="4305935"/>
            <a:ext cx="1957705" cy="258508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44450" y="1068714"/>
            <a:ext cx="12192000" cy="2165935"/>
            <a:chOff x="0" y="1847273"/>
            <a:chExt cx="12192000" cy="2165935"/>
          </a:xfrm>
        </p:grpSpPr>
        <p:sp>
          <p:nvSpPr>
            <p:cNvPr id="19" name="矩形 18"/>
            <p:cNvSpPr/>
            <p:nvPr/>
          </p:nvSpPr>
          <p:spPr>
            <a:xfrm>
              <a:off x="0" y="1917253"/>
              <a:ext cx="12192000" cy="2095955"/>
            </a:xfrm>
            <a:prstGeom prst="rect">
              <a:avLst/>
            </a:prstGeom>
            <a:solidFill>
              <a:schemeClr val="accent4">
                <a:lumMod val="20000"/>
                <a:lumOff val="80000"/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0" y="1847273"/>
              <a:ext cx="12192000" cy="154027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0" name="图片 14" descr="1_23"/>
          <p:cNvPicPr>
            <a:picLocks noChangeAspect="1"/>
          </p:cNvPicPr>
          <p:nvPr/>
        </p:nvPicPr>
        <p:blipFill>
          <a:blip r:embed="rId6"/>
          <a:srcRect l="34969" r="-203"/>
          <a:stretch>
            <a:fillRect/>
          </a:stretch>
        </p:blipFill>
        <p:spPr>
          <a:xfrm>
            <a:off x="-14605" y="4403036"/>
            <a:ext cx="12225020" cy="2695630"/>
          </a:xfrm>
          <a:prstGeom prst="rect">
            <a:avLst/>
          </a:prstGeom>
        </p:spPr>
      </p:pic>
      <p:sp>
        <p:nvSpPr>
          <p:cNvPr id="12" name="TextBox 8"/>
          <p:cNvSpPr txBox="1"/>
          <p:nvPr/>
        </p:nvSpPr>
        <p:spPr>
          <a:xfrm>
            <a:off x="2880495" y="1881073"/>
            <a:ext cx="6670831" cy="914690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algn="ctr"/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Luyện</a:t>
            </a:r>
            <a:r>
              <a:rPr lang="en-US" altLang="zh-CN" sz="8800" b="1" dirty="0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 </a:t>
            </a:r>
            <a:r>
              <a:rPr lang="en-US" altLang="zh-CN" sz="8800" b="1" dirty="0" err="1" smtClean="0">
                <a:solidFill>
                  <a:srgbClr val="F70202"/>
                </a:solidFill>
                <a:latin typeface="UTM Micra" panose="02040603050506020204" pitchFamily="18" charset="0"/>
                <a:ea typeface="Microsoft YaHei UI" panose="020B0503020204020204" pitchFamily="34" charset="-122"/>
                <a:cs typeface="+mn-ea"/>
                <a:sym typeface="+mn-lt"/>
              </a:rPr>
              <a:t>tập</a:t>
            </a:r>
            <a:endParaRPr lang="en-US" altLang="zh-CN" sz="8800" b="1" dirty="0">
              <a:solidFill>
                <a:srgbClr val="F70202"/>
              </a:solidFill>
              <a:latin typeface="UTM Micra" panose="02040603050506020204" pitchFamily="18" charset="0"/>
              <a:ea typeface="Microsoft YaHei UI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3" r="36781"/>
          <a:stretch/>
        </p:blipFill>
        <p:spPr>
          <a:xfrm>
            <a:off x="7861862" y="2862668"/>
            <a:ext cx="2627086" cy="424742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2" descr="Talking Ginger | Talking Tom Heroes wIKI Wiki | Fand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7" b="97617" l="0" r="97921">
                        <a14:backgroundMark x1="30594" y1="27905" x2="29406" y2="33764"/>
                        <a14:backgroundMark x1="46436" y1="33565" x2="46238" y2="38630"/>
                        <a14:backgroundMark x1="59109" y1="36445" x2="57228" y2="41311"/>
                        <a14:backgroundMark x1="32871" y1="89474" x2="39703" y2="90268"/>
                        <a14:backgroundMark x1="50198" y1="90963" x2="56535" y2="93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9858" y="2534545"/>
            <a:ext cx="4095761" cy="40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316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相册爸爸是超人感恩父亲节庆祝节日ppt背景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5B84BB"/>
      </a:accent1>
      <a:accent2>
        <a:srgbClr val="FF99BA"/>
      </a:accent2>
      <a:accent3>
        <a:srgbClr val="FFBD4B"/>
      </a:accent3>
      <a:accent4>
        <a:srgbClr val="65C269"/>
      </a:accent4>
      <a:accent5>
        <a:srgbClr val="FCAB7E"/>
      </a:accent5>
      <a:accent6>
        <a:srgbClr val="FF0000"/>
      </a:accent6>
      <a:hlink>
        <a:srgbClr val="0563C1"/>
      </a:hlink>
      <a:folHlink>
        <a:srgbClr val="954D72"/>
      </a:folHlink>
    </a:clrScheme>
    <a:fontScheme name="i0n0ejkx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5B84BB"/>
    </a:accent1>
    <a:accent2>
      <a:srgbClr val="FF99BA"/>
    </a:accent2>
    <a:accent3>
      <a:srgbClr val="FFBD4B"/>
    </a:accent3>
    <a:accent4>
      <a:srgbClr val="65C269"/>
    </a:accent4>
    <a:accent5>
      <a:srgbClr val="FCAB7E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Office PowerPoint</Application>
  <PresentationFormat>Widescreen</PresentationFormat>
  <Paragraphs>101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微软雅黑</vt:lpstr>
      <vt:lpstr>Microsoft YaHei UI</vt:lpstr>
      <vt:lpstr>宋体</vt:lpstr>
      <vt:lpstr>Arial</vt:lpstr>
      <vt:lpstr>Calibri</vt:lpstr>
      <vt:lpstr>Cambria Math</vt:lpstr>
      <vt:lpstr>Times New Roman</vt:lpstr>
      <vt:lpstr>UTM Alba Matter</vt:lpstr>
      <vt:lpstr>UTM Avo</vt:lpstr>
      <vt:lpstr>UTM Deutsch Gothic</vt:lpstr>
      <vt:lpstr>UTM French Vanilla</vt:lpstr>
      <vt:lpstr>UTM Futura Extra</vt:lpstr>
      <vt:lpstr>UTM Loko</vt:lpstr>
      <vt:lpstr>UTM Micra</vt:lpstr>
      <vt:lpstr>UTM Seagull</vt:lpstr>
      <vt:lpstr>Wingdings 3</vt:lpstr>
      <vt:lpstr>字魂59号-创粗黑</vt:lpstr>
      <vt:lpstr>青鸟华光简胖头鱼</vt:lpstr>
      <vt:lpstr>Office 主题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卡通相册爸爸是超人感恩父亲节庆祝节日ppt背景</dc:title>
  <dc:creator/>
  <cp:lastModifiedBy/>
  <cp:revision>5</cp:revision>
  <dcterms:created xsi:type="dcterms:W3CDTF">2018-03-01T02:03:00Z</dcterms:created>
  <dcterms:modified xsi:type="dcterms:W3CDTF">2022-02-11T10:58:38Z</dcterms:modified>
  <cp:version>J12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2052-10.1.0.7346</vt:lpwstr>
  </property>
</Properties>
</file>